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5" r:id="rId4"/>
  </p:sldMasterIdLst>
  <p:notesMasterIdLst>
    <p:notesMasterId r:id="rId26"/>
  </p:notesMasterIdLst>
  <p:handoutMasterIdLst>
    <p:handoutMasterId r:id="rId27"/>
  </p:handoutMasterIdLst>
  <p:sldIdLst>
    <p:sldId id="1741" r:id="rId5"/>
    <p:sldId id="1704" r:id="rId6"/>
    <p:sldId id="1706" r:id="rId7"/>
    <p:sldId id="434" r:id="rId8"/>
    <p:sldId id="1753" r:id="rId9"/>
    <p:sldId id="1743" r:id="rId10"/>
    <p:sldId id="1755" r:id="rId11"/>
    <p:sldId id="1760" r:id="rId12"/>
    <p:sldId id="1765" r:id="rId13"/>
    <p:sldId id="1746" r:id="rId14"/>
    <p:sldId id="1718" r:id="rId15"/>
    <p:sldId id="1767" r:id="rId16"/>
    <p:sldId id="1721" r:id="rId17"/>
    <p:sldId id="1726" r:id="rId18"/>
    <p:sldId id="1770" r:id="rId19"/>
    <p:sldId id="1771" r:id="rId20"/>
    <p:sldId id="1747" r:id="rId21"/>
    <p:sldId id="1710" r:id="rId22"/>
    <p:sldId id="1756" r:id="rId23"/>
    <p:sldId id="1769" r:id="rId24"/>
    <p:sldId id="1752" r:id="rId25"/>
  </p:sldIdLst>
  <p:sldSz cx="9144000" cy="6858000" type="screen4x3"/>
  <p:notesSz cx="7102475" cy="9388475"/>
  <p:defaultTex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32FE12-B33B-427E-E987-FE1D3250A8CC}" name="Amanda  Duvall" initials="AD" userId="S::amanda.duvall@tnedu.gov::41699b31-3f29-4396-a833-0453722523d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lizabeth Fiveash" initials="EF" lastIdx="3" clrIdx="0">
    <p:extLst>
      <p:ext uri="{19B8F6BF-5375-455C-9EA6-DF929625EA0E}">
        <p15:presenceInfo xmlns:p15="http://schemas.microsoft.com/office/powerpoint/2012/main" userId="S-1-5-21-2149558826-3324038498-27948981-252498" providerId="AD"/>
      </p:ext>
    </p:extLst>
  </p:cmAuthor>
  <p:cmAuthor id="2" name="Victoria  Robinson" initials="VR" lastIdx="1" clrIdx="1">
    <p:extLst>
      <p:ext uri="{19B8F6BF-5375-455C-9EA6-DF929625EA0E}">
        <p15:presenceInfo xmlns:p15="http://schemas.microsoft.com/office/powerpoint/2012/main" userId="S::victoria.robinson16@tnedu.gov::179a221d-4a85-4670-bf20-e277157108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FF99CC"/>
    <a:srgbClr val="5D7975"/>
    <a:srgbClr val="D2D755"/>
    <a:srgbClr val="2DCCD3"/>
    <a:srgbClr val="EE3424"/>
    <a:srgbClr val="1B365D"/>
    <a:srgbClr val="174A7C"/>
    <a:srgbClr val="0E2B5A"/>
    <a:srgbClr val="1D2E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CAB4AE-89C5-0D45-A1BB-7ED262A1F60B}" v="472" vWet="476" dt="2022-09-16T19:08:11.464"/>
    <p1510:client id="{4CEB0E01-8E25-13F2-A8B3-D763164CE957}" v="4" dt="2022-09-16T19:08:18.614"/>
    <p1510:client id="{B6FB05C3-6366-B645-8CAB-765826AA4893}" v="4" dt="2022-09-17T16:32:00.4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55" d="100"/>
          <a:sy n="155" d="100"/>
        </p:scale>
        <p:origin x="4536" y="138"/>
      </p:cViewPr>
      <p:guideLst>
        <p:guide orient="horz" pos="2184"/>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9150" y="22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59"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61"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en McKeever" userId="6a6d69b0-fb61-439f-9ed8-ef805e8c2370" providerId="ADAL" clId="{0967751A-703B-4690-8957-4599CD971FD7}"/>
    <pc:docChg chg="custSel delSld modSld">
      <pc:chgData name="Kristen McKeever" userId="6a6d69b0-fb61-439f-9ed8-ef805e8c2370" providerId="ADAL" clId="{0967751A-703B-4690-8957-4599CD971FD7}" dt="2022-09-08T16:02:34.476" v="59" actId="47"/>
      <pc:docMkLst>
        <pc:docMk/>
      </pc:docMkLst>
      <pc:sldChg chg="modSp mod">
        <pc:chgData name="Kristen McKeever" userId="6a6d69b0-fb61-439f-9ed8-ef805e8c2370" providerId="ADAL" clId="{0967751A-703B-4690-8957-4599CD971FD7}" dt="2022-09-08T15:54:14.971" v="50" actId="20577"/>
        <pc:sldMkLst>
          <pc:docMk/>
          <pc:sldMk cId="2333942590" sldId="1706"/>
        </pc:sldMkLst>
        <pc:spChg chg="mod">
          <ac:chgData name="Kristen McKeever" userId="6a6d69b0-fb61-439f-9ed8-ef805e8c2370" providerId="ADAL" clId="{0967751A-703B-4690-8957-4599CD971FD7}" dt="2022-09-08T15:54:14.971" v="50" actId="20577"/>
          <ac:spMkLst>
            <pc:docMk/>
            <pc:sldMk cId="2333942590" sldId="1706"/>
            <ac:spMk id="3" creationId="{58B91A10-460A-4E43-BA1B-EAA0DEFA74C3}"/>
          </ac:spMkLst>
        </pc:spChg>
      </pc:sldChg>
      <pc:sldChg chg="modSp mod">
        <pc:chgData name="Kristen McKeever" userId="6a6d69b0-fb61-439f-9ed8-ef805e8c2370" providerId="ADAL" clId="{0967751A-703B-4690-8957-4599CD971FD7}" dt="2022-09-08T15:55:59.243" v="52" actId="6549"/>
        <pc:sldMkLst>
          <pc:docMk/>
          <pc:sldMk cId="3166011183" sldId="1750"/>
        </pc:sldMkLst>
        <pc:spChg chg="mod">
          <ac:chgData name="Kristen McKeever" userId="6a6d69b0-fb61-439f-9ed8-ef805e8c2370" providerId="ADAL" clId="{0967751A-703B-4690-8957-4599CD971FD7}" dt="2022-09-08T15:55:59.243" v="52" actId="6549"/>
          <ac:spMkLst>
            <pc:docMk/>
            <pc:sldMk cId="3166011183" sldId="1750"/>
            <ac:spMk id="3" creationId="{58B91A10-460A-4E43-BA1B-EAA0DEFA74C3}"/>
          </ac:spMkLst>
        </pc:spChg>
      </pc:sldChg>
      <pc:sldChg chg="modSp mod">
        <pc:chgData name="Kristen McKeever" userId="6a6d69b0-fb61-439f-9ed8-ef805e8c2370" providerId="ADAL" clId="{0967751A-703B-4690-8957-4599CD971FD7}" dt="2022-09-08T15:51:59.501" v="38" actId="20577"/>
        <pc:sldMkLst>
          <pc:docMk/>
          <pc:sldMk cId="3281179375" sldId="1753"/>
        </pc:sldMkLst>
        <pc:spChg chg="mod">
          <ac:chgData name="Kristen McKeever" userId="6a6d69b0-fb61-439f-9ed8-ef805e8c2370" providerId="ADAL" clId="{0967751A-703B-4690-8957-4599CD971FD7}" dt="2022-09-08T15:51:59.501" v="38" actId="20577"/>
          <ac:spMkLst>
            <pc:docMk/>
            <pc:sldMk cId="3281179375" sldId="1753"/>
            <ac:spMk id="3" creationId="{58B91A10-460A-4E43-BA1B-EAA0DEFA74C3}"/>
          </ac:spMkLst>
        </pc:spChg>
      </pc:sldChg>
      <pc:sldChg chg="modSp mod">
        <pc:chgData name="Kristen McKeever" userId="6a6d69b0-fb61-439f-9ed8-ef805e8c2370" providerId="ADAL" clId="{0967751A-703B-4690-8957-4599CD971FD7}" dt="2022-09-08T16:02:32.649" v="58"/>
        <pc:sldMkLst>
          <pc:docMk/>
          <pc:sldMk cId="208375835" sldId="1755"/>
        </pc:sldMkLst>
        <pc:spChg chg="mod">
          <ac:chgData name="Kristen McKeever" userId="6a6d69b0-fb61-439f-9ed8-ef805e8c2370" providerId="ADAL" clId="{0967751A-703B-4690-8957-4599CD971FD7}" dt="2022-09-08T16:02:32.649" v="58"/>
          <ac:spMkLst>
            <pc:docMk/>
            <pc:sldMk cId="208375835" sldId="1755"/>
            <ac:spMk id="3" creationId="{58B91A10-460A-4E43-BA1B-EAA0DEFA74C3}"/>
          </ac:spMkLst>
        </pc:spChg>
      </pc:sldChg>
      <pc:sldChg chg="modSp mod">
        <pc:chgData name="Kristen McKeever" userId="6a6d69b0-fb61-439f-9ed8-ef805e8c2370" providerId="ADAL" clId="{0967751A-703B-4690-8957-4599CD971FD7}" dt="2022-09-08T16:02:15.650" v="56" actId="5793"/>
        <pc:sldMkLst>
          <pc:docMk/>
          <pc:sldMk cId="4259217224" sldId="1760"/>
        </pc:sldMkLst>
        <pc:spChg chg="mod">
          <ac:chgData name="Kristen McKeever" userId="6a6d69b0-fb61-439f-9ed8-ef805e8c2370" providerId="ADAL" clId="{0967751A-703B-4690-8957-4599CD971FD7}" dt="2022-09-08T16:02:15.650" v="56" actId="5793"/>
          <ac:spMkLst>
            <pc:docMk/>
            <pc:sldMk cId="4259217224" sldId="1760"/>
            <ac:spMk id="3" creationId="{58B91A10-460A-4E43-BA1B-EAA0DEFA74C3}"/>
          </ac:spMkLst>
        </pc:spChg>
      </pc:sldChg>
      <pc:sldChg chg="del">
        <pc:chgData name="Kristen McKeever" userId="6a6d69b0-fb61-439f-9ed8-ef805e8c2370" providerId="ADAL" clId="{0967751A-703B-4690-8957-4599CD971FD7}" dt="2022-09-08T16:02:34.476" v="59" actId="47"/>
        <pc:sldMkLst>
          <pc:docMk/>
          <pc:sldMk cId="1822780174" sldId="1764"/>
        </pc:sldMkLst>
      </pc:sldChg>
    </pc:docChg>
  </pc:docChgLst>
  <pc:docChgLst>
    <pc:chgData name="Josh Walton" userId="S::josh.walton@tnedu.gov::880e8a8b-2de1-40bc-8fd7-084fbcc7bf17" providerId="AD" clId="Web-{4CEB0E01-8E25-13F2-A8B3-D763164CE957}"/>
    <pc:docChg chg="modSld">
      <pc:chgData name="Josh Walton" userId="S::josh.walton@tnedu.gov::880e8a8b-2de1-40bc-8fd7-084fbcc7bf17" providerId="AD" clId="Web-{4CEB0E01-8E25-13F2-A8B3-D763164CE957}" dt="2022-09-16T19:08:18.614" v="2"/>
      <pc:docMkLst>
        <pc:docMk/>
      </pc:docMkLst>
      <pc:sldChg chg="addSp delSp modSp">
        <pc:chgData name="Josh Walton" userId="S::josh.walton@tnedu.gov::880e8a8b-2de1-40bc-8fd7-084fbcc7bf17" providerId="AD" clId="Web-{4CEB0E01-8E25-13F2-A8B3-D763164CE957}" dt="2022-09-16T19:08:18.614" v="2"/>
        <pc:sldMkLst>
          <pc:docMk/>
          <pc:sldMk cId="2333942590" sldId="1706"/>
        </pc:sldMkLst>
        <pc:picChg chg="add del mod">
          <ac:chgData name="Josh Walton" userId="S::josh.walton@tnedu.gov::880e8a8b-2de1-40bc-8fd7-084fbcc7bf17" providerId="AD" clId="Web-{4CEB0E01-8E25-13F2-A8B3-D763164CE957}" dt="2022-09-16T19:08:18.614" v="2"/>
          <ac:picMkLst>
            <pc:docMk/>
            <pc:sldMk cId="2333942590" sldId="1706"/>
            <ac:picMk id="4" creationId="{25C0933B-F14E-1857-B7F2-74D80FF72F2A}"/>
          </ac:picMkLst>
        </pc:picChg>
      </pc:sldChg>
    </pc:docChg>
  </pc:docChgLst>
  <pc:docChgLst>
    <pc:chgData name="Andi Baumgartner" userId="f426fcbd-fe44-4437-8b47-918de0912aa8" providerId="ADAL" clId="{B6FB05C3-6366-B645-8CAB-765826AA4893}"/>
    <pc:docChg chg="custSel delSld modSld">
      <pc:chgData name="Andi Baumgartner" userId="f426fcbd-fe44-4437-8b47-918de0912aa8" providerId="ADAL" clId="{B6FB05C3-6366-B645-8CAB-765826AA4893}" dt="2022-09-17T16:32:04.853" v="20" actId="18131"/>
      <pc:docMkLst>
        <pc:docMk/>
      </pc:docMkLst>
      <pc:sldChg chg="delSp mod">
        <pc:chgData name="Andi Baumgartner" userId="f426fcbd-fe44-4437-8b47-918de0912aa8" providerId="ADAL" clId="{B6FB05C3-6366-B645-8CAB-765826AA4893}" dt="2022-09-17T16:30:01.035" v="5" actId="478"/>
        <pc:sldMkLst>
          <pc:docMk/>
          <pc:sldMk cId="2979700681" sldId="434"/>
        </pc:sldMkLst>
        <pc:spChg chg="del">
          <ac:chgData name="Andi Baumgartner" userId="f426fcbd-fe44-4437-8b47-918de0912aa8" providerId="ADAL" clId="{B6FB05C3-6366-B645-8CAB-765826AA4893}" dt="2022-09-17T16:30:01.035" v="5" actId="478"/>
          <ac:spMkLst>
            <pc:docMk/>
            <pc:sldMk cId="2979700681" sldId="434"/>
            <ac:spMk id="5" creationId="{00000000-0000-0000-0000-000000000000}"/>
          </ac:spMkLst>
        </pc:spChg>
      </pc:sldChg>
      <pc:sldChg chg="addSp delSp modSp mod">
        <pc:chgData name="Andi Baumgartner" userId="f426fcbd-fe44-4437-8b47-918de0912aa8" providerId="ADAL" clId="{B6FB05C3-6366-B645-8CAB-765826AA4893}" dt="2022-09-17T16:29:44.633" v="4" actId="18131"/>
        <pc:sldMkLst>
          <pc:docMk/>
          <pc:sldMk cId="2112605087" sldId="1741"/>
        </pc:sldMkLst>
        <pc:spChg chg="del">
          <ac:chgData name="Andi Baumgartner" userId="f426fcbd-fe44-4437-8b47-918de0912aa8" providerId="ADAL" clId="{B6FB05C3-6366-B645-8CAB-765826AA4893}" dt="2022-09-17T16:29:40.398" v="1" actId="931"/>
          <ac:spMkLst>
            <pc:docMk/>
            <pc:sldMk cId="2112605087" sldId="1741"/>
            <ac:spMk id="2" creationId="{62BBF3C3-4B87-4769-9D01-C0800EA68ED0}"/>
          </ac:spMkLst>
        </pc:spChg>
        <pc:picChg chg="add mod modCrop">
          <ac:chgData name="Andi Baumgartner" userId="f426fcbd-fe44-4437-8b47-918de0912aa8" providerId="ADAL" clId="{B6FB05C3-6366-B645-8CAB-765826AA4893}" dt="2022-09-17T16:29:44.633" v="4" actId="18131"/>
          <ac:picMkLst>
            <pc:docMk/>
            <pc:sldMk cId="2112605087" sldId="1741"/>
            <ac:picMk id="9" creationId="{FB3869F8-8321-2D94-F702-BA93F16336B6}"/>
          </ac:picMkLst>
        </pc:picChg>
      </pc:sldChg>
      <pc:sldChg chg="del">
        <pc:chgData name="Andi Baumgartner" userId="f426fcbd-fe44-4437-8b47-918de0912aa8" providerId="ADAL" clId="{B6FB05C3-6366-B645-8CAB-765826AA4893}" dt="2022-09-17T16:28:54.050" v="0" actId="2696"/>
        <pc:sldMkLst>
          <pc:docMk/>
          <pc:sldMk cId="818899330" sldId="1751"/>
        </pc:sldMkLst>
      </pc:sldChg>
      <pc:sldChg chg="addSp delSp modSp mod modClrScheme chgLayout">
        <pc:chgData name="Andi Baumgartner" userId="f426fcbd-fe44-4437-8b47-918de0912aa8" providerId="ADAL" clId="{B6FB05C3-6366-B645-8CAB-765826AA4893}" dt="2022-09-17T16:32:04.853" v="20" actId="18131"/>
        <pc:sldMkLst>
          <pc:docMk/>
          <pc:sldMk cId="2151304192" sldId="1765"/>
        </pc:sldMkLst>
        <pc:spChg chg="mod ord">
          <ac:chgData name="Andi Baumgartner" userId="f426fcbd-fe44-4437-8b47-918de0912aa8" providerId="ADAL" clId="{B6FB05C3-6366-B645-8CAB-765826AA4893}" dt="2022-09-17T16:31:20.774" v="16" actId="1076"/>
          <ac:spMkLst>
            <pc:docMk/>
            <pc:sldMk cId="2151304192" sldId="1765"/>
            <ac:spMk id="2" creationId="{00000000-0000-0000-0000-000000000000}"/>
          </ac:spMkLst>
        </pc:spChg>
        <pc:spChg chg="add del mod ord">
          <ac:chgData name="Andi Baumgartner" userId="f426fcbd-fe44-4437-8b47-918de0912aa8" providerId="ADAL" clId="{B6FB05C3-6366-B645-8CAB-765826AA4893}" dt="2022-09-17T16:30:46.870" v="8" actId="478"/>
          <ac:spMkLst>
            <pc:docMk/>
            <pc:sldMk cId="2151304192" sldId="1765"/>
            <ac:spMk id="4" creationId="{2B1FD03D-64BA-212B-9F98-77C1619BA4D7}"/>
          </ac:spMkLst>
        </pc:spChg>
        <pc:spChg chg="add del mod ord">
          <ac:chgData name="Andi Baumgartner" userId="f426fcbd-fe44-4437-8b47-918de0912aa8" providerId="ADAL" clId="{B6FB05C3-6366-B645-8CAB-765826AA4893}" dt="2022-09-17T16:32:00.450" v="17" actId="931"/>
          <ac:spMkLst>
            <pc:docMk/>
            <pc:sldMk cId="2151304192" sldId="1765"/>
            <ac:spMk id="5" creationId="{15234507-CC7A-50D3-CC86-6B052E58C08E}"/>
          </ac:spMkLst>
        </pc:spChg>
        <pc:picChg chg="del">
          <ac:chgData name="Andi Baumgartner" userId="f426fcbd-fe44-4437-8b47-918de0912aa8" providerId="ADAL" clId="{B6FB05C3-6366-B645-8CAB-765826AA4893}" dt="2022-09-17T16:30:55.859" v="10" actId="478"/>
          <ac:picMkLst>
            <pc:docMk/>
            <pc:sldMk cId="2151304192" sldId="1765"/>
            <ac:picMk id="3" creationId="{109E911B-0982-4518-A122-ACCAC147E30E}"/>
          </ac:picMkLst>
        </pc:picChg>
        <pc:picChg chg="add mod">
          <ac:chgData name="Andi Baumgartner" userId="f426fcbd-fe44-4437-8b47-918de0912aa8" providerId="ADAL" clId="{B6FB05C3-6366-B645-8CAB-765826AA4893}" dt="2022-09-17T16:31:02.054" v="12" actId="1076"/>
          <ac:picMkLst>
            <pc:docMk/>
            <pc:sldMk cId="2151304192" sldId="1765"/>
            <ac:picMk id="6" creationId="{0C2652D2-319C-B3DC-925A-AA4AF47246AF}"/>
          </ac:picMkLst>
        </pc:picChg>
        <pc:picChg chg="add mod">
          <ac:chgData name="Andi Baumgartner" userId="f426fcbd-fe44-4437-8b47-918de0912aa8" providerId="ADAL" clId="{B6FB05C3-6366-B645-8CAB-765826AA4893}" dt="2022-09-17T16:31:18.446" v="15" actId="14100"/>
          <ac:picMkLst>
            <pc:docMk/>
            <pc:sldMk cId="2151304192" sldId="1765"/>
            <ac:picMk id="7" creationId="{3A396F3E-C501-22F5-2526-7803042804AB}"/>
          </ac:picMkLst>
        </pc:picChg>
        <pc:picChg chg="add mod modCrop">
          <ac:chgData name="Andi Baumgartner" userId="f426fcbd-fe44-4437-8b47-918de0912aa8" providerId="ADAL" clId="{B6FB05C3-6366-B645-8CAB-765826AA4893}" dt="2022-09-17T16:32:04.853" v="20" actId="18131"/>
          <ac:picMkLst>
            <pc:docMk/>
            <pc:sldMk cId="2151304192" sldId="1765"/>
            <ac:picMk id="9" creationId="{34ABA46F-4829-484D-FAA8-03FFF4A9311A}"/>
          </ac:picMkLst>
        </pc:picChg>
      </pc:sldChg>
      <pc:sldMasterChg chg="delSldLayout">
        <pc:chgData name="Andi Baumgartner" userId="f426fcbd-fe44-4437-8b47-918de0912aa8" providerId="ADAL" clId="{B6FB05C3-6366-B645-8CAB-765826AA4893}" dt="2022-09-17T16:28:54.050" v="0" actId="2696"/>
        <pc:sldMasterMkLst>
          <pc:docMk/>
          <pc:sldMasterMk cId="3932844464" sldId="2147483915"/>
        </pc:sldMasterMkLst>
        <pc:sldLayoutChg chg="del">
          <pc:chgData name="Andi Baumgartner" userId="f426fcbd-fe44-4437-8b47-918de0912aa8" providerId="ADAL" clId="{B6FB05C3-6366-B645-8CAB-765826AA4893}" dt="2022-09-17T16:28:54.050" v="0" actId="2696"/>
          <pc:sldLayoutMkLst>
            <pc:docMk/>
            <pc:sldMasterMk cId="3932844464" sldId="2147483915"/>
            <pc:sldLayoutMk cId="2883597524" sldId="2147483989"/>
          </pc:sldLayoutMkLst>
        </pc:sldLayoutChg>
      </pc:sldMasterChg>
    </pc:docChg>
  </pc:docChgLst>
  <pc:docChgLst>
    <pc:chgData name="Kristen McKeever" userId="6a6d69b0-fb61-439f-9ed8-ef805e8c2370" providerId="ADAL" clId="{CCD74F5B-88B4-41DE-BEA8-5F3C96FF3638}"/>
    <pc:docChg chg="custSel addSld modSld">
      <pc:chgData name="Kristen McKeever" userId="6a6d69b0-fb61-439f-9ed8-ef805e8c2370" providerId="ADAL" clId="{CCD74F5B-88B4-41DE-BEA8-5F3C96FF3638}" dt="2022-09-06T21:41:02.107" v="285" actId="2711"/>
      <pc:docMkLst>
        <pc:docMk/>
      </pc:docMkLst>
      <pc:sldChg chg="addSp modSp mod modClrScheme chgLayout">
        <pc:chgData name="Kristen McKeever" userId="6a6d69b0-fb61-439f-9ed8-ef805e8c2370" providerId="ADAL" clId="{CCD74F5B-88B4-41DE-BEA8-5F3C96FF3638}" dt="2022-09-06T21:39:46.734" v="280" actId="700"/>
        <pc:sldMkLst>
          <pc:docMk/>
          <pc:sldMk cId="2472884843" sldId="1732"/>
        </pc:sldMkLst>
        <pc:spChg chg="mod ord">
          <ac:chgData name="Kristen McKeever" userId="6a6d69b0-fb61-439f-9ed8-ef805e8c2370" providerId="ADAL" clId="{CCD74F5B-88B4-41DE-BEA8-5F3C96FF3638}" dt="2022-09-06T21:39:46.734" v="280" actId="700"/>
          <ac:spMkLst>
            <pc:docMk/>
            <pc:sldMk cId="2472884843" sldId="1732"/>
            <ac:spMk id="2" creationId="{E616413B-0788-477C-AEA0-47B7930737F2}"/>
          </ac:spMkLst>
        </pc:spChg>
        <pc:spChg chg="add mod ord">
          <ac:chgData name="Kristen McKeever" userId="6a6d69b0-fb61-439f-9ed8-ef805e8c2370" providerId="ADAL" clId="{CCD74F5B-88B4-41DE-BEA8-5F3C96FF3638}" dt="2022-09-06T21:39:46.734" v="280" actId="700"/>
          <ac:spMkLst>
            <pc:docMk/>
            <pc:sldMk cId="2472884843" sldId="1732"/>
            <ac:spMk id="3" creationId="{88C2C617-EDC4-435E-86B4-C8BB07980F65}"/>
          </ac:spMkLst>
        </pc:spChg>
      </pc:sldChg>
      <pc:sldChg chg="addSp delSp modSp mod modClrScheme chgLayout">
        <pc:chgData name="Kristen McKeever" userId="6a6d69b0-fb61-439f-9ed8-ef805e8c2370" providerId="ADAL" clId="{CCD74F5B-88B4-41DE-BEA8-5F3C96FF3638}" dt="2022-09-06T21:38:53.617" v="275" actId="21"/>
        <pc:sldMkLst>
          <pc:docMk/>
          <pc:sldMk cId="4287212856" sldId="1744"/>
        </pc:sldMkLst>
        <pc:spChg chg="mod ord">
          <ac:chgData name="Kristen McKeever" userId="6a6d69b0-fb61-439f-9ed8-ef805e8c2370" providerId="ADAL" clId="{CCD74F5B-88B4-41DE-BEA8-5F3C96FF3638}" dt="2022-09-06T21:38:37.354" v="270" actId="700"/>
          <ac:spMkLst>
            <pc:docMk/>
            <pc:sldMk cId="4287212856" sldId="1744"/>
            <ac:spMk id="2" creationId="{5D7E289F-6AA8-4B64-AF7E-B169F6035DD2}"/>
          </ac:spMkLst>
        </pc:spChg>
        <pc:spChg chg="add del mod ord">
          <ac:chgData name="Kristen McKeever" userId="6a6d69b0-fb61-439f-9ed8-ef805e8c2370" providerId="ADAL" clId="{CCD74F5B-88B4-41DE-BEA8-5F3C96FF3638}" dt="2022-09-06T21:38:53.617" v="275" actId="21"/>
          <ac:spMkLst>
            <pc:docMk/>
            <pc:sldMk cId="4287212856" sldId="1744"/>
            <ac:spMk id="3" creationId="{CE758A6C-7174-4A46-A4BE-A4BAE3A453A7}"/>
          </ac:spMkLst>
        </pc:spChg>
        <pc:spChg chg="add mod">
          <ac:chgData name="Kristen McKeever" userId="6a6d69b0-fb61-439f-9ed8-ef805e8c2370" providerId="ADAL" clId="{CCD74F5B-88B4-41DE-BEA8-5F3C96FF3638}" dt="2022-09-06T21:38:53.617" v="275" actId="21"/>
          <ac:spMkLst>
            <pc:docMk/>
            <pc:sldMk cId="4287212856" sldId="1744"/>
            <ac:spMk id="5" creationId="{C3C99A9E-1749-49AD-B9F8-26A9D498EC33}"/>
          </ac:spMkLst>
        </pc:spChg>
      </pc:sldChg>
      <pc:sldChg chg="addSp modSp mod modClrScheme chgLayout">
        <pc:chgData name="Kristen McKeever" userId="6a6d69b0-fb61-439f-9ed8-ef805e8c2370" providerId="ADAL" clId="{CCD74F5B-88B4-41DE-BEA8-5F3C96FF3638}" dt="2022-09-06T21:39:11.445" v="276" actId="700"/>
        <pc:sldMkLst>
          <pc:docMk/>
          <pc:sldMk cId="670290295" sldId="1745"/>
        </pc:sldMkLst>
        <pc:spChg chg="mod ord">
          <ac:chgData name="Kristen McKeever" userId="6a6d69b0-fb61-439f-9ed8-ef805e8c2370" providerId="ADAL" clId="{CCD74F5B-88B4-41DE-BEA8-5F3C96FF3638}" dt="2022-09-06T21:39:11.445" v="276" actId="700"/>
          <ac:spMkLst>
            <pc:docMk/>
            <pc:sldMk cId="670290295" sldId="1745"/>
            <ac:spMk id="2" creationId="{E616413B-0788-477C-AEA0-47B7930737F2}"/>
          </ac:spMkLst>
        </pc:spChg>
        <pc:spChg chg="add mod ord">
          <ac:chgData name="Kristen McKeever" userId="6a6d69b0-fb61-439f-9ed8-ef805e8c2370" providerId="ADAL" clId="{CCD74F5B-88B4-41DE-BEA8-5F3C96FF3638}" dt="2022-09-06T21:39:11.445" v="276" actId="700"/>
          <ac:spMkLst>
            <pc:docMk/>
            <pc:sldMk cId="670290295" sldId="1745"/>
            <ac:spMk id="3" creationId="{8E13D6C4-1747-4028-BB71-119BE622FEBB}"/>
          </ac:spMkLst>
        </pc:spChg>
      </pc:sldChg>
      <pc:sldChg chg="addSp modSp mod modClrScheme chgLayout">
        <pc:chgData name="Kristen McKeever" userId="6a6d69b0-fb61-439f-9ed8-ef805e8c2370" providerId="ADAL" clId="{CCD74F5B-88B4-41DE-BEA8-5F3C96FF3638}" dt="2022-09-06T21:39:17.162" v="277" actId="700"/>
        <pc:sldMkLst>
          <pc:docMk/>
          <pc:sldMk cId="3959835298" sldId="1746"/>
        </pc:sldMkLst>
        <pc:spChg chg="mod ord">
          <ac:chgData name="Kristen McKeever" userId="6a6d69b0-fb61-439f-9ed8-ef805e8c2370" providerId="ADAL" clId="{CCD74F5B-88B4-41DE-BEA8-5F3C96FF3638}" dt="2022-09-06T21:39:17.162" v="277" actId="700"/>
          <ac:spMkLst>
            <pc:docMk/>
            <pc:sldMk cId="3959835298" sldId="1746"/>
            <ac:spMk id="2" creationId="{E616413B-0788-477C-AEA0-47B7930737F2}"/>
          </ac:spMkLst>
        </pc:spChg>
        <pc:spChg chg="add mod ord">
          <ac:chgData name="Kristen McKeever" userId="6a6d69b0-fb61-439f-9ed8-ef805e8c2370" providerId="ADAL" clId="{CCD74F5B-88B4-41DE-BEA8-5F3C96FF3638}" dt="2022-09-06T21:39:17.162" v="277" actId="700"/>
          <ac:spMkLst>
            <pc:docMk/>
            <pc:sldMk cId="3959835298" sldId="1746"/>
            <ac:spMk id="3" creationId="{02E3ACC3-C1FC-4B6F-810D-F3150C751185}"/>
          </ac:spMkLst>
        </pc:spChg>
      </pc:sldChg>
      <pc:sldChg chg="addSp modSp mod modClrScheme chgLayout">
        <pc:chgData name="Kristen McKeever" userId="6a6d69b0-fb61-439f-9ed8-ef805e8c2370" providerId="ADAL" clId="{CCD74F5B-88B4-41DE-BEA8-5F3C96FF3638}" dt="2022-09-06T21:39:23.240" v="278" actId="700"/>
        <pc:sldMkLst>
          <pc:docMk/>
          <pc:sldMk cId="4007576771" sldId="1747"/>
        </pc:sldMkLst>
        <pc:spChg chg="mod ord">
          <ac:chgData name="Kristen McKeever" userId="6a6d69b0-fb61-439f-9ed8-ef805e8c2370" providerId="ADAL" clId="{CCD74F5B-88B4-41DE-BEA8-5F3C96FF3638}" dt="2022-09-06T21:39:23.240" v="278" actId="700"/>
          <ac:spMkLst>
            <pc:docMk/>
            <pc:sldMk cId="4007576771" sldId="1747"/>
            <ac:spMk id="2" creationId="{E616413B-0788-477C-AEA0-47B7930737F2}"/>
          </ac:spMkLst>
        </pc:spChg>
        <pc:spChg chg="add mod ord">
          <ac:chgData name="Kristen McKeever" userId="6a6d69b0-fb61-439f-9ed8-ef805e8c2370" providerId="ADAL" clId="{CCD74F5B-88B4-41DE-BEA8-5F3C96FF3638}" dt="2022-09-06T21:39:23.240" v="278" actId="700"/>
          <ac:spMkLst>
            <pc:docMk/>
            <pc:sldMk cId="4007576771" sldId="1747"/>
            <ac:spMk id="3" creationId="{A3500328-23EA-4FB2-80BF-AC8A978BBB31}"/>
          </ac:spMkLst>
        </pc:spChg>
      </pc:sldChg>
      <pc:sldChg chg="addSp modSp mod modClrScheme chgLayout">
        <pc:chgData name="Kristen McKeever" userId="6a6d69b0-fb61-439f-9ed8-ef805e8c2370" providerId="ADAL" clId="{CCD74F5B-88B4-41DE-BEA8-5F3C96FF3638}" dt="2022-09-06T21:39:29.901" v="279" actId="700"/>
        <pc:sldMkLst>
          <pc:docMk/>
          <pc:sldMk cId="4212440091" sldId="1748"/>
        </pc:sldMkLst>
        <pc:spChg chg="mod ord">
          <ac:chgData name="Kristen McKeever" userId="6a6d69b0-fb61-439f-9ed8-ef805e8c2370" providerId="ADAL" clId="{CCD74F5B-88B4-41DE-BEA8-5F3C96FF3638}" dt="2022-09-06T21:39:29.901" v="279" actId="700"/>
          <ac:spMkLst>
            <pc:docMk/>
            <pc:sldMk cId="4212440091" sldId="1748"/>
            <ac:spMk id="2" creationId="{E616413B-0788-477C-AEA0-47B7930737F2}"/>
          </ac:spMkLst>
        </pc:spChg>
        <pc:spChg chg="add mod ord">
          <ac:chgData name="Kristen McKeever" userId="6a6d69b0-fb61-439f-9ed8-ef805e8c2370" providerId="ADAL" clId="{CCD74F5B-88B4-41DE-BEA8-5F3C96FF3638}" dt="2022-09-06T21:39:29.901" v="279" actId="700"/>
          <ac:spMkLst>
            <pc:docMk/>
            <pc:sldMk cId="4212440091" sldId="1748"/>
            <ac:spMk id="3" creationId="{AD95FA69-C4E2-4FAB-AE0E-1296702AE49D}"/>
          </ac:spMkLst>
        </pc:spChg>
      </pc:sldChg>
      <pc:sldChg chg="modSp">
        <pc:chgData name="Kristen McKeever" userId="6a6d69b0-fb61-439f-9ed8-ef805e8c2370" providerId="ADAL" clId="{CCD74F5B-88B4-41DE-BEA8-5F3C96FF3638}" dt="2022-09-06T21:38:22.914" v="269"/>
        <pc:sldMkLst>
          <pc:docMk/>
          <pc:sldMk cId="818899330" sldId="1751"/>
        </pc:sldMkLst>
        <pc:graphicFrameChg chg="mod">
          <ac:chgData name="Kristen McKeever" userId="6a6d69b0-fb61-439f-9ed8-ef805e8c2370" providerId="ADAL" clId="{CCD74F5B-88B4-41DE-BEA8-5F3C96FF3638}" dt="2022-09-06T21:38:22.914" v="269"/>
          <ac:graphicFrameMkLst>
            <pc:docMk/>
            <pc:sldMk cId="818899330" sldId="1751"/>
            <ac:graphicFrameMk id="4" creationId="{CD4BE19E-7EE4-44C3-80CC-887D2C5ACE19}"/>
          </ac:graphicFrameMkLst>
        </pc:graphicFrameChg>
      </pc:sldChg>
      <pc:sldChg chg="addSp delSp modSp new mod">
        <pc:chgData name="Kristen McKeever" userId="6a6d69b0-fb61-439f-9ed8-ef805e8c2370" providerId="ADAL" clId="{CCD74F5B-88B4-41DE-BEA8-5F3C96FF3638}" dt="2022-09-06T21:41:02.107" v="285" actId="2711"/>
        <pc:sldMkLst>
          <pc:docMk/>
          <pc:sldMk cId="564466406" sldId="1752"/>
        </pc:sldMkLst>
        <pc:spChg chg="del">
          <ac:chgData name="Kristen McKeever" userId="6a6d69b0-fb61-439f-9ed8-ef805e8c2370" providerId="ADAL" clId="{CCD74F5B-88B4-41DE-BEA8-5F3C96FF3638}" dt="2022-09-06T21:40:23.565" v="282"/>
          <ac:spMkLst>
            <pc:docMk/>
            <pc:sldMk cId="564466406" sldId="1752"/>
            <ac:spMk id="2" creationId="{2C92C430-98C1-4E6F-AE7D-6A02B89B37AF}"/>
          </ac:spMkLst>
        </pc:spChg>
        <pc:spChg chg="add mod">
          <ac:chgData name="Kristen McKeever" userId="6a6d69b0-fb61-439f-9ed8-ef805e8c2370" providerId="ADAL" clId="{CCD74F5B-88B4-41DE-BEA8-5F3C96FF3638}" dt="2022-09-06T21:41:02.107" v="285" actId="2711"/>
          <ac:spMkLst>
            <pc:docMk/>
            <pc:sldMk cId="564466406" sldId="1752"/>
            <ac:spMk id="4" creationId="{D244EFE8-F1B7-4F11-81B4-A834CE43A2F5}"/>
          </ac:spMkLst>
        </pc:spChg>
        <pc:picChg chg="add mod">
          <ac:chgData name="Kristen McKeever" userId="6a6d69b0-fb61-439f-9ed8-ef805e8c2370" providerId="ADAL" clId="{CCD74F5B-88B4-41DE-BEA8-5F3C96FF3638}" dt="2022-09-06T21:40:23.565" v="282"/>
          <ac:picMkLst>
            <pc:docMk/>
            <pc:sldMk cId="564466406" sldId="1752"/>
            <ac:picMk id="3" creationId="{947B9580-2A86-40F4-B950-2C2D06CD79BF}"/>
          </ac:picMkLst>
        </pc:picChg>
      </pc:sldChg>
    </pc:docChg>
  </pc:docChgLst>
  <pc:docChgLst>
    <pc:chgData clId="Web-{68B43C7E-8374-DD31-E05F-823B86330E6B}"/>
    <pc:docChg chg="modSld">
      <pc:chgData name="" userId="" providerId="" clId="Web-{68B43C7E-8374-DD31-E05F-823B86330E6B}" dt="2022-09-15T20:51:37.697" v="2" actId="20577"/>
      <pc:docMkLst>
        <pc:docMk/>
      </pc:docMkLst>
      <pc:sldChg chg="modSp">
        <pc:chgData name="" userId="" providerId="" clId="Web-{68B43C7E-8374-DD31-E05F-823B86330E6B}" dt="2022-09-15T20:51:37.697" v="2" actId="20577"/>
        <pc:sldMkLst>
          <pc:docMk/>
          <pc:sldMk cId="3553767364" sldId="1771"/>
        </pc:sldMkLst>
        <pc:spChg chg="mod">
          <ac:chgData name="" userId="" providerId="" clId="Web-{68B43C7E-8374-DD31-E05F-823B86330E6B}" dt="2022-09-15T20:51:37.697" v="2" actId="20577"/>
          <ac:spMkLst>
            <pc:docMk/>
            <pc:sldMk cId="3553767364" sldId="1771"/>
            <ac:spMk id="3" creationId="{A635B3D5-DA68-473D-B2BD-D5EFE7C77CC2}"/>
          </ac:spMkLst>
        </pc:spChg>
      </pc:sldChg>
    </pc:docChg>
  </pc:docChgLst>
  <pc:docChgLst>
    <pc:chgData name="Andi Baumgartner" userId="f426fcbd-fe44-4437-8b47-918de0912aa8" providerId="ADAL" clId="{18CAB4AE-89C5-0D45-A1BB-7ED262A1F60B}"/>
    <pc:docChg chg="custSel addSld modSld">
      <pc:chgData name="Andi Baumgartner" userId="f426fcbd-fe44-4437-8b47-918de0912aa8" providerId="ADAL" clId="{18CAB4AE-89C5-0D45-A1BB-7ED262A1F60B}" dt="2022-09-16T15:56:46.437" v="528" actId="478"/>
      <pc:docMkLst>
        <pc:docMk/>
      </pc:docMkLst>
      <pc:sldChg chg="addSp delSp modSp add mod modNotes">
        <pc:chgData name="Andi Baumgartner" userId="f426fcbd-fe44-4437-8b47-918de0912aa8" providerId="ADAL" clId="{18CAB4AE-89C5-0D45-A1BB-7ED262A1F60B}" dt="2022-09-16T15:56:46.437" v="528" actId="478"/>
        <pc:sldMkLst>
          <pc:docMk/>
          <pc:sldMk cId="2979700681" sldId="434"/>
        </pc:sldMkLst>
        <pc:spChg chg="mod">
          <ac:chgData name="Andi Baumgartner" userId="f426fcbd-fe44-4437-8b47-918de0912aa8" providerId="ADAL" clId="{18CAB4AE-89C5-0D45-A1BB-7ED262A1F60B}" dt="2022-09-16T15:41:12.307" v="12" actId="1076"/>
          <ac:spMkLst>
            <pc:docMk/>
            <pc:sldMk cId="2979700681" sldId="434"/>
            <ac:spMk id="5" creationId="{00000000-0000-0000-0000-000000000000}"/>
          </ac:spMkLst>
        </pc:spChg>
        <pc:spChg chg="mod">
          <ac:chgData name="Andi Baumgartner" userId="f426fcbd-fe44-4437-8b47-918de0912aa8" providerId="ADAL" clId="{18CAB4AE-89C5-0D45-A1BB-7ED262A1F60B}" dt="2022-09-16T15:47:59.007" v="223" actId="20577"/>
          <ac:spMkLst>
            <pc:docMk/>
            <pc:sldMk cId="2979700681" sldId="434"/>
            <ac:spMk id="17" creationId="{00000000-0000-0000-0000-000000000000}"/>
          </ac:spMkLst>
        </pc:spChg>
        <pc:graphicFrameChg chg="mod modGraphic">
          <ac:chgData name="Andi Baumgartner" userId="f426fcbd-fe44-4437-8b47-918de0912aa8" providerId="ADAL" clId="{18CAB4AE-89C5-0D45-A1BB-7ED262A1F60B}" dt="2022-09-16T15:56:34.555" v="527" actId="403"/>
          <ac:graphicFrameMkLst>
            <pc:docMk/>
            <pc:sldMk cId="2979700681" sldId="434"/>
            <ac:graphicFrameMk id="3" creationId="{2BD6EC7A-5628-A648-96F8-23458056E947}"/>
          </ac:graphicFrameMkLst>
        </pc:graphicFrameChg>
        <pc:graphicFrameChg chg="add del mod">
          <ac:chgData name="Andi Baumgartner" userId="f426fcbd-fe44-4437-8b47-918de0912aa8" providerId="ADAL" clId="{18CAB4AE-89C5-0D45-A1BB-7ED262A1F60B}" dt="2022-09-16T15:56:46.437" v="528" actId="478"/>
          <ac:graphicFrameMkLst>
            <pc:docMk/>
            <pc:sldMk cId="2979700681" sldId="434"/>
            <ac:graphicFrameMk id="4" creationId="{C0C198EA-F609-6B1D-9369-CE99C5E6C79E}"/>
          </ac:graphicFrameMkLst>
        </pc:graphicFrameChg>
        <pc:picChg chg="mod">
          <ac:chgData name="Andi Baumgartner" userId="f426fcbd-fe44-4437-8b47-918de0912aa8" providerId="ADAL" clId="{18CAB4AE-89C5-0D45-A1BB-7ED262A1F60B}" dt="2022-09-16T15:41:12.307" v="12" actId="1076"/>
          <ac:picMkLst>
            <pc:docMk/>
            <pc:sldMk cId="2979700681" sldId="434"/>
            <ac:picMk id="2" creationId="{00000000-0000-0000-0000-000000000000}"/>
          </ac:picMkLst>
        </pc:picChg>
      </pc:sldChg>
      <pc:sldChg chg="addSp modSp mod">
        <pc:chgData name="Andi Baumgartner" userId="f426fcbd-fe44-4437-8b47-918de0912aa8" providerId="ADAL" clId="{18CAB4AE-89C5-0D45-A1BB-7ED262A1F60B}" dt="2022-09-16T15:37:54.395" v="8" actId="207"/>
        <pc:sldMkLst>
          <pc:docMk/>
          <pc:sldMk cId="2112605087" sldId="1741"/>
        </pc:sldMkLst>
        <pc:spChg chg="mod">
          <ac:chgData name="Andi Baumgartner" userId="f426fcbd-fe44-4437-8b47-918de0912aa8" providerId="ADAL" clId="{18CAB4AE-89C5-0D45-A1BB-7ED262A1F60B}" dt="2022-09-16T15:37:13.117" v="6" actId="14100"/>
          <ac:spMkLst>
            <pc:docMk/>
            <pc:sldMk cId="2112605087" sldId="1741"/>
            <ac:spMk id="4" creationId="{1592B58D-FC27-4D3F-8229-2DB5E1B4539E}"/>
          </ac:spMkLst>
        </pc:spChg>
        <pc:spChg chg="mod">
          <ac:chgData name="Andi Baumgartner" userId="f426fcbd-fe44-4437-8b47-918de0912aa8" providerId="ADAL" clId="{18CAB4AE-89C5-0D45-A1BB-7ED262A1F60B}" dt="2022-09-16T15:37:54.395" v="8" actId="207"/>
          <ac:spMkLst>
            <pc:docMk/>
            <pc:sldMk cId="2112605087" sldId="1741"/>
            <ac:spMk id="6" creationId="{C29B763D-80CF-479C-A58F-5B957EE71A92}"/>
          </ac:spMkLst>
        </pc:spChg>
        <pc:picChg chg="add mod">
          <ac:chgData name="Andi Baumgartner" userId="f426fcbd-fe44-4437-8b47-918de0912aa8" providerId="ADAL" clId="{18CAB4AE-89C5-0D45-A1BB-7ED262A1F60B}" dt="2022-09-16T15:37:46.569" v="7"/>
          <ac:picMkLst>
            <pc:docMk/>
            <pc:sldMk cId="2112605087" sldId="1741"/>
            <ac:picMk id="7" creationId="{66E3D8B8-3F07-B821-86C8-946860A8A7A4}"/>
          </ac:picMkLst>
        </pc:picChg>
      </pc:sldChg>
      <pc:sldChg chg="modSp mod modShow">
        <pc:chgData name="Andi Baumgartner" userId="f426fcbd-fe44-4437-8b47-918de0912aa8" providerId="ADAL" clId="{18CAB4AE-89C5-0D45-A1BB-7ED262A1F60B}" dt="2022-09-16T15:41:26.813" v="13" actId="729"/>
        <pc:sldMkLst>
          <pc:docMk/>
          <pc:sldMk cId="818899330" sldId="1751"/>
        </pc:sldMkLst>
        <pc:graphicFrameChg chg="mod">
          <ac:chgData name="Andi Baumgartner" userId="f426fcbd-fe44-4437-8b47-918de0912aa8" providerId="ADAL" clId="{18CAB4AE-89C5-0D45-A1BB-7ED262A1F60B}" dt="2022-09-16T15:40:45.938" v="9" actId="108"/>
          <ac:graphicFrameMkLst>
            <pc:docMk/>
            <pc:sldMk cId="818899330" sldId="1751"/>
            <ac:graphicFrameMk id="4" creationId="{CD4BE19E-7EE4-44C3-80CC-887D2C5ACE19}"/>
          </ac:graphicFrameMkLst>
        </pc:graphicFrameChg>
      </pc:sldChg>
      <pc:sldChg chg="addSp delSp modSp mod modClrScheme chgLayout">
        <pc:chgData name="Andi Baumgartner" userId="f426fcbd-fe44-4437-8b47-918de0912aa8" providerId="ADAL" clId="{18CAB4AE-89C5-0D45-A1BB-7ED262A1F60B}" dt="2022-09-16T15:30:31.328" v="5" actId="1076"/>
        <pc:sldMkLst>
          <pc:docMk/>
          <pc:sldMk cId="2151304192" sldId="1765"/>
        </pc:sldMkLst>
        <pc:spChg chg="mod ord">
          <ac:chgData name="Andi Baumgartner" userId="f426fcbd-fe44-4437-8b47-918de0912aa8" providerId="ADAL" clId="{18CAB4AE-89C5-0D45-A1BB-7ED262A1F60B}" dt="2022-09-16T15:30:31.328" v="5" actId="1076"/>
          <ac:spMkLst>
            <pc:docMk/>
            <pc:sldMk cId="2151304192" sldId="1765"/>
            <ac:spMk id="2" creationId="{00000000-0000-0000-0000-000000000000}"/>
          </ac:spMkLst>
        </pc:spChg>
        <pc:spChg chg="add del mod ord">
          <ac:chgData name="Andi Baumgartner" userId="f426fcbd-fe44-4437-8b47-918de0912aa8" providerId="ADAL" clId="{18CAB4AE-89C5-0D45-A1BB-7ED262A1F60B}" dt="2022-09-16T15:30:22.883" v="1" actId="478"/>
          <ac:spMkLst>
            <pc:docMk/>
            <pc:sldMk cId="2151304192" sldId="1765"/>
            <ac:spMk id="3" creationId="{FD0E0389-578A-DD36-4111-A43216277D44}"/>
          </ac:spMkLst>
        </pc:spChg>
      </pc:sldChg>
    </pc:docChg>
  </pc:docChgLst>
  <pc:docChgLst>
    <pc:chgData name="Victoria  Robinson" userId="S::victoria.robinson16@tnedu.gov::179a221d-4a85-4670-bf20-e277157108e4" providerId="AD" clId="Web-{68B43C7E-8374-DD31-E05F-823B86330E6B}"/>
    <pc:docChg chg="modSld">
      <pc:chgData name="Victoria  Robinson" userId="S::victoria.robinson16@tnedu.gov::179a221d-4a85-4670-bf20-e277157108e4" providerId="AD" clId="Web-{68B43C7E-8374-DD31-E05F-823B86330E6B}" dt="2022-09-15T20:53:27.949" v="4" actId="20577"/>
      <pc:docMkLst>
        <pc:docMk/>
      </pc:docMkLst>
      <pc:sldChg chg="modSp">
        <pc:chgData name="Victoria  Robinson" userId="S::victoria.robinson16@tnedu.gov::179a221d-4a85-4670-bf20-e277157108e4" providerId="AD" clId="Web-{68B43C7E-8374-DD31-E05F-823B86330E6B}" dt="2022-09-15T20:39:14.923" v="1" actId="20577"/>
        <pc:sldMkLst>
          <pc:docMk/>
          <pc:sldMk cId="2333942590" sldId="1706"/>
        </pc:sldMkLst>
        <pc:spChg chg="mod">
          <ac:chgData name="Victoria  Robinson" userId="S::victoria.robinson16@tnedu.gov::179a221d-4a85-4670-bf20-e277157108e4" providerId="AD" clId="Web-{68B43C7E-8374-DD31-E05F-823B86330E6B}" dt="2022-09-15T20:39:14.923" v="1" actId="20577"/>
          <ac:spMkLst>
            <pc:docMk/>
            <pc:sldMk cId="2333942590" sldId="1706"/>
            <ac:spMk id="3" creationId="{58B91A10-460A-4E43-BA1B-EAA0DEFA74C3}"/>
          </ac:spMkLst>
        </pc:spChg>
      </pc:sldChg>
      <pc:sldChg chg="modSp">
        <pc:chgData name="Victoria  Robinson" userId="S::victoria.robinson16@tnedu.gov::179a221d-4a85-4670-bf20-e277157108e4" providerId="AD" clId="Web-{68B43C7E-8374-DD31-E05F-823B86330E6B}" dt="2022-09-15T20:49:19.501" v="2" actId="20577"/>
        <pc:sldMkLst>
          <pc:docMk/>
          <pc:sldMk cId="564466406" sldId="1752"/>
        </pc:sldMkLst>
        <pc:spChg chg="mod">
          <ac:chgData name="Victoria  Robinson" userId="S::victoria.robinson16@tnedu.gov::179a221d-4a85-4670-bf20-e277157108e4" providerId="AD" clId="Web-{68B43C7E-8374-DD31-E05F-823B86330E6B}" dt="2022-09-15T20:49:19.501" v="2" actId="20577"/>
          <ac:spMkLst>
            <pc:docMk/>
            <pc:sldMk cId="564466406" sldId="1752"/>
            <ac:spMk id="4" creationId="{D244EFE8-F1B7-4F11-81B4-A834CE43A2F5}"/>
          </ac:spMkLst>
        </pc:spChg>
      </pc:sldChg>
      <pc:sldChg chg="modSp">
        <pc:chgData name="Victoria  Robinson" userId="S::victoria.robinson16@tnedu.gov::179a221d-4a85-4670-bf20-e277157108e4" providerId="AD" clId="Web-{68B43C7E-8374-DD31-E05F-823B86330E6B}" dt="2022-09-15T20:53:27.949" v="4" actId="20577"/>
        <pc:sldMkLst>
          <pc:docMk/>
          <pc:sldMk cId="3553767364" sldId="1771"/>
        </pc:sldMkLst>
        <pc:spChg chg="mod">
          <ac:chgData name="Victoria  Robinson" userId="S::victoria.robinson16@tnedu.gov::179a221d-4a85-4670-bf20-e277157108e4" providerId="AD" clId="Web-{68B43C7E-8374-DD31-E05F-823B86330E6B}" dt="2022-09-15T20:53:27.949" v="4" actId="20577"/>
          <ac:spMkLst>
            <pc:docMk/>
            <pc:sldMk cId="3553767364" sldId="1771"/>
            <ac:spMk id="3" creationId="{A635B3D5-DA68-473D-B2BD-D5EFE7C77CC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505050"/>
                </a:solidFill>
                <a:latin typeface="Open Sans" panose="020B0606030504020204" pitchFamily="34" charset="0"/>
                <a:ea typeface="Open Sans" panose="020B0606030504020204" pitchFamily="34" charset="0"/>
                <a:cs typeface="Open Sans" panose="020B0606030504020204" pitchFamily="34" charset="0"/>
              </a:defRPr>
            </a:pPr>
            <a:r>
              <a:rPr lang="en-US" sz="1800" b="1" i="0">
                <a:solidFill>
                  <a:srgbClr val="505050"/>
                </a:solidFill>
                <a:latin typeface="Open Sans" panose="020B0606030504020204" pitchFamily="34" charset="0"/>
                <a:ea typeface="Open Sans" panose="020B0606030504020204" pitchFamily="34" charset="0"/>
                <a:cs typeface="Open Sans" panose="020B0606030504020204" pitchFamily="34" charset="0"/>
              </a:rPr>
              <a:t>Chart title</a:t>
            </a:r>
          </a:p>
        </c:rich>
      </c:tx>
      <c:layout>
        <c:manualLayout>
          <c:xMode val="edge"/>
          <c:yMode val="edge"/>
          <c:x val="2.9712758851035404E-2"/>
          <c:y val="1.5856510647896609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rgbClr val="505050"/>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barChart>
        <c:barDir val="bar"/>
        <c:grouping val="clustered"/>
        <c:varyColors val="0"/>
        <c:ser>
          <c:idx val="0"/>
          <c:order val="0"/>
          <c:spPr>
            <a:solidFill>
              <a:schemeClr val="tx2"/>
            </a:solidFill>
            <a:ln>
              <a:noFill/>
            </a:ln>
            <a:effectLst/>
          </c:spPr>
          <c:invertIfNegative val="0"/>
          <c:val>
            <c:numRef>
              <c:f>Sheet1!$B$2:$B$5</c:f>
              <c:numCache>
                <c:formatCode>General</c:formatCode>
                <c:ptCount val="4"/>
                <c:pt idx="0">
                  <c:v>4.3</c:v>
                </c:pt>
                <c:pt idx="1">
                  <c:v>2.5</c:v>
                </c:pt>
                <c:pt idx="2">
                  <c:v>3.5</c:v>
                </c:pt>
                <c:pt idx="3">
                  <c:v>4.5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 xmlns:c16="http://schemas.microsoft.com/office/drawing/2014/chart" uri="{C3380CC4-5D6E-409C-BE32-E72D297353CC}">
              <c16:uniqueId val="{00000000-0AFB-3148-8D33-1247D9C82DC3}"/>
            </c:ext>
          </c:extLst>
        </c:ser>
        <c:ser>
          <c:idx val="1"/>
          <c:order val="1"/>
          <c:spPr>
            <a:solidFill>
              <a:schemeClr val="accent2"/>
            </a:solidFill>
            <a:ln>
              <a:noFill/>
            </a:ln>
            <a:effectLst/>
          </c:spPr>
          <c:invertIfNegative val="0"/>
          <c:val>
            <c:numRef>
              <c:f>Sheet1!$C$2:$C$5</c:f>
              <c:numCache>
                <c:formatCode>General</c:formatCode>
                <c:ptCount val="4"/>
                <c:pt idx="0">
                  <c:v>2.4</c:v>
                </c:pt>
                <c:pt idx="1">
                  <c:v>4.4000000000000004</c:v>
                </c:pt>
                <c:pt idx="2">
                  <c:v>1.8</c:v>
                </c:pt>
                <c:pt idx="3">
                  <c:v>2.8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 xmlns:c16="http://schemas.microsoft.com/office/drawing/2014/chart" uri="{C3380CC4-5D6E-409C-BE32-E72D297353CC}">
              <c16:uniqueId val="{00000001-0AFB-3148-8D33-1247D9C82DC3}"/>
            </c:ext>
          </c:extLst>
        </c:ser>
        <c:ser>
          <c:idx val="2"/>
          <c:order val="2"/>
          <c:spPr>
            <a:solidFill>
              <a:schemeClr val="accent1"/>
            </a:solidFill>
            <a:ln>
              <a:noFill/>
            </a:ln>
            <a:effectLst/>
          </c:spPr>
          <c:invertIfNegative val="0"/>
          <c:val>
            <c:numRef>
              <c:f>Sheet1!$D$2:$D$5</c:f>
              <c:numCache>
                <c:formatCode>General</c:formatCode>
                <c:ptCount val="4"/>
                <c:pt idx="0">
                  <c:v>2</c:v>
                </c:pt>
                <c:pt idx="1">
                  <c:v>2</c:v>
                </c:pt>
                <c:pt idx="2">
                  <c:v>3</c:v>
                </c:pt>
                <c:pt idx="3">
                  <c:v>5</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 xmlns:c16="http://schemas.microsoft.com/office/drawing/2014/chart" uri="{C3380CC4-5D6E-409C-BE32-E72D297353CC}">
              <c16:uniqueId val="{00000002-0AFB-3148-8D33-1247D9C82DC3}"/>
            </c:ext>
          </c:extLst>
        </c:ser>
        <c:dLbls>
          <c:showLegendKey val="0"/>
          <c:showVal val="0"/>
          <c:showCatName val="0"/>
          <c:showSerName val="0"/>
          <c:showPercent val="0"/>
          <c:showBubbleSize val="0"/>
        </c:dLbls>
        <c:gapWidth val="182"/>
        <c:axId val="500531903"/>
        <c:axId val="822117807"/>
      </c:barChart>
      <c:catAx>
        <c:axId val="5005319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505050"/>
                </a:solidFill>
                <a:latin typeface="+mn-lt"/>
                <a:ea typeface="+mn-ea"/>
                <a:cs typeface="+mn-cs"/>
              </a:defRPr>
            </a:pPr>
            <a:endParaRPr lang="en-US"/>
          </a:p>
        </c:txPr>
        <c:crossAx val="822117807"/>
        <c:crosses val="autoZero"/>
        <c:auto val="1"/>
        <c:lblAlgn val="ctr"/>
        <c:lblOffset val="100"/>
        <c:noMultiLvlLbl val="0"/>
      </c:catAx>
      <c:valAx>
        <c:axId val="822117807"/>
        <c:scaling>
          <c:orientation val="minMax"/>
        </c:scaling>
        <c:delete val="0"/>
        <c:axPos val="b"/>
        <c:majorGridlines>
          <c:spPr>
            <a:ln w="9525" cap="flat" cmpd="sng" algn="ctr">
              <a:solidFill>
                <a:srgbClr val="737373"/>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505050"/>
                </a:solidFill>
                <a:latin typeface="+mn-lt"/>
                <a:ea typeface="+mn-ea"/>
                <a:cs typeface="+mn-cs"/>
              </a:defRPr>
            </a:pPr>
            <a:endParaRPr lang="en-US"/>
          </a:p>
        </c:txPr>
        <c:crossAx val="500531903"/>
        <c:crosses val="autoZero"/>
        <c:crossBetween val="between"/>
      </c:valAx>
      <c:spPr>
        <a:noFill/>
        <a:ln>
          <a:noFill/>
        </a:ln>
        <a:effectLst/>
      </c:spPr>
    </c:plotArea>
    <c:legend>
      <c:legendPos val="b"/>
      <c:layout>
        <c:manualLayout>
          <c:xMode val="edge"/>
          <c:yMode val="edge"/>
          <c:x val="0.66128036918065425"/>
          <c:y val="3.0755596026882819E-2"/>
          <c:w val="0.31853437693224146"/>
          <c:h val="5.7495041719062168E-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505050"/>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r>
              <a:rPr lang="en-US" sz="1800" b="1" i="0">
                <a:latin typeface="Open Sans" panose="020B0606030504020204" pitchFamily="34" charset="0"/>
                <a:ea typeface="Open Sans" panose="020B0606030504020204" pitchFamily="34" charset="0"/>
                <a:cs typeface="Open Sans" panose="020B0606030504020204" pitchFamily="34" charset="0"/>
              </a:rPr>
              <a:t>Chart title</a:t>
            </a:r>
          </a:p>
        </c:rich>
      </c:tx>
      <c:layout>
        <c:manualLayout>
          <c:xMode val="edge"/>
          <c:yMode val="edge"/>
          <c:x val="0.24619476189234191"/>
          <c:y val="0.16248762498502387"/>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doughnutChart>
        <c:varyColors val="1"/>
        <c:ser>
          <c:idx val="0"/>
          <c:order val="0"/>
          <c:spPr>
            <a:ln>
              <a:noFill/>
            </a:ln>
          </c:spPr>
          <c:dPt>
            <c:idx val="0"/>
            <c:bubble3D val="0"/>
            <c:spPr>
              <a:solidFill>
                <a:schemeClr val="accent3"/>
              </a:solidFill>
              <a:ln w="19050">
                <a:noFill/>
              </a:ln>
              <a:effectLst/>
            </c:spPr>
            <c:extLst>
              <c:ext xmlns:c16="http://schemas.microsoft.com/office/drawing/2014/chart" uri="{C3380CC4-5D6E-409C-BE32-E72D297353CC}">
                <c16:uniqueId val="{00000001-1F22-3349-A34C-23E4CF4FAC14}"/>
              </c:ext>
            </c:extLst>
          </c:dPt>
          <c:dPt>
            <c:idx val="1"/>
            <c:bubble3D val="0"/>
            <c:spPr>
              <a:solidFill>
                <a:schemeClr val="accent4"/>
              </a:solidFill>
              <a:ln w="19050">
                <a:noFill/>
              </a:ln>
              <a:effectLst/>
            </c:spPr>
            <c:extLst>
              <c:ext xmlns:c16="http://schemas.microsoft.com/office/drawing/2014/chart" uri="{C3380CC4-5D6E-409C-BE32-E72D297353CC}">
                <c16:uniqueId val="{00000003-1F22-3349-A34C-23E4CF4FAC14}"/>
              </c:ext>
            </c:extLst>
          </c:dPt>
          <c:dPt>
            <c:idx val="2"/>
            <c:bubble3D val="0"/>
            <c:spPr>
              <a:solidFill>
                <a:schemeClr val="accent5"/>
              </a:solidFill>
              <a:ln w="19050">
                <a:noFill/>
              </a:ln>
              <a:effectLst/>
            </c:spPr>
            <c:extLst>
              <c:ext xmlns:c16="http://schemas.microsoft.com/office/drawing/2014/chart" uri="{C3380CC4-5D6E-409C-BE32-E72D297353CC}">
                <c16:uniqueId val="{00000005-1F22-3349-A34C-23E4CF4FAC14}"/>
              </c:ext>
            </c:extLst>
          </c:dPt>
          <c:dPt>
            <c:idx val="3"/>
            <c:bubble3D val="0"/>
            <c:spPr>
              <a:solidFill>
                <a:schemeClr val="accent6"/>
              </a:solidFill>
              <a:ln w="19050">
                <a:noFill/>
              </a:ln>
              <a:effectLst/>
            </c:spPr>
            <c:extLst>
              <c:ext xmlns:c16="http://schemas.microsoft.com/office/drawing/2014/chart" uri="{C3380CC4-5D6E-409C-BE32-E72D297353CC}">
                <c16:uniqueId val="{00000007-1F22-3349-A34C-23E4CF4FAC14}"/>
              </c:ext>
            </c:extLst>
          </c:dPt>
          <c:val>
            <c:numRef>
              <c:f>Sheet1!$B$2:$B$5</c:f>
              <c:numCache>
                <c:formatCode>General</c:formatCode>
                <c:ptCount val="4"/>
                <c:pt idx="0">
                  <c:v>8.1999999999999993</c:v>
                </c:pt>
                <c:pt idx="1">
                  <c:v>3.2</c:v>
                </c:pt>
                <c:pt idx="2">
                  <c:v>1.4</c:v>
                </c:pt>
                <c:pt idx="3">
                  <c:v>1.2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1st Qtr</c:v>
                      </c:pt>
                      <c:pt idx="1">
                        <c:v>2nd Qtr</c:v>
                      </c:pt>
                      <c:pt idx="2">
                        <c:v>3rd Qtr</c:v>
                      </c:pt>
                      <c:pt idx="3">
                        <c:v>4th Qtr</c:v>
                      </c:pt>
                    </c:strCache>
                  </c:strRef>
                </c15:cat>
              </c15:filteredCategoryTitle>
            </c:ext>
            <c:ext xmlns:c16="http://schemas.microsoft.com/office/drawing/2014/chart" uri="{C3380CC4-5D6E-409C-BE32-E72D297353CC}">
              <c16:uniqueId val="{00000008-1F22-3349-A34C-23E4CF4FAC14}"/>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9C9891-474F-D74D-B752-66A60ABDD49F}" type="doc">
      <dgm:prSet loTypeId="urn:microsoft.com/office/officeart/2005/8/layout/orgChart1" loCatId="" qsTypeId="urn:microsoft.com/office/officeart/2005/8/quickstyle/simple1" qsCatId="simple" csTypeId="urn:microsoft.com/office/officeart/2005/8/colors/accent0_3" csCatId="mainScheme" phldr="1"/>
      <dgm:spPr/>
      <dgm:t>
        <a:bodyPr/>
        <a:lstStyle/>
        <a:p>
          <a:endParaRPr lang="en-US"/>
        </a:p>
      </dgm:t>
    </dgm:pt>
    <dgm:pt modelId="{7EA2386D-E4BF-5342-89C3-ADF1849FE147}">
      <dgm:prSet phldrT="[Text]" custT="1"/>
      <dgm:spPr>
        <a:solidFill>
          <a:schemeClr val="accent1"/>
        </a:solidFill>
      </dgm:spPr>
      <dgm:t>
        <a:bodyPr spcFirstLastPara="0" vert="horz" wrap="square" lIns="6985" tIns="6985" rIns="6985" bIns="6985" numCol="1" spcCol="1270" anchor="ctr" anchorCtr="0"/>
        <a:lstStyle/>
        <a:p>
          <a:r>
            <a:rPr lang="en-US" sz="1000" b="1"/>
            <a:t>Christy </a:t>
          </a:r>
          <a:br>
            <a:rPr lang="en-US" sz="1000" b="1"/>
          </a:br>
          <a:r>
            <a:rPr lang="en-US" sz="1000" b="1"/>
            <a:t>Ballard</a:t>
          </a:r>
        </a:p>
        <a:p>
          <a:r>
            <a:rPr lang="en-US" sz="1000"/>
            <a:t>General Counsel</a:t>
          </a:r>
        </a:p>
      </dgm:t>
    </dgm:pt>
    <dgm:pt modelId="{D9C0A7CE-BFE9-064B-BC4F-279EFC4B0309}" type="parTrans" cxnId="{6991FDF0-3C2B-2144-8C25-A6F63484E5BD}">
      <dgm:prSet/>
      <dgm:spPr/>
      <dgm:t>
        <a:bodyPr/>
        <a:lstStyle/>
        <a:p>
          <a:endParaRPr lang="en-US"/>
        </a:p>
      </dgm:t>
    </dgm:pt>
    <dgm:pt modelId="{4CF78DBE-B8C7-2D41-9082-A050B1C36E0C}" type="sibTrans" cxnId="{6991FDF0-3C2B-2144-8C25-A6F63484E5BD}">
      <dgm:prSet/>
      <dgm:spPr/>
      <dgm:t>
        <a:bodyPr/>
        <a:lstStyle/>
        <a:p>
          <a:endParaRPr lang="en-US"/>
        </a:p>
      </dgm:t>
    </dgm:pt>
    <dgm:pt modelId="{6814AF27-6AAB-3E47-A38E-9203D059A54C}">
      <dgm:prSet phldrT="[Text]" custT="1"/>
      <dgm:spPr>
        <a:solidFill>
          <a:schemeClr val="accent2"/>
        </a:solidFill>
      </dgm:spPr>
      <dgm:t>
        <a:bodyPr/>
        <a:lstStyle/>
        <a:p>
          <a:r>
            <a:rPr lang="en-US" sz="900" b="1"/>
            <a:t>Joanna </a:t>
          </a:r>
          <a:br>
            <a:rPr lang="en-US" sz="900" b="1"/>
          </a:br>
          <a:r>
            <a:rPr lang="en-US" sz="900" b="1"/>
            <a:t>Collins</a:t>
          </a:r>
          <a:endParaRPr lang="en-US" sz="900"/>
        </a:p>
        <a:p>
          <a:r>
            <a:rPr lang="en-US" sz="700"/>
            <a:t>Assistant GC for Procurement</a:t>
          </a:r>
        </a:p>
      </dgm:t>
    </dgm:pt>
    <dgm:pt modelId="{E373840D-9B07-8442-A102-3EFC09C7C2CA}" type="parTrans" cxnId="{A0E2C1AA-27A9-654C-AB0E-5EB8C245FD65}">
      <dgm:prSet/>
      <dgm:spPr/>
      <dgm:t>
        <a:bodyPr/>
        <a:lstStyle/>
        <a:p>
          <a:endParaRPr lang="en-US"/>
        </a:p>
      </dgm:t>
    </dgm:pt>
    <dgm:pt modelId="{F228F5CC-0A67-304C-8797-45DDC51D0026}" type="sibTrans" cxnId="{A0E2C1AA-27A9-654C-AB0E-5EB8C245FD65}">
      <dgm:prSet/>
      <dgm:spPr/>
      <dgm:t>
        <a:bodyPr/>
        <a:lstStyle/>
        <a:p>
          <a:endParaRPr lang="en-US"/>
        </a:p>
      </dgm:t>
    </dgm:pt>
    <dgm:pt modelId="{29485D34-D2DB-8940-80F5-9CC631A40506}">
      <dgm:prSet custT="1"/>
      <dgm:spPr>
        <a:solidFill>
          <a:schemeClr val="accent2"/>
        </a:solidFill>
      </dgm:spPr>
      <dgm:t>
        <a:bodyPr/>
        <a:lstStyle/>
        <a:p>
          <a:r>
            <a:rPr lang="en-US" sz="900" b="1"/>
            <a:t>Gillian </a:t>
          </a:r>
          <a:br>
            <a:rPr lang="en-US" sz="900" b="1"/>
          </a:br>
          <a:r>
            <a:rPr lang="en-US" sz="900" b="1"/>
            <a:t>Jones</a:t>
          </a:r>
        </a:p>
        <a:p>
          <a:r>
            <a:rPr lang="en-US" sz="700"/>
            <a:t>Staff Attorney</a:t>
          </a:r>
        </a:p>
      </dgm:t>
    </dgm:pt>
    <dgm:pt modelId="{3595DD70-92AF-B846-AEA0-457B4B4430C7}" type="parTrans" cxnId="{F72A5285-352E-4346-848A-016AE7B2AB03}">
      <dgm:prSet/>
      <dgm:spPr/>
      <dgm:t>
        <a:bodyPr/>
        <a:lstStyle/>
        <a:p>
          <a:endParaRPr lang="en-US"/>
        </a:p>
      </dgm:t>
    </dgm:pt>
    <dgm:pt modelId="{0E7468F7-0FFA-2D42-AF71-E044C8F4146D}" type="sibTrans" cxnId="{F72A5285-352E-4346-848A-016AE7B2AB03}">
      <dgm:prSet/>
      <dgm:spPr/>
      <dgm:t>
        <a:bodyPr/>
        <a:lstStyle/>
        <a:p>
          <a:endParaRPr lang="en-US"/>
        </a:p>
      </dgm:t>
    </dgm:pt>
    <dgm:pt modelId="{64F7E4DD-B383-0941-AF77-3C617761CB7B}">
      <dgm:prSet custT="1"/>
      <dgm:spPr>
        <a:solidFill>
          <a:schemeClr val="accent2"/>
        </a:solidFill>
      </dgm:spPr>
      <dgm:t>
        <a:bodyPr/>
        <a:lstStyle/>
        <a:p>
          <a:r>
            <a:rPr lang="en-US" sz="900" b="1"/>
            <a:t>Vacant</a:t>
          </a:r>
          <a:endParaRPr lang="en-US" sz="700"/>
        </a:p>
        <a:p>
          <a:r>
            <a:rPr lang="en-US" sz="700"/>
            <a:t>Deputy General Counsel </a:t>
          </a:r>
        </a:p>
      </dgm:t>
    </dgm:pt>
    <dgm:pt modelId="{E14F4BB5-F3EB-BE44-85B1-5D96F5DB4902}" type="parTrans" cxnId="{AFC6303A-FC7B-2043-B6F8-1935B68D79C3}">
      <dgm:prSet/>
      <dgm:spPr/>
      <dgm:t>
        <a:bodyPr/>
        <a:lstStyle/>
        <a:p>
          <a:endParaRPr lang="en-US"/>
        </a:p>
      </dgm:t>
    </dgm:pt>
    <dgm:pt modelId="{C35D22B7-04B2-574C-9091-20B45F9F4D2F}" type="sibTrans" cxnId="{AFC6303A-FC7B-2043-B6F8-1935B68D79C3}">
      <dgm:prSet/>
      <dgm:spPr/>
      <dgm:t>
        <a:bodyPr/>
        <a:lstStyle/>
        <a:p>
          <a:endParaRPr lang="en-US"/>
        </a:p>
      </dgm:t>
    </dgm:pt>
    <dgm:pt modelId="{1EB1C846-AB9B-CF47-9292-56FACC14AB5D}">
      <dgm:prSet custT="1"/>
      <dgm:spPr>
        <a:solidFill>
          <a:schemeClr val="accent2"/>
        </a:solidFill>
      </dgm:spPr>
      <dgm:t>
        <a:bodyPr/>
        <a:lstStyle/>
        <a:p>
          <a:r>
            <a:rPr lang="en-US" sz="900" b="1"/>
            <a:t>Lee </a:t>
          </a:r>
          <a:br>
            <a:rPr lang="en-US" sz="900" b="1"/>
          </a:br>
          <a:r>
            <a:rPr lang="en-US" sz="900" b="1"/>
            <a:t>Danley</a:t>
          </a:r>
          <a:endParaRPr lang="en-US" sz="900"/>
        </a:p>
        <a:p>
          <a:r>
            <a:rPr lang="en-US" sz="700"/>
            <a:t>Legal Counsel for ASD &amp; SSS</a:t>
          </a:r>
        </a:p>
      </dgm:t>
    </dgm:pt>
    <dgm:pt modelId="{F3DE4AC3-4FDE-B54F-A90D-4F263C6E9385}" type="parTrans" cxnId="{EDC94721-A47B-5E47-B811-06049DCA9BB7}">
      <dgm:prSet/>
      <dgm:spPr/>
      <dgm:t>
        <a:bodyPr/>
        <a:lstStyle/>
        <a:p>
          <a:endParaRPr lang="en-US"/>
        </a:p>
      </dgm:t>
    </dgm:pt>
    <dgm:pt modelId="{F326820A-35BD-AC4E-A673-BDCCD179EE04}" type="sibTrans" cxnId="{EDC94721-A47B-5E47-B811-06049DCA9BB7}">
      <dgm:prSet/>
      <dgm:spPr/>
      <dgm:t>
        <a:bodyPr/>
        <a:lstStyle/>
        <a:p>
          <a:endParaRPr lang="en-US"/>
        </a:p>
      </dgm:t>
    </dgm:pt>
    <dgm:pt modelId="{A1B0AA82-B2CA-B84A-BD78-551D0E805D2A}">
      <dgm:prSet phldrT="[Text]" custT="1"/>
      <dgm:spPr>
        <a:solidFill>
          <a:schemeClr val="accent2"/>
        </a:solidFill>
      </dgm:spPr>
      <dgm:t>
        <a:bodyPr/>
        <a:lstStyle/>
        <a:p>
          <a:r>
            <a:rPr lang="en-US" sz="900" b="1" err="1"/>
            <a:t>Shaundraya</a:t>
          </a:r>
          <a:r>
            <a:rPr lang="en-US" sz="900" b="1"/>
            <a:t> </a:t>
          </a:r>
          <a:br>
            <a:rPr lang="en-US" sz="900" b="1"/>
          </a:br>
          <a:r>
            <a:rPr lang="en-US" sz="900" b="1"/>
            <a:t>Hersey</a:t>
          </a:r>
          <a:endParaRPr lang="en-US" sz="900"/>
        </a:p>
        <a:p>
          <a:r>
            <a:rPr lang="en-US" sz="700"/>
            <a:t>Assistant GC</a:t>
          </a:r>
          <a:br>
            <a:rPr lang="en-US" sz="700"/>
          </a:br>
          <a:r>
            <a:rPr lang="en-US" sz="700"/>
            <a:t> for Civil Rights</a:t>
          </a:r>
        </a:p>
      </dgm:t>
    </dgm:pt>
    <dgm:pt modelId="{DD941080-B034-1F4D-9911-21DA177CEE59}" type="sibTrans" cxnId="{48694A97-87F3-7143-8A62-85ED7385CFF5}">
      <dgm:prSet/>
      <dgm:spPr/>
      <dgm:t>
        <a:bodyPr/>
        <a:lstStyle/>
        <a:p>
          <a:endParaRPr lang="en-US"/>
        </a:p>
      </dgm:t>
    </dgm:pt>
    <dgm:pt modelId="{BE6B72C4-943F-584C-BDB3-7CE466852478}" type="parTrans" cxnId="{48694A97-87F3-7143-8A62-85ED7385CFF5}">
      <dgm:prSet/>
      <dgm:spPr/>
      <dgm:t>
        <a:bodyPr/>
        <a:lstStyle/>
        <a:p>
          <a:endParaRPr lang="en-US"/>
        </a:p>
      </dgm:t>
    </dgm:pt>
    <dgm:pt modelId="{DC5D969D-D1F9-4F52-A55B-712CD48DBF6A}">
      <dgm:prSet phldrT="[Text]" custT="1"/>
      <dgm:spPr>
        <a:solidFill>
          <a:schemeClr val="accent2"/>
        </a:solidFill>
      </dgm:spPr>
      <dgm:t>
        <a:bodyPr/>
        <a:lstStyle/>
        <a:p>
          <a:r>
            <a:rPr lang="en-US" sz="900" b="1" dirty="0"/>
            <a:t>Keith </a:t>
          </a:r>
          <a:br>
            <a:rPr lang="en-US" sz="900" b="1" dirty="0"/>
          </a:br>
          <a:r>
            <a:rPr lang="en-US" sz="900" b="1" dirty="0"/>
            <a:t>Minor</a:t>
          </a:r>
        </a:p>
        <a:p>
          <a:r>
            <a:rPr lang="en-US" sz="700" dirty="0"/>
            <a:t>Staff Attorney</a:t>
          </a:r>
        </a:p>
      </dgm:t>
    </dgm:pt>
    <dgm:pt modelId="{FA12685E-DF69-42CC-804B-0C64CA7BEECE}" type="parTrans" cxnId="{7277A7E2-52B7-47F9-A13F-D3B3EE1CD250}">
      <dgm:prSet/>
      <dgm:spPr/>
      <dgm:t>
        <a:bodyPr/>
        <a:lstStyle/>
        <a:p>
          <a:endParaRPr lang="en-US"/>
        </a:p>
      </dgm:t>
    </dgm:pt>
    <dgm:pt modelId="{A80F80F2-6783-4E6E-A4DD-E3B9C12860A8}" type="sibTrans" cxnId="{7277A7E2-52B7-47F9-A13F-D3B3EE1CD250}">
      <dgm:prSet/>
      <dgm:spPr/>
      <dgm:t>
        <a:bodyPr/>
        <a:lstStyle/>
        <a:p>
          <a:endParaRPr lang="en-US"/>
        </a:p>
      </dgm:t>
    </dgm:pt>
    <dgm:pt modelId="{D0EDAF50-E042-48D6-B371-82A394285ECF}">
      <dgm:prSet custT="1"/>
      <dgm:spPr/>
      <dgm:t>
        <a:bodyPr/>
        <a:lstStyle/>
        <a:p>
          <a:r>
            <a:rPr lang="en-US" sz="700" b="1" err="1"/>
            <a:t>Nattaly</a:t>
          </a:r>
          <a:r>
            <a:rPr lang="en-US" sz="700" b="1"/>
            <a:t> Perryman</a:t>
          </a:r>
        </a:p>
        <a:p>
          <a:r>
            <a:rPr lang="en-US" sz="700"/>
            <a:t>Staff Attorney</a:t>
          </a:r>
        </a:p>
      </dgm:t>
    </dgm:pt>
    <dgm:pt modelId="{C3409244-1D9E-4051-A1D0-E2279EF4F361}" type="parTrans" cxnId="{AFC3EC23-494E-4A85-A9F9-82F5DE6986AC}">
      <dgm:prSet/>
      <dgm:spPr/>
      <dgm:t>
        <a:bodyPr/>
        <a:lstStyle/>
        <a:p>
          <a:endParaRPr lang="en-US"/>
        </a:p>
      </dgm:t>
    </dgm:pt>
    <dgm:pt modelId="{65E01F29-5611-4BE2-B983-0C5EC75C1D07}" type="sibTrans" cxnId="{AFC3EC23-494E-4A85-A9F9-82F5DE6986AC}">
      <dgm:prSet/>
      <dgm:spPr/>
      <dgm:t>
        <a:bodyPr/>
        <a:lstStyle/>
        <a:p>
          <a:endParaRPr lang="en-US"/>
        </a:p>
      </dgm:t>
    </dgm:pt>
    <dgm:pt modelId="{BEC9AEC6-7E93-6F4F-BD06-1A2E9B03A323}">
      <dgm:prSet custT="1"/>
      <dgm:spPr>
        <a:solidFill>
          <a:srgbClr val="6E7073">
            <a:hueOff val="0"/>
            <a:satOff val="0"/>
            <a:lumOff val="0"/>
            <a:alphaOff val="0"/>
          </a:srgbClr>
        </a:solidFill>
        <a:ln w="12700" cap="flat" cmpd="sng" algn="ctr">
          <a:solidFill>
            <a:srgbClr val="EEEEEE">
              <a:hueOff val="0"/>
              <a:satOff val="0"/>
              <a:lumOff val="0"/>
              <a:alphaOff val="0"/>
            </a:srgbClr>
          </a:solidFill>
          <a:prstDash val="solid"/>
          <a:miter lim="800000"/>
        </a:ln>
        <a:effectLst/>
      </dgm:spPr>
      <dgm:t>
        <a:bodyPr spcFirstLastPara="0" vert="horz" wrap="square" lIns="3810" tIns="3810" rIns="3810" bIns="3810" numCol="1" spcCol="1270" anchor="ctr" anchorCtr="0"/>
        <a:lstStyle/>
        <a:p>
          <a:r>
            <a:rPr lang="en-US" sz="700" b="1" kern="1200" err="1">
              <a:solidFill>
                <a:srgbClr val="FFFFFF"/>
              </a:solidFill>
              <a:latin typeface="Open Sans"/>
              <a:ea typeface="+mn-ea"/>
              <a:cs typeface="+mn-cs"/>
            </a:rPr>
            <a:t>Nikkie</a:t>
          </a:r>
          <a:r>
            <a:rPr lang="en-US" sz="700" b="1" kern="1200">
              <a:solidFill>
                <a:srgbClr val="FFFFFF"/>
              </a:solidFill>
              <a:latin typeface="Open Sans"/>
              <a:ea typeface="+mn-ea"/>
              <a:cs typeface="+mn-cs"/>
            </a:rPr>
            <a:t> </a:t>
          </a:r>
          <a:br>
            <a:rPr lang="en-US" sz="700" b="1" kern="1200">
              <a:solidFill>
                <a:srgbClr val="FFFFFF"/>
              </a:solidFill>
              <a:latin typeface="Open Sans"/>
              <a:ea typeface="+mn-ea"/>
              <a:cs typeface="+mn-cs"/>
            </a:rPr>
          </a:br>
          <a:r>
            <a:rPr lang="en-US" sz="700" b="1" kern="1200" err="1">
              <a:solidFill>
                <a:srgbClr val="FFFFFF"/>
              </a:solidFill>
              <a:latin typeface="Open Sans"/>
              <a:ea typeface="+mn-ea"/>
              <a:cs typeface="+mn-cs"/>
            </a:rPr>
            <a:t>Kiene</a:t>
          </a:r>
          <a:endParaRPr lang="en-US" sz="700" b="1" kern="1200">
            <a:solidFill>
              <a:srgbClr val="FFFFFF"/>
            </a:solidFill>
            <a:latin typeface="Open Sans"/>
            <a:ea typeface="+mn-ea"/>
            <a:cs typeface="+mn-cs"/>
          </a:endParaRPr>
        </a:p>
        <a:p>
          <a:r>
            <a:rPr lang="en-US" sz="700" kern="1200"/>
            <a:t>Paralegal</a:t>
          </a:r>
        </a:p>
      </dgm:t>
    </dgm:pt>
    <dgm:pt modelId="{84B05A8F-5DD2-4746-9CAD-9A6E5112E982}" type="parTrans" cxnId="{199F5F47-19A0-0648-915E-8413490890FD}">
      <dgm:prSet/>
      <dgm:spPr/>
      <dgm:t>
        <a:bodyPr/>
        <a:lstStyle/>
        <a:p>
          <a:endParaRPr lang="en-US"/>
        </a:p>
      </dgm:t>
    </dgm:pt>
    <dgm:pt modelId="{59242D00-1915-5F4D-8260-41F06915FD14}" type="sibTrans" cxnId="{199F5F47-19A0-0648-915E-8413490890FD}">
      <dgm:prSet/>
      <dgm:spPr/>
      <dgm:t>
        <a:bodyPr/>
        <a:lstStyle/>
        <a:p>
          <a:endParaRPr lang="en-US"/>
        </a:p>
      </dgm:t>
    </dgm:pt>
    <dgm:pt modelId="{45DA2EC5-1C91-2D46-AB6D-154CFFA5A8A5}">
      <dgm:prSet custT="1"/>
      <dgm:spPr>
        <a:solidFill>
          <a:srgbClr val="0E2B5A"/>
        </a:solidFill>
        <a:ln w="12700" cap="flat" cmpd="sng" algn="ctr">
          <a:solidFill>
            <a:srgbClr val="EEEEEE">
              <a:hueOff val="0"/>
              <a:satOff val="0"/>
              <a:lumOff val="0"/>
              <a:alphaOff val="0"/>
            </a:srgbClr>
          </a:solidFill>
          <a:prstDash val="solid"/>
          <a:miter lim="800000"/>
        </a:ln>
        <a:effectLst/>
      </dgm:spPr>
      <dgm:t>
        <a:bodyPr spcFirstLastPara="0" vert="horz" wrap="square" lIns="3810" tIns="3810" rIns="3810" bIns="3810" numCol="1" spcCol="1270" anchor="ctr" anchorCtr="0"/>
        <a:lstStyle/>
        <a:p>
          <a:pPr marL="0" lvl="0" indent="0" algn="ctr" defTabSz="266700">
            <a:lnSpc>
              <a:spcPct val="90000"/>
            </a:lnSpc>
            <a:spcBef>
              <a:spcPct val="0"/>
            </a:spcBef>
            <a:spcAft>
              <a:spcPct val="35000"/>
            </a:spcAft>
            <a:buNone/>
          </a:pPr>
          <a:r>
            <a:rPr lang="en-US" sz="900" b="1" kern="1200" err="1">
              <a:solidFill>
                <a:srgbClr val="FFFFFF"/>
              </a:solidFill>
              <a:latin typeface="Open Sans"/>
              <a:ea typeface="+mn-ea"/>
              <a:cs typeface="+mn-cs"/>
            </a:rPr>
            <a:t>LaQuisha</a:t>
          </a:r>
          <a:r>
            <a:rPr lang="en-US" sz="900" b="1" kern="1200">
              <a:solidFill>
                <a:srgbClr val="FFFFFF"/>
              </a:solidFill>
              <a:latin typeface="Open Sans"/>
              <a:ea typeface="+mn-ea"/>
              <a:cs typeface="+mn-cs"/>
            </a:rPr>
            <a:t> </a:t>
          </a:r>
          <a:br>
            <a:rPr lang="en-US" sz="900" b="1" kern="1200">
              <a:solidFill>
                <a:srgbClr val="FFFFFF"/>
              </a:solidFill>
              <a:latin typeface="Open Sans"/>
              <a:ea typeface="+mn-ea"/>
              <a:cs typeface="+mn-cs"/>
            </a:rPr>
          </a:br>
          <a:r>
            <a:rPr lang="en-US" sz="900" b="1" kern="1200">
              <a:solidFill>
                <a:srgbClr val="FFFFFF"/>
              </a:solidFill>
              <a:latin typeface="Open Sans"/>
              <a:ea typeface="+mn-ea"/>
              <a:cs typeface="+mn-cs"/>
            </a:rPr>
            <a:t>Oliver</a:t>
          </a:r>
        </a:p>
        <a:p>
          <a:pPr marL="0" lvl="0" algn="ctr" defTabSz="400050">
            <a:lnSpc>
              <a:spcPct val="90000"/>
            </a:lnSpc>
            <a:spcBef>
              <a:spcPct val="0"/>
            </a:spcBef>
            <a:spcAft>
              <a:spcPct val="35000"/>
            </a:spcAft>
            <a:buNone/>
          </a:pPr>
          <a:r>
            <a:rPr lang="en-US" sz="700" kern="1200">
              <a:solidFill>
                <a:srgbClr val="FFFFFF"/>
              </a:solidFill>
              <a:latin typeface="Open Sans"/>
              <a:ea typeface="+mn-ea"/>
              <a:cs typeface="+mn-cs"/>
            </a:rPr>
            <a:t>Director of LEA Approval</a:t>
          </a:r>
        </a:p>
      </dgm:t>
    </dgm:pt>
    <dgm:pt modelId="{5178D572-44DB-B64E-AD26-F02F7D7C8901}" type="parTrans" cxnId="{4EB19D13-DDA5-7E4E-A993-D27DD807D649}">
      <dgm:prSet/>
      <dgm:spPr/>
      <dgm:t>
        <a:bodyPr/>
        <a:lstStyle/>
        <a:p>
          <a:endParaRPr lang="en-US"/>
        </a:p>
      </dgm:t>
    </dgm:pt>
    <dgm:pt modelId="{313A9EEC-0D5E-EE4A-AE2F-D85F18D6B35B}" type="sibTrans" cxnId="{4EB19D13-DDA5-7E4E-A993-D27DD807D649}">
      <dgm:prSet/>
      <dgm:spPr/>
      <dgm:t>
        <a:bodyPr/>
        <a:lstStyle/>
        <a:p>
          <a:endParaRPr lang="en-US"/>
        </a:p>
      </dgm:t>
    </dgm:pt>
    <dgm:pt modelId="{7FB24FD5-306E-594A-A348-213AD2CCF1D6}" type="asst">
      <dgm:prSet custT="1"/>
      <dgm:spPr>
        <a:solidFill>
          <a:schemeClr val="tx2"/>
        </a:solidFill>
      </dgm:spPr>
      <dgm:t>
        <a:bodyPr/>
        <a:lstStyle/>
        <a:p>
          <a:r>
            <a:rPr lang="en-US" sz="900" b="1"/>
            <a:t>Kim </a:t>
          </a:r>
          <a:br>
            <a:rPr lang="en-US" sz="900" b="1"/>
          </a:br>
          <a:r>
            <a:rPr lang="en-US" sz="900" b="1"/>
            <a:t>Pomeroy </a:t>
          </a:r>
        </a:p>
        <a:p>
          <a:r>
            <a:rPr lang="en-US" sz="600"/>
            <a:t>Executive Assistant</a:t>
          </a:r>
        </a:p>
      </dgm:t>
    </dgm:pt>
    <dgm:pt modelId="{A86B3D1F-C82A-7341-B54A-38A6829560C5}" type="sibTrans" cxnId="{0B86A41A-803B-E042-A067-A3BDFF928651}">
      <dgm:prSet/>
      <dgm:spPr/>
      <dgm:t>
        <a:bodyPr/>
        <a:lstStyle/>
        <a:p>
          <a:endParaRPr lang="en-US"/>
        </a:p>
      </dgm:t>
    </dgm:pt>
    <dgm:pt modelId="{88C20F2F-5AAD-0C47-BA7F-22244EBF246B}" type="parTrans" cxnId="{0B86A41A-803B-E042-A067-A3BDFF928651}">
      <dgm:prSet/>
      <dgm:spPr/>
      <dgm:t>
        <a:bodyPr/>
        <a:lstStyle/>
        <a:p>
          <a:endParaRPr lang="en-US"/>
        </a:p>
      </dgm:t>
    </dgm:pt>
    <dgm:pt modelId="{9BBCD27C-29EE-2140-819D-F0842B026FCF}" type="asst">
      <dgm:prSet custT="1"/>
      <dgm:spPr>
        <a:solidFill>
          <a:schemeClr val="accent2"/>
        </a:solidFill>
      </dgm:spPr>
      <dgm:t>
        <a:bodyPr/>
        <a:lstStyle/>
        <a:p>
          <a:r>
            <a:rPr lang="en-US" sz="900" b="1"/>
            <a:t>Kristen </a:t>
          </a:r>
          <a:br>
            <a:rPr lang="en-US" sz="900" b="1"/>
          </a:br>
          <a:r>
            <a:rPr lang="en-US" sz="900" b="1"/>
            <a:t>McKeever</a:t>
          </a:r>
        </a:p>
        <a:p>
          <a:r>
            <a:rPr lang="en-US" sz="600"/>
            <a:t>Chief of Staff</a:t>
          </a:r>
        </a:p>
      </dgm:t>
    </dgm:pt>
    <dgm:pt modelId="{3CA0A403-A72E-2349-89FF-22A73A87659F}" type="parTrans" cxnId="{853CE6EA-E9EC-304D-8EF3-2C21450DD15E}">
      <dgm:prSet/>
      <dgm:spPr/>
      <dgm:t>
        <a:bodyPr/>
        <a:lstStyle/>
        <a:p>
          <a:endParaRPr lang="en-US"/>
        </a:p>
      </dgm:t>
    </dgm:pt>
    <dgm:pt modelId="{A49C4928-17F1-884C-9A7B-701F8AB5F8A9}" type="sibTrans" cxnId="{853CE6EA-E9EC-304D-8EF3-2C21450DD15E}">
      <dgm:prSet/>
      <dgm:spPr/>
      <dgm:t>
        <a:bodyPr/>
        <a:lstStyle/>
        <a:p>
          <a:endParaRPr lang="en-US"/>
        </a:p>
      </dgm:t>
    </dgm:pt>
    <dgm:pt modelId="{B47D1E38-E7F2-284E-97E5-051E1862F504}">
      <dgm:prSet custT="1"/>
      <dgm:spPr>
        <a:solidFill>
          <a:srgbClr val="0E2B5A"/>
        </a:solidFill>
        <a:ln w="12700" cap="flat" cmpd="sng" algn="ctr">
          <a:solidFill>
            <a:srgbClr val="EEEEEE">
              <a:hueOff val="0"/>
              <a:satOff val="0"/>
              <a:lumOff val="0"/>
              <a:alphaOff val="0"/>
            </a:srgbClr>
          </a:solidFill>
          <a:prstDash val="solid"/>
          <a:miter lim="800000"/>
        </a:ln>
        <a:effectLst/>
      </dgm:spPr>
      <dgm:t>
        <a:bodyPr spcFirstLastPara="0" vert="horz" wrap="square" lIns="3810" tIns="3810" rIns="3810" bIns="3810" numCol="1" spcCol="1270" anchor="ctr" anchorCtr="0"/>
        <a:lstStyle/>
        <a:p>
          <a:pPr>
            <a:buNone/>
          </a:pPr>
          <a:r>
            <a:rPr lang="en-US" sz="900" b="1">
              <a:solidFill>
                <a:srgbClr val="FFFFFF"/>
              </a:solidFill>
              <a:latin typeface="Open Sans"/>
              <a:ea typeface="+mn-ea"/>
              <a:cs typeface="+mn-cs"/>
            </a:rPr>
            <a:t>Taylor </a:t>
          </a:r>
          <a:br>
            <a:rPr lang="en-US" sz="900" b="1">
              <a:solidFill>
                <a:srgbClr val="FFFFFF"/>
              </a:solidFill>
              <a:latin typeface="Open Sans"/>
              <a:ea typeface="+mn-ea"/>
              <a:cs typeface="+mn-cs"/>
            </a:rPr>
          </a:br>
          <a:r>
            <a:rPr lang="en-US" sz="900" b="1">
              <a:solidFill>
                <a:srgbClr val="FFFFFF"/>
              </a:solidFill>
              <a:latin typeface="Open Sans"/>
              <a:ea typeface="+mn-ea"/>
              <a:cs typeface="+mn-cs"/>
            </a:rPr>
            <a:t>Jenkins</a:t>
          </a:r>
          <a:endParaRPr lang="en-US" sz="900">
            <a:solidFill>
              <a:srgbClr val="FFFFFF"/>
            </a:solidFill>
            <a:latin typeface="Open Sans"/>
            <a:ea typeface="+mn-ea"/>
            <a:cs typeface="+mn-cs"/>
          </a:endParaRPr>
        </a:p>
        <a:p>
          <a:r>
            <a:rPr lang="en-US" sz="700">
              <a:solidFill>
                <a:srgbClr val="FFFFFF"/>
              </a:solidFill>
              <a:latin typeface="Open Sans"/>
              <a:ea typeface="+mn-ea"/>
              <a:cs typeface="+mn-cs"/>
            </a:rPr>
            <a:t>Assistant GC for Special Education</a:t>
          </a:r>
        </a:p>
      </dgm:t>
    </dgm:pt>
    <dgm:pt modelId="{2CDCE25F-BB43-5D42-8CEF-590878B39349}" type="parTrans" cxnId="{70DDF3A5-7214-E74B-94CB-FE034F534EC1}">
      <dgm:prSet/>
      <dgm:spPr/>
      <dgm:t>
        <a:bodyPr/>
        <a:lstStyle/>
        <a:p>
          <a:endParaRPr lang="en-US"/>
        </a:p>
      </dgm:t>
    </dgm:pt>
    <dgm:pt modelId="{DB5CBCA6-AFCF-834A-8590-7D9F06558438}" type="sibTrans" cxnId="{70DDF3A5-7214-E74B-94CB-FE034F534EC1}">
      <dgm:prSet/>
      <dgm:spPr/>
      <dgm:t>
        <a:bodyPr/>
        <a:lstStyle/>
        <a:p>
          <a:endParaRPr lang="en-US"/>
        </a:p>
      </dgm:t>
    </dgm:pt>
    <dgm:pt modelId="{DA2008DE-17B0-FD45-82CE-7F68B9021FF4}">
      <dgm:prSet/>
      <dgm:spPr/>
      <dgm:t>
        <a:bodyPr/>
        <a:lstStyle/>
        <a:p>
          <a:r>
            <a:rPr lang="en-US" b="1"/>
            <a:t>David</a:t>
          </a:r>
          <a:br>
            <a:rPr lang="en-US" b="1"/>
          </a:br>
          <a:r>
            <a:rPr lang="en-US" b="1"/>
            <a:t>Oldham</a:t>
          </a:r>
        </a:p>
        <a:p>
          <a:r>
            <a:rPr lang="en-US"/>
            <a:t>Staff Attorney</a:t>
          </a:r>
        </a:p>
      </dgm:t>
    </dgm:pt>
    <dgm:pt modelId="{3CA73198-05B0-9740-87CF-87CBAD962AD4}" type="parTrans" cxnId="{5FA41ACA-3ACD-5849-863B-BAF808A611CE}">
      <dgm:prSet/>
      <dgm:spPr/>
      <dgm:t>
        <a:bodyPr/>
        <a:lstStyle/>
        <a:p>
          <a:endParaRPr lang="en-US"/>
        </a:p>
      </dgm:t>
    </dgm:pt>
    <dgm:pt modelId="{164D41ED-F491-604D-961B-F4C73668F360}" type="sibTrans" cxnId="{5FA41ACA-3ACD-5849-863B-BAF808A611CE}">
      <dgm:prSet/>
      <dgm:spPr/>
      <dgm:t>
        <a:bodyPr/>
        <a:lstStyle/>
        <a:p>
          <a:endParaRPr lang="en-US"/>
        </a:p>
      </dgm:t>
    </dgm:pt>
    <dgm:pt modelId="{67388487-BF92-0F45-B3A3-09B8D9CACB0E}">
      <dgm:prSet/>
      <dgm:spPr/>
      <dgm:t>
        <a:bodyPr/>
        <a:lstStyle/>
        <a:p>
          <a:r>
            <a:rPr lang="en-US" b="1"/>
            <a:t>Dana </a:t>
          </a:r>
          <a:br>
            <a:rPr lang="en-US" b="1"/>
          </a:br>
          <a:r>
            <a:rPr lang="en-US" b="1"/>
            <a:t>Johnson</a:t>
          </a:r>
        </a:p>
        <a:p>
          <a:r>
            <a:rPr lang="en-US"/>
            <a:t> Special Ed Investigator</a:t>
          </a:r>
        </a:p>
      </dgm:t>
    </dgm:pt>
    <dgm:pt modelId="{6E881637-62E7-1B4B-AA32-90EA5A49A04E}" type="parTrans" cxnId="{21458436-6CEC-634A-868A-4B3CE4A135D8}">
      <dgm:prSet/>
      <dgm:spPr/>
      <dgm:t>
        <a:bodyPr/>
        <a:lstStyle/>
        <a:p>
          <a:endParaRPr lang="en-US"/>
        </a:p>
      </dgm:t>
    </dgm:pt>
    <dgm:pt modelId="{3FB49FCA-EE22-EF4B-86F9-504B9459FF6D}" type="sibTrans" cxnId="{21458436-6CEC-634A-868A-4B3CE4A135D8}">
      <dgm:prSet/>
      <dgm:spPr/>
      <dgm:t>
        <a:bodyPr/>
        <a:lstStyle/>
        <a:p>
          <a:endParaRPr lang="en-US"/>
        </a:p>
      </dgm:t>
    </dgm:pt>
    <dgm:pt modelId="{C19B2FED-9074-074D-9E2F-E812AF943FBA}">
      <dgm:prSet/>
      <dgm:spPr/>
      <dgm:t>
        <a:bodyPr/>
        <a:lstStyle/>
        <a:p>
          <a:r>
            <a:rPr lang="en-US" b="1"/>
            <a:t>Tricia </a:t>
          </a:r>
          <a:br>
            <a:rPr lang="en-US" b="1"/>
          </a:br>
          <a:r>
            <a:rPr lang="en-US" b="1"/>
            <a:t>Craig</a:t>
          </a:r>
        </a:p>
        <a:p>
          <a:r>
            <a:rPr lang="en-US"/>
            <a:t>Special Ed Investigator </a:t>
          </a:r>
        </a:p>
      </dgm:t>
    </dgm:pt>
    <dgm:pt modelId="{AB8A0684-0B44-8B46-840F-A28DF5600A85}" type="parTrans" cxnId="{363B9350-8D57-CC46-A322-2B1EA4B63BF2}">
      <dgm:prSet/>
      <dgm:spPr/>
      <dgm:t>
        <a:bodyPr/>
        <a:lstStyle/>
        <a:p>
          <a:endParaRPr lang="en-US"/>
        </a:p>
      </dgm:t>
    </dgm:pt>
    <dgm:pt modelId="{B83922A2-DF5F-5742-B3B6-FBCF46FE887D}" type="sibTrans" cxnId="{363B9350-8D57-CC46-A322-2B1EA4B63BF2}">
      <dgm:prSet/>
      <dgm:spPr/>
      <dgm:t>
        <a:bodyPr/>
        <a:lstStyle/>
        <a:p>
          <a:endParaRPr lang="en-US"/>
        </a:p>
      </dgm:t>
    </dgm:pt>
    <dgm:pt modelId="{69A921C1-B7AA-5247-B785-3C42FBDDC81E}">
      <dgm:prSet custT="1"/>
      <dgm:spPr/>
      <dgm:t>
        <a:bodyPr/>
        <a:lstStyle/>
        <a:p>
          <a:r>
            <a:rPr lang="en-US" sz="700" b="1"/>
            <a:t>Vacant</a:t>
          </a:r>
        </a:p>
        <a:p>
          <a:r>
            <a:rPr lang="en-US" sz="700"/>
            <a:t>Staff Attorney</a:t>
          </a:r>
        </a:p>
      </dgm:t>
    </dgm:pt>
    <dgm:pt modelId="{014C640F-EBF0-3746-B8CB-C05EAE7EDB1F}" type="parTrans" cxnId="{4EB66ECC-FCDB-8F46-96FB-218F378295CB}">
      <dgm:prSet/>
      <dgm:spPr/>
      <dgm:t>
        <a:bodyPr/>
        <a:lstStyle/>
        <a:p>
          <a:endParaRPr lang="en-US"/>
        </a:p>
      </dgm:t>
    </dgm:pt>
    <dgm:pt modelId="{2CE9F765-AD21-3547-A5E2-CA9EE2CBF403}" type="sibTrans" cxnId="{4EB66ECC-FCDB-8F46-96FB-218F378295CB}">
      <dgm:prSet/>
      <dgm:spPr/>
      <dgm:t>
        <a:bodyPr/>
        <a:lstStyle/>
        <a:p>
          <a:endParaRPr lang="en-US"/>
        </a:p>
      </dgm:t>
    </dgm:pt>
    <dgm:pt modelId="{AEBB2845-D6AD-6241-A91E-780E5EFC5621}" type="pres">
      <dgm:prSet presAssocID="{029C9891-474F-D74D-B752-66A60ABDD49F}" presName="hierChild1" presStyleCnt="0">
        <dgm:presLayoutVars>
          <dgm:orgChart val="1"/>
          <dgm:chPref val="1"/>
          <dgm:dir/>
          <dgm:animOne val="branch"/>
          <dgm:animLvl val="lvl"/>
          <dgm:resizeHandles/>
        </dgm:presLayoutVars>
      </dgm:prSet>
      <dgm:spPr/>
      <dgm:t>
        <a:bodyPr/>
        <a:lstStyle/>
        <a:p>
          <a:endParaRPr lang="en-US"/>
        </a:p>
      </dgm:t>
    </dgm:pt>
    <dgm:pt modelId="{CD4425D8-3B80-5346-8F6D-0CB693D26C31}" type="pres">
      <dgm:prSet presAssocID="{7EA2386D-E4BF-5342-89C3-ADF1849FE147}" presName="hierRoot1" presStyleCnt="0">
        <dgm:presLayoutVars>
          <dgm:hierBranch val="init"/>
        </dgm:presLayoutVars>
      </dgm:prSet>
      <dgm:spPr/>
    </dgm:pt>
    <dgm:pt modelId="{A32DDA53-F4BC-BF41-847A-C47826D64FAB}" type="pres">
      <dgm:prSet presAssocID="{7EA2386D-E4BF-5342-89C3-ADF1849FE147}" presName="rootComposite1" presStyleCnt="0"/>
      <dgm:spPr/>
    </dgm:pt>
    <dgm:pt modelId="{263C74C5-9ADD-7440-BF38-2B11CBBB7DF6}" type="pres">
      <dgm:prSet presAssocID="{7EA2386D-E4BF-5342-89C3-ADF1849FE147}" presName="rootText1" presStyleLbl="node0" presStyleIdx="0" presStyleCnt="1" custScaleX="149779" custScaleY="277824">
        <dgm:presLayoutVars>
          <dgm:chPref val="3"/>
        </dgm:presLayoutVars>
      </dgm:prSet>
      <dgm:spPr>
        <a:xfrm>
          <a:off x="5430924" y="47"/>
          <a:ext cx="1064121" cy="532060"/>
        </a:xfrm>
        <a:prstGeom prst="rect">
          <a:avLst/>
        </a:prstGeom>
      </dgm:spPr>
      <dgm:t>
        <a:bodyPr/>
        <a:lstStyle/>
        <a:p>
          <a:endParaRPr lang="en-US"/>
        </a:p>
      </dgm:t>
    </dgm:pt>
    <dgm:pt modelId="{C372D0BD-AFBB-6C40-BB57-08BB9D91632B}" type="pres">
      <dgm:prSet presAssocID="{7EA2386D-E4BF-5342-89C3-ADF1849FE147}" presName="rootConnector1" presStyleLbl="node1" presStyleIdx="0" presStyleCnt="0"/>
      <dgm:spPr/>
      <dgm:t>
        <a:bodyPr/>
        <a:lstStyle/>
        <a:p>
          <a:endParaRPr lang="en-US"/>
        </a:p>
      </dgm:t>
    </dgm:pt>
    <dgm:pt modelId="{C6E466C2-EA86-3043-BFEC-57D56BD74D18}" type="pres">
      <dgm:prSet presAssocID="{7EA2386D-E4BF-5342-89C3-ADF1849FE147}" presName="hierChild2" presStyleCnt="0"/>
      <dgm:spPr/>
    </dgm:pt>
    <dgm:pt modelId="{CDDD0ECA-F281-184E-8AAA-7F6D4C0801BC}" type="pres">
      <dgm:prSet presAssocID="{BE6B72C4-943F-584C-BDB3-7CE466852478}" presName="Name37" presStyleLbl="parChTrans1D2" presStyleIdx="0" presStyleCnt="10"/>
      <dgm:spPr/>
      <dgm:t>
        <a:bodyPr/>
        <a:lstStyle/>
        <a:p>
          <a:endParaRPr lang="en-US"/>
        </a:p>
      </dgm:t>
    </dgm:pt>
    <dgm:pt modelId="{55378C7A-BFDC-C64B-BC82-EBE2DCF21F83}" type="pres">
      <dgm:prSet presAssocID="{A1B0AA82-B2CA-B84A-BD78-551D0E805D2A}" presName="hierRoot2" presStyleCnt="0">
        <dgm:presLayoutVars>
          <dgm:hierBranch val="init"/>
        </dgm:presLayoutVars>
      </dgm:prSet>
      <dgm:spPr/>
    </dgm:pt>
    <dgm:pt modelId="{AE818661-6C16-BF45-B3AD-4DC67976C360}" type="pres">
      <dgm:prSet presAssocID="{A1B0AA82-B2CA-B84A-BD78-551D0E805D2A}" presName="rootComposite" presStyleCnt="0"/>
      <dgm:spPr/>
    </dgm:pt>
    <dgm:pt modelId="{A48B944F-6A7A-DB43-9935-0DAAE96C114C}" type="pres">
      <dgm:prSet presAssocID="{A1B0AA82-B2CA-B84A-BD78-551D0E805D2A}" presName="rootText" presStyleLbl="node2" presStyleIdx="0" presStyleCnt="8" custScaleX="147242" custScaleY="222259">
        <dgm:presLayoutVars>
          <dgm:chPref val="3"/>
        </dgm:presLayoutVars>
      </dgm:prSet>
      <dgm:spPr/>
      <dgm:t>
        <a:bodyPr/>
        <a:lstStyle/>
        <a:p>
          <a:endParaRPr lang="en-US"/>
        </a:p>
      </dgm:t>
    </dgm:pt>
    <dgm:pt modelId="{3A0B53C2-0FC3-2743-A7C9-79E798B16F69}" type="pres">
      <dgm:prSet presAssocID="{A1B0AA82-B2CA-B84A-BD78-551D0E805D2A}" presName="rootConnector" presStyleLbl="node2" presStyleIdx="0" presStyleCnt="8"/>
      <dgm:spPr/>
      <dgm:t>
        <a:bodyPr/>
        <a:lstStyle/>
        <a:p>
          <a:endParaRPr lang="en-US"/>
        </a:p>
      </dgm:t>
    </dgm:pt>
    <dgm:pt modelId="{D1F5798C-EE23-974B-AC79-958EA2C217F3}" type="pres">
      <dgm:prSet presAssocID="{A1B0AA82-B2CA-B84A-BD78-551D0E805D2A}" presName="hierChild4" presStyleCnt="0"/>
      <dgm:spPr/>
    </dgm:pt>
    <dgm:pt modelId="{216F07B2-1F82-D943-AFDD-DAA1EC8B13EF}" type="pres">
      <dgm:prSet presAssocID="{84B05A8F-5DD2-4746-9CAD-9A6E5112E982}" presName="Name37" presStyleLbl="parChTrans1D3" presStyleIdx="0" presStyleCnt="6"/>
      <dgm:spPr/>
      <dgm:t>
        <a:bodyPr/>
        <a:lstStyle/>
        <a:p>
          <a:endParaRPr lang="en-US"/>
        </a:p>
      </dgm:t>
    </dgm:pt>
    <dgm:pt modelId="{C1C7C231-BAF4-C446-8A55-28A746F072C8}" type="pres">
      <dgm:prSet presAssocID="{BEC9AEC6-7E93-6F4F-BD06-1A2E9B03A323}" presName="hierRoot2" presStyleCnt="0">
        <dgm:presLayoutVars>
          <dgm:hierBranch val="init"/>
        </dgm:presLayoutVars>
      </dgm:prSet>
      <dgm:spPr/>
    </dgm:pt>
    <dgm:pt modelId="{0AE30F1F-1FFC-DD45-91CC-BFA3BC5D24B7}" type="pres">
      <dgm:prSet presAssocID="{BEC9AEC6-7E93-6F4F-BD06-1A2E9B03A323}" presName="rootComposite" presStyleCnt="0"/>
      <dgm:spPr/>
    </dgm:pt>
    <dgm:pt modelId="{0242D084-D829-3643-9945-AAA1716ABFF4}" type="pres">
      <dgm:prSet presAssocID="{BEC9AEC6-7E93-6F4F-BD06-1A2E9B03A323}" presName="rootText" presStyleLbl="node3" presStyleIdx="0" presStyleCnt="6" custScaleY="138912">
        <dgm:presLayoutVars>
          <dgm:chPref val="3"/>
        </dgm:presLayoutVars>
      </dgm:prSet>
      <dgm:spPr>
        <a:xfrm>
          <a:off x="243307" y="3232195"/>
          <a:ext cx="658259" cy="329129"/>
        </a:xfrm>
        <a:prstGeom prst="rect">
          <a:avLst/>
        </a:prstGeom>
      </dgm:spPr>
      <dgm:t>
        <a:bodyPr/>
        <a:lstStyle/>
        <a:p>
          <a:endParaRPr lang="en-US"/>
        </a:p>
      </dgm:t>
    </dgm:pt>
    <dgm:pt modelId="{FAE0B168-D192-4346-9539-A00A6BD244A6}" type="pres">
      <dgm:prSet presAssocID="{BEC9AEC6-7E93-6F4F-BD06-1A2E9B03A323}" presName="rootConnector" presStyleLbl="node3" presStyleIdx="0" presStyleCnt="6"/>
      <dgm:spPr/>
      <dgm:t>
        <a:bodyPr/>
        <a:lstStyle/>
        <a:p>
          <a:endParaRPr lang="en-US"/>
        </a:p>
      </dgm:t>
    </dgm:pt>
    <dgm:pt modelId="{D64F53D7-30AA-494B-9F72-2E3C3F05B48D}" type="pres">
      <dgm:prSet presAssocID="{BEC9AEC6-7E93-6F4F-BD06-1A2E9B03A323}" presName="hierChild4" presStyleCnt="0"/>
      <dgm:spPr/>
    </dgm:pt>
    <dgm:pt modelId="{AC04CC90-C159-4940-8B61-A45C6AFEB2EE}" type="pres">
      <dgm:prSet presAssocID="{BEC9AEC6-7E93-6F4F-BD06-1A2E9B03A323}" presName="hierChild5" presStyleCnt="0"/>
      <dgm:spPr/>
    </dgm:pt>
    <dgm:pt modelId="{176CE812-2F1E-4D34-B016-3DD063362DF5}" type="pres">
      <dgm:prSet presAssocID="{C3409244-1D9E-4051-A1D0-E2279EF4F361}" presName="Name37" presStyleLbl="parChTrans1D3" presStyleIdx="1" presStyleCnt="6"/>
      <dgm:spPr/>
      <dgm:t>
        <a:bodyPr/>
        <a:lstStyle/>
        <a:p>
          <a:endParaRPr lang="en-US"/>
        </a:p>
      </dgm:t>
    </dgm:pt>
    <dgm:pt modelId="{819144D6-E4B5-4EE0-A1BD-EDE6A637F0AB}" type="pres">
      <dgm:prSet presAssocID="{D0EDAF50-E042-48D6-B371-82A394285ECF}" presName="hierRoot2" presStyleCnt="0">
        <dgm:presLayoutVars>
          <dgm:hierBranch val="init"/>
        </dgm:presLayoutVars>
      </dgm:prSet>
      <dgm:spPr/>
    </dgm:pt>
    <dgm:pt modelId="{BCE99E36-11B6-4F16-813D-4216E2903B91}" type="pres">
      <dgm:prSet presAssocID="{D0EDAF50-E042-48D6-B371-82A394285ECF}" presName="rootComposite" presStyleCnt="0"/>
      <dgm:spPr/>
    </dgm:pt>
    <dgm:pt modelId="{BC300571-0F06-49D2-AAF1-A49735578BC0}" type="pres">
      <dgm:prSet presAssocID="{D0EDAF50-E042-48D6-B371-82A394285ECF}" presName="rootText" presStyleLbl="node3" presStyleIdx="1" presStyleCnt="6" custScaleY="138912">
        <dgm:presLayoutVars>
          <dgm:chPref val="3"/>
        </dgm:presLayoutVars>
      </dgm:prSet>
      <dgm:spPr/>
      <dgm:t>
        <a:bodyPr/>
        <a:lstStyle/>
        <a:p>
          <a:endParaRPr lang="en-US"/>
        </a:p>
      </dgm:t>
    </dgm:pt>
    <dgm:pt modelId="{46CB9176-244A-49CE-A1BC-E24996E98A01}" type="pres">
      <dgm:prSet presAssocID="{D0EDAF50-E042-48D6-B371-82A394285ECF}" presName="rootConnector" presStyleLbl="node3" presStyleIdx="1" presStyleCnt="6"/>
      <dgm:spPr/>
      <dgm:t>
        <a:bodyPr/>
        <a:lstStyle/>
        <a:p>
          <a:endParaRPr lang="en-US"/>
        </a:p>
      </dgm:t>
    </dgm:pt>
    <dgm:pt modelId="{C13FACEE-857E-429C-B649-77EDD94482D9}" type="pres">
      <dgm:prSet presAssocID="{D0EDAF50-E042-48D6-B371-82A394285ECF}" presName="hierChild4" presStyleCnt="0"/>
      <dgm:spPr/>
    </dgm:pt>
    <dgm:pt modelId="{B54CEF39-EA24-4FE2-9857-28D80D2EAFFE}" type="pres">
      <dgm:prSet presAssocID="{D0EDAF50-E042-48D6-B371-82A394285ECF}" presName="hierChild5" presStyleCnt="0"/>
      <dgm:spPr/>
    </dgm:pt>
    <dgm:pt modelId="{374D4AA2-778D-9C48-B05D-7F8FE137A10A}" type="pres">
      <dgm:prSet presAssocID="{014C640F-EBF0-3746-B8CB-C05EAE7EDB1F}" presName="Name37" presStyleLbl="parChTrans1D3" presStyleIdx="2" presStyleCnt="6"/>
      <dgm:spPr/>
      <dgm:t>
        <a:bodyPr/>
        <a:lstStyle/>
        <a:p>
          <a:endParaRPr lang="en-US"/>
        </a:p>
      </dgm:t>
    </dgm:pt>
    <dgm:pt modelId="{1064256E-E8A3-E84B-9E2B-FA2C605B6610}" type="pres">
      <dgm:prSet presAssocID="{69A921C1-B7AA-5247-B785-3C42FBDDC81E}" presName="hierRoot2" presStyleCnt="0">
        <dgm:presLayoutVars>
          <dgm:hierBranch val="init"/>
        </dgm:presLayoutVars>
      </dgm:prSet>
      <dgm:spPr/>
    </dgm:pt>
    <dgm:pt modelId="{C3B69569-BD58-8748-900D-7BD96C810CCD}" type="pres">
      <dgm:prSet presAssocID="{69A921C1-B7AA-5247-B785-3C42FBDDC81E}" presName="rootComposite" presStyleCnt="0"/>
      <dgm:spPr/>
    </dgm:pt>
    <dgm:pt modelId="{F734C510-FE20-4B4D-AFE9-E4862D8D3BE8}" type="pres">
      <dgm:prSet presAssocID="{69A921C1-B7AA-5247-B785-3C42FBDDC81E}" presName="rootText" presStyleLbl="node3" presStyleIdx="2" presStyleCnt="6" custScaleY="138912">
        <dgm:presLayoutVars>
          <dgm:chPref val="3"/>
        </dgm:presLayoutVars>
      </dgm:prSet>
      <dgm:spPr/>
      <dgm:t>
        <a:bodyPr/>
        <a:lstStyle/>
        <a:p>
          <a:endParaRPr lang="en-US"/>
        </a:p>
      </dgm:t>
    </dgm:pt>
    <dgm:pt modelId="{E664BA8C-64DD-3248-9E0F-8017F3B87029}" type="pres">
      <dgm:prSet presAssocID="{69A921C1-B7AA-5247-B785-3C42FBDDC81E}" presName="rootConnector" presStyleLbl="node3" presStyleIdx="2" presStyleCnt="6"/>
      <dgm:spPr/>
      <dgm:t>
        <a:bodyPr/>
        <a:lstStyle/>
        <a:p>
          <a:endParaRPr lang="en-US"/>
        </a:p>
      </dgm:t>
    </dgm:pt>
    <dgm:pt modelId="{416D11DA-C284-EF48-A9F7-4B54DD61D365}" type="pres">
      <dgm:prSet presAssocID="{69A921C1-B7AA-5247-B785-3C42FBDDC81E}" presName="hierChild4" presStyleCnt="0"/>
      <dgm:spPr/>
    </dgm:pt>
    <dgm:pt modelId="{FED338AD-D65B-D044-B0E1-76133A89D0D8}" type="pres">
      <dgm:prSet presAssocID="{69A921C1-B7AA-5247-B785-3C42FBDDC81E}" presName="hierChild5" presStyleCnt="0"/>
      <dgm:spPr/>
    </dgm:pt>
    <dgm:pt modelId="{4952355A-2215-8249-8089-C91B475E4E51}" type="pres">
      <dgm:prSet presAssocID="{A1B0AA82-B2CA-B84A-BD78-551D0E805D2A}" presName="hierChild5" presStyleCnt="0"/>
      <dgm:spPr/>
    </dgm:pt>
    <dgm:pt modelId="{348CB1A6-6530-F74F-90B0-E511E83D1074}" type="pres">
      <dgm:prSet presAssocID="{E373840D-9B07-8442-A102-3EFC09C7C2CA}" presName="Name37" presStyleLbl="parChTrans1D2" presStyleIdx="1" presStyleCnt="10"/>
      <dgm:spPr/>
      <dgm:t>
        <a:bodyPr/>
        <a:lstStyle/>
        <a:p>
          <a:endParaRPr lang="en-US"/>
        </a:p>
      </dgm:t>
    </dgm:pt>
    <dgm:pt modelId="{8C3D30ED-B00A-FD4E-BC2C-2FA514C7424B}" type="pres">
      <dgm:prSet presAssocID="{6814AF27-6AAB-3E47-A38E-9203D059A54C}" presName="hierRoot2" presStyleCnt="0">
        <dgm:presLayoutVars>
          <dgm:hierBranch val="init"/>
        </dgm:presLayoutVars>
      </dgm:prSet>
      <dgm:spPr/>
    </dgm:pt>
    <dgm:pt modelId="{D4F2AA71-0979-014E-ADAA-4A1AA1C8C35E}" type="pres">
      <dgm:prSet presAssocID="{6814AF27-6AAB-3E47-A38E-9203D059A54C}" presName="rootComposite" presStyleCnt="0"/>
      <dgm:spPr/>
    </dgm:pt>
    <dgm:pt modelId="{46721DA8-AD8A-F942-B5DC-379B8C174DFB}" type="pres">
      <dgm:prSet presAssocID="{6814AF27-6AAB-3E47-A38E-9203D059A54C}" presName="rootText" presStyleLbl="node2" presStyleIdx="1" presStyleCnt="8" custScaleX="168501" custScaleY="222259">
        <dgm:presLayoutVars>
          <dgm:chPref val="3"/>
        </dgm:presLayoutVars>
      </dgm:prSet>
      <dgm:spPr/>
      <dgm:t>
        <a:bodyPr/>
        <a:lstStyle/>
        <a:p>
          <a:endParaRPr lang="en-US"/>
        </a:p>
      </dgm:t>
    </dgm:pt>
    <dgm:pt modelId="{525774BD-AA4D-DB46-AACE-BEF0F9A6052D}" type="pres">
      <dgm:prSet presAssocID="{6814AF27-6AAB-3E47-A38E-9203D059A54C}" presName="rootConnector" presStyleLbl="node2" presStyleIdx="1" presStyleCnt="8"/>
      <dgm:spPr/>
      <dgm:t>
        <a:bodyPr/>
        <a:lstStyle/>
        <a:p>
          <a:endParaRPr lang="en-US"/>
        </a:p>
      </dgm:t>
    </dgm:pt>
    <dgm:pt modelId="{2A2B732B-3211-DB4B-967A-61ECC5E6E627}" type="pres">
      <dgm:prSet presAssocID="{6814AF27-6AAB-3E47-A38E-9203D059A54C}" presName="hierChild4" presStyleCnt="0"/>
      <dgm:spPr/>
    </dgm:pt>
    <dgm:pt modelId="{298DBD20-4607-B040-818C-601250278476}" type="pres">
      <dgm:prSet presAssocID="{6814AF27-6AAB-3E47-A38E-9203D059A54C}" presName="hierChild5" presStyleCnt="0"/>
      <dgm:spPr/>
    </dgm:pt>
    <dgm:pt modelId="{4FBD06A5-5D61-4860-BAE2-A2D6E917F319}" type="pres">
      <dgm:prSet presAssocID="{FA12685E-DF69-42CC-804B-0C64CA7BEECE}" presName="Name37" presStyleLbl="parChTrans1D2" presStyleIdx="2" presStyleCnt="10"/>
      <dgm:spPr/>
      <dgm:t>
        <a:bodyPr/>
        <a:lstStyle/>
        <a:p>
          <a:endParaRPr lang="en-US"/>
        </a:p>
      </dgm:t>
    </dgm:pt>
    <dgm:pt modelId="{E415FB2A-BC22-48C9-A288-7B6B99293705}" type="pres">
      <dgm:prSet presAssocID="{DC5D969D-D1F9-4F52-A55B-712CD48DBF6A}" presName="hierRoot2" presStyleCnt="0">
        <dgm:presLayoutVars>
          <dgm:hierBranch val="init"/>
        </dgm:presLayoutVars>
      </dgm:prSet>
      <dgm:spPr/>
    </dgm:pt>
    <dgm:pt modelId="{5E4E233C-5105-4F9B-BA92-A631B59C7653}" type="pres">
      <dgm:prSet presAssocID="{DC5D969D-D1F9-4F52-A55B-712CD48DBF6A}" presName="rootComposite" presStyleCnt="0"/>
      <dgm:spPr/>
    </dgm:pt>
    <dgm:pt modelId="{2649230C-0C75-4589-B5F7-9806C3E5132F}" type="pres">
      <dgm:prSet presAssocID="{DC5D969D-D1F9-4F52-A55B-712CD48DBF6A}" presName="rootText" presStyleLbl="node2" presStyleIdx="2" presStyleCnt="8" custScaleX="147242" custScaleY="222259">
        <dgm:presLayoutVars>
          <dgm:chPref val="3"/>
        </dgm:presLayoutVars>
      </dgm:prSet>
      <dgm:spPr/>
      <dgm:t>
        <a:bodyPr/>
        <a:lstStyle/>
        <a:p>
          <a:endParaRPr lang="en-US"/>
        </a:p>
      </dgm:t>
    </dgm:pt>
    <dgm:pt modelId="{7AD5A448-E8AC-43D1-A253-EFDDC6A994BB}" type="pres">
      <dgm:prSet presAssocID="{DC5D969D-D1F9-4F52-A55B-712CD48DBF6A}" presName="rootConnector" presStyleLbl="node2" presStyleIdx="2" presStyleCnt="8"/>
      <dgm:spPr/>
      <dgm:t>
        <a:bodyPr/>
        <a:lstStyle/>
        <a:p>
          <a:endParaRPr lang="en-US"/>
        </a:p>
      </dgm:t>
    </dgm:pt>
    <dgm:pt modelId="{054BABF3-BE26-4498-832E-392A3DD090E5}" type="pres">
      <dgm:prSet presAssocID="{DC5D969D-D1F9-4F52-A55B-712CD48DBF6A}" presName="hierChild4" presStyleCnt="0"/>
      <dgm:spPr/>
    </dgm:pt>
    <dgm:pt modelId="{760EF42C-8798-45EE-9E50-1A1892615CB2}" type="pres">
      <dgm:prSet presAssocID="{DC5D969D-D1F9-4F52-A55B-712CD48DBF6A}" presName="hierChild5" presStyleCnt="0"/>
      <dgm:spPr/>
    </dgm:pt>
    <dgm:pt modelId="{6F3E2837-4B8F-1C42-A9A7-9B12A551EDEB}" type="pres">
      <dgm:prSet presAssocID="{E14F4BB5-F3EB-BE44-85B1-5D96F5DB4902}" presName="Name37" presStyleLbl="parChTrans1D2" presStyleIdx="3" presStyleCnt="10"/>
      <dgm:spPr/>
      <dgm:t>
        <a:bodyPr/>
        <a:lstStyle/>
        <a:p>
          <a:endParaRPr lang="en-US"/>
        </a:p>
      </dgm:t>
    </dgm:pt>
    <dgm:pt modelId="{90A69283-666B-8E48-9BAF-44DA3D489690}" type="pres">
      <dgm:prSet presAssocID="{64F7E4DD-B383-0941-AF77-3C617761CB7B}" presName="hierRoot2" presStyleCnt="0">
        <dgm:presLayoutVars>
          <dgm:hierBranch val="init"/>
        </dgm:presLayoutVars>
      </dgm:prSet>
      <dgm:spPr/>
    </dgm:pt>
    <dgm:pt modelId="{15F98037-581C-BF47-AFBA-11A45B4632A7}" type="pres">
      <dgm:prSet presAssocID="{64F7E4DD-B383-0941-AF77-3C617761CB7B}" presName="rootComposite" presStyleCnt="0"/>
      <dgm:spPr/>
    </dgm:pt>
    <dgm:pt modelId="{D8238756-9365-3145-BB05-5C88918DF404}" type="pres">
      <dgm:prSet presAssocID="{64F7E4DD-B383-0941-AF77-3C617761CB7B}" presName="rootText" presStyleLbl="node2" presStyleIdx="3" presStyleCnt="8" custScaleX="147242" custScaleY="222259">
        <dgm:presLayoutVars>
          <dgm:chPref val="3"/>
        </dgm:presLayoutVars>
      </dgm:prSet>
      <dgm:spPr/>
      <dgm:t>
        <a:bodyPr/>
        <a:lstStyle/>
        <a:p>
          <a:endParaRPr lang="en-US"/>
        </a:p>
      </dgm:t>
    </dgm:pt>
    <dgm:pt modelId="{80F41DA2-9E5E-0C41-A2C6-8E6B3298057D}" type="pres">
      <dgm:prSet presAssocID="{64F7E4DD-B383-0941-AF77-3C617761CB7B}" presName="rootConnector" presStyleLbl="node2" presStyleIdx="3" presStyleCnt="8"/>
      <dgm:spPr/>
      <dgm:t>
        <a:bodyPr/>
        <a:lstStyle/>
        <a:p>
          <a:endParaRPr lang="en-US"/>
        </a:p>
      </dgm:t>
    </dgm:pt>
    <dgm:pt modelId="{C6EFB10B-E01F-5E4F-99AE-6F6D7C86537B}" type="pres">
      <dgm:prSet presAssocID="{64F7E4DD-B383-0941-AF77-3C617761CB7B}" presName="hierChild4" presStyleCnt="0"/>
      <dgm:spPr/>
    </dgm:pt>
    <dgm:pt modelId="{7E8DDD77-EF2D-F443-9C0F-9EB03BF6D47B}" type="pres">
      <dgm:prSet presAssocID="{64F7E4DD-B383-0941-AF77-3C617761CB7B}" presName="hierChild5" presStyleCnt="0"/>
      <dgm:spPr/>
    </dgm:pt>
    <dgm:pt modelId="{7478E9FA-37F4-2B46-B3BA-A0DA136A786A}" type="pres">
      <dgm:prSet presAssocID="{3595DD70-92AF-B846-AEA0-457B4B4430C7}" presName="Name37" presStyleLbl="parChTrans1D2" presStyleIdx="4" presStyleCnt="10"/>
      <dgm:spPr/>
      <dgm:t>
        <a:bodyPr/>
        <a:lstStyle/>
        <a:p>
          <a:endParaRPr lang="en-US"/>
        </a:p>
      </dgm:t>
    </dgm:pt>
    <dgm:pt modelId="{4864F0C6-02F8-6040-B28B-EBF872662F55}" type="pres">
      <dgm:prSet presAssocID="{29485D34-D2DB-8940-80F5-9CC631A40506}" presName="hierRoot2" presStyleCnt="0">
        <dgm:presLayoutVars>
          <dgm:hierBranch val="init"/>
        </dgm:presLayoutVars>
      </dgm:prSet>
      <dgm:spPr/>
    </dgm:pt>
    <dgm:pt modelId="{089C15B3-A08E-D943-95F3-1FCE1C41FE73}" type="pres">
      <dgm:prSet presAssocID="{29485D34-D2DB-8940-80F5-9CC631A40506}" presName="rootComposite" presStyleCnt="0"/>
      <dgm:spPr/>
    </dgm:pt>
    <dgm:pt modelId="{12AC9B02-657A-614D-8267-2D9E34E0BCE6}" type="pres">
      <dgm:prSet presAssocID="{29485D34-D2DB-8940-80F5-9CC631A40506}" presName="rootText" presStyleLbl="node2" presStyleIdx="4" presStyleCnt="8" custScaleX="147242" custScaleY="222259">
        <dgm:presLayoutVars>
          <dgm:chPref val="3"/>
        </dgm:presLayoutVars>
      </dgm:prSet>
      <dgm:spPr/>
      <dgm:t>
        <a:bodyPr/>
        <a:lstStyle/>
        <a:p>
          <a:endParaRPr lang="en-US"/>
        </a:p>
      </dgm:t>
    </dgm:pt>
    <dgm:pt modelId="{53F8C83C-D761-C043-8DA4-BAA658099059}" type="pres">
      <dgm:prSet presAssocID="{29485D34-D2DB-8940-80F5-9CC631A40506}" presName="rootConnector" presStyleLbl="node2" presStyleIdx="4" presStyleCnt="8"/>
      <dgm:spPr/>
      <dgm:t>
        <a:bodyPr/>
        <a:lstStyle/>
        <a:p>
          <a:endParaRPr lang="en-US"/>
        </a:p>
      </dgm:t>
    </dgm:pt>
    <dgm:pt modelId="{69A9E1A4-90A0-7E45-A1F9-55C24277D3D0}" type="pres">
      <dgm:prSet presAssocID="{29485D34-D2DB-8940-80F5-9CC631A40506}" presName="hierChild4" presStyleCnt="0"/>
      <dgm:spPr/>
    </dgm:pt>
    <dgm:pt modelId="{48665912-C0FB-7345-8B8B-2132E355C70F}" type="pres">
      <dgm:prSet presAssocID="{29485D34-D2DB-8940-80F5-9CC631A40506}" presName="hierChild5" presStyleCnt="0"/>
      <dgm:spPr/>
    </dgm:pt>
    <dgm:pt modelId="{57F721D4-A5AB-3B42-8C32-0778E73BD52B}" type="pres">
      <dgm:prSet presAssocID="{F3DE4AC3-4FDE-B54F-A90D-4F263C6E9385}" presName="Name37" presStyleLbl="parChTrans1D2" presStyleIdx="5" presStyleCnt="10"/>
      <dgm:spPr/>
      <dgm:t>
        <a:bodyPr/>
        <a:lstStyle/>
        <a:p>
          <a:endParaRPr lang="en-US"/>
        </a:p>
      </dgm:t>
    </dgm:pt>
    <dgm:pt modelId="{036FD118-696A-8A4E-A4E6-802E11E871F7}" type="pres">
      <dgm:prSet presAssocID="{1EB1C846-AB9B-CF47-9292-56FACC14AB5D}" presName="hierRoot2" presStyleCnt="0">
        <dgm:presLayoutVars>
          <dgm:hierBranch val="init"/>
        </dgm:presLayoutVars>
      </dgm:prSet>
      <dgm:spPr/>
    </dgm:pt>
    <dgm:pt modelId="{CF1A6536-3FC4-9D47-9C06-B82C8C00CB72}" type="pres">
      <dgm:prSet presAssocID="{1EB1C846-AB9B-CF47-9292-56FACC14AB5D}" presName="rootComposite" presStyleCnt="0"/>
      <dgm:spPr/>
    </dgm:pt>
    <dgm:pt modelId="{4884C1FC-0317-EF49-8D5A-0364E4DEEB99}" type="pres">
      <dgm:prSet presAssocID="{1EB1C846-AB9B-CF47-9292-56FACC14AB5D}" presName="rootText" presStyleLbl="node2" presStyleIdx="5" presStyleCnt="8" custScaleX="147242" custScaleY="222259">
        <dgm:presLayoutVars>
          <dgm:chPref val="3"/>
        </dgm:presLayoutVars>
      </dgm:prSet>
      <dgm:spPr/>
      <dgm:t>
        <a:bodyPr/>
        <a:lstStyle/>
        <a:p>
          <a:endParaRPr lang="en-US"/>
        </a:p>
      </dgm:t>
    </dgm:pt>
    <dgm:pt modelId="{4E27A01D-81C5-0F4E-97F7-15C2727247FF}" type="pres">
      <dgm:prSet presAssocID="{1EB1C846-AB9B-CF47-9292-56FACC14AB5D}" presName="rootConnector" presStyleLbl="node2" presStyleIdx="5" presStyleCnt="8"/>
      <dgm:spPr/>
      <dgm:t>
        <a:bodyPr/>
        <a:lstStyle/>
        <a:p>
          <a:endParaRPr lang="en-US"/>
        </a:p>
      </dgm:t>
    </dgm:pt>
    <dgm:pt modelId="{F9F05C29-F05E-6441-A4EB-42C5D5F261B2}" type="pres">
      <dgm:prSet presAssocID="{1EB1C846-AB9B-CF47-9292-56FACC14AB5D}" presName="hierChild4" presStyleCnt="0"/>
      <dgm:spPr/>
    </dgm:pt>
    <dgm:pt modelId="{BDD5A6BF-CAC2-BC4C-B184-DC65D55F7626}" type="pres">
      <dgm:prSet presAssocID="{1EB1C846-AB9B-CF47-9292-56FACC14AB5D}" presName="hierChild5" presStyleCnt="0"/>
      <dgm:spPr/>
    </dgm:pt>
    <dgm:pt modelId="{B9C6BA39-D29A-044D-BDB4-F3C4073CD023}" type="pres">
      <dgm:prSet presAssocID="{5178D572-44DB-B64E-AD26-F02F7D7C8901}" presName="Name37" presStyleLbl="parChTrans1D2" presStyleIdx="6" presStyleCnt="10"/>
      <dgm:spPr/>
      <dgm:t>
        <a:bodyPr/>
        <a:lstStyle/>
        <a:p>
          <a:endParaRPr lang="en-US"/>
        </a:p>
      </dgm:t>
    </dgm:pt>
    <dgm:pt modelId="{D7E327BF-17FD-AA4A-8EE0-E577E515EF0C}" type="pres">
      <dgm:prSet presAssocID="{45DA2EC5-1C91-2D46-AB6D-154CFFA5A8A5}" presName="hierRoot2" presStyleCnt="0">
        <dgm:presLayoutVars>
          <dgm:hierBranch val="init"/>
        </dgm:presLayoutVars>
      </dgm:prSet>
      <dgm:spPr/>
    </dgm:pt>
    <dgm:pt modelId="{1B22D467-4A9F-7B40-9D45-ACC014DF3AA8}" type="pres">
      <dgm:prSet presAssocID="{45DA2EC5-1C91-2D46-AB6D-154CFFA5A8A5}" presName="rootComposite" presStyleCnt="0"/>
      <dgm:spPr/>
    </dgm:pt>
    <dgm:pt modelId="{0475964B-8092-5B48-A2CC-AD9B96AF4ED2}" type="pres">
      <dgm:prSet presAssocID="{45DA2EC5-1C91-2D46-AB6D-154CFFA5A8A5}" presName="rootText" presStyleLbl="node2" presStyleIdx="6" presStyleCnt="8" custScaleX="146847" custScaleY="222259">
        <dgm:presLayoutVars>
          <dgm:chPref val="3"/>
        </dgm:presLayoutVars>
      </dgm:prSet>
      <dgm:spPr>
        <a:xfrm>
          <a:off x="7750349" y="1760121"/>
          <a:ext cx="1103590" cy="495201"/>
        </a:xfrm>
        <a:prstGeom prst="rect">
          <a:avLst/>
        </a:prstGeom>
      </dgm:spPr>
      <dgm:t>
        <a:bodyPr/>
        <a:lstStyle/>
        <a:p>
          <a:endParaRPr lang="en-US"/>
        </a:p>
      </dgm:t>
    </dgm:pt>
    <dgm:pt modelId="{81159162-8FAB-C541-A08C-4DE71F534E07}" type="pres">
      <dgm:prSet presAssocID="{45DA2EC5-1C91-2D46-AB6D-154CFFA5A8A5}" presName="rootConnector" presStyleLbl="node2" presStyleIdx="6" presStyleCnt="8"/>
      <dgm:spPr/>
      <dgm:t>
        <a:bodyPr/>
        <a:lstStyle/>
        <a:p>
          <a:endParaRPr lang="en-US"/>
        </a:p>
      </dgm:t>
    </dgm:pt>
    <dgm:pt modelId="{144C929C-4291-394D-9DF8-B5811DD6987C}" type="pres">
      <dgm:prSet presAssocID="{45DA2EC5-1C91-2D46-AB6D-154CFFA5A8A5}" presName="hierChild4" presStyleCnt="0"/>
      <dgm:spPr/>
    </dgm:pt>
    <dgm:pt modelId="{F55DB853-3544-734D-A04C-B7842D1CC093}" type="pres">
      <dgm:prSet presAssocID="{45DA2EC5-1C91-2D46-AB6D-154CFFA5A8A5}" presName="hierChild5" presStyleCnt="0"/>
      <dgm:spPr/>
    </dgm:pt>
    <dgm:pt modelId="{3D930B7D-6D18-5547-9782-272410EE8990}" type="pres">
      <dgm:prSet presAssocID="{2CDCE25F-BB43-5D42-8CEF-590878B39349}" presName="Name37" presStyleLbl="parChTrans1D2" presStyleIdx="7" presStyleCnt="10"/>
      <dgm:spPr/>
      <dgm:t>
        <a:bodyPr/>
        <a:lstStyle/>
        <a:p>
          <a:endParaRPr lang="en-US"/>
        </a:p>
      </dgm:t>
    </dgm:pt>
    <dgm:pt modelId="{2E91F12B-A6B7-7D4E-82FA-C45B868DFA2B}" type="pres">
      <dgm:prSet presAssocID="{B47D1E38-E7F2-284E-97E5-051E1862F504}" presName="hierRoot2" presStyleCnt="0">
        <dgm:presLayoutVars>
          <dgm:hierBranch val="init"/>
        </dgm:presLayoutVars>
      </dgm:prSet>
      <dgm:spPr/>
    </dgm:pt>
    <dgm:pt modelId="{9D17E36F-EFC3-C548-97B4-593F3289875E}" type="pres">
      <dgm:prSet presAssocID="{B47D1E38-E7F2-284E-97E5-051E1862F504}" presName="rootComposite" presStyleCnt="0"/>
      <dgm:spPr/>
    </dgm:pt>
    <dgm:pt modelId="{32FB6671-6215-E845-B635-59715DEA28EE}" type="pres">
      <dgm:prSet presAssocID="{B47D1E38-E7F2-284E-97E5-051E1862F504}" presName="rootText" presStyleLbl="node2" presStyleIdx="7" presStyleCnt="8" custScaleX="146847" custScaleY="222259">
        <dgm:presLayoutVars>
          <dgm:chPref val="3"/>
        </dgm:presLayoutVars>
      </dgm:prSet>
      <dgm:spPr>
        <a:prstGeom prst="rect">
          <a:avLst/>
        </a:prstGeom>
      </dgm:spPr>
      <dgm:t>
        <a:bodyPr/>
        <a:lstStyle/>
        <a:p>
          <a:endParaRPr lang="en-US"/>
        </a:p>
      </dgm:t>
    </dgm:pt>
    <dgm:pt modelId="{725D6053-65B6-9A45-9DB5-5E745D66CC83}" type="pres">
      <dgm:prSet presAssocID="{B47D1E38-E7F2-284E-97E5-051E1862F504}" presName="rootConnector" presStyleLbl="node2" presStyleIdx="7" presStyleCnt="8"/>
      <dgm:spPr/>
      <dgm:t>
        <a:bodyPr/>
        <a:lstStyle/>
        <a:p>
          <a:endParaRPr lang="en-US"/>
        </a:p>
      </dgm:t>
    </dgm:pt>
    <dgm:pt modelId="{C3D4D2AA-8989-C948-AFF7-8E65560E373F}" type="pres">
      <dgm:prSet presAssocID="{B47D1E38-E7F2-284E-97E5-051E1862F504}" presName="hierChild4" presStyleCnt="0"/>
      <dgm:spPr/>
    </dgm:pt>
    <dgm:pt modelId="{BB2E5D67-8698-434C-973D-979175B66F48}" type="pres">
      <dgm:prSet presAssocID="{3CA73198-05B0-9740-87CF-87CBAD962AD4}" presName="Name37" presStyleLbl="parChTrans1D3" presStyleIdx="3" presStyleCnt="6"/>
      <dgm:spPr/>
      <dgm:t>
        <a:bodyPr/>
        <a:lstStyle/>
        <a:p>
          <a:endParaRPr lang="en-US"/>
        </a:p>
      </dgm:t>
    </dgm:pt>
    <dgm:pt modelId="{D1343170-3CED-6848-BFF0-C2942482962E}" type="pres">
      <dgm:prSet presAssocID="{DA2008DE-17B0-FD45-82CE-7F68B9021FF4}" presName="hierRoot2" presStyleCnt="0">
        <dgm:presLayoutVars>
          <dgm:hierBranch val="init"/>
        </dgm:presLayoutVars>
      </dgm:prSet>
      <dgm:spPr/>
    </dgm:pt>
    <dgm:pt modelId="{FE95D4B8-234D-8C46-8A09-2E3B81A8D03D}" type="pres">
      <dgm:prSet presAssocID="{DA2008DE-17B0-FD45-82CE-7F68B9021FF4}" presName="rootComposite" presStyleCnt="0"/>
      <dgm:spPr/>
    </dgm:pt>
    <dgm:pt modelId="{DDA198A6-10FC-174D-9512-F356A8085339}" type="pres">
      <dgm:prSet presAssocID="{DA2008DE-17B0-FD45-82CE-7F68B9021FF4}" presName="rootText" presStyleLbl="node3" presStyleIdx="3" presStyleCnt="6" custScaleY="138912">
        <dgm:presLayoutVars>
          <dgm:chPref val="3"/>
        </dgm:presLayoutVars>
      </dgm:prSet>
      <dgm:spPr/>
      <dgm:t>
        <a:bodyPr/>
        <a:lstStyle/>
        <a:p>
          <a:endParaRPr lang="en-US"/>
        </a:p>
      </dgm:t>
    </dgm:pt>
    <dgm:pt modelId="{E2F3CDCA-CCA8-4F42-9C4D-CBD8887E837C}" type="pres">
      <dgm:prSet presAssocID="{DA2008DE-17B0-FD45-82CE-7F68B9021FF4}" presName="rootConnector" presStyleLbl="node3" presStyleIdx="3" presStyleCnt="6"/>
      <dgm:spPr/>
      <dgm:t>
        <a:bodyPr/>
        <a:lstStyle/>
        <a:p>
          <a:endParaRPr lang="en-US"/>
        </a:p>
      </dgm:t>
    </dgm:pt>
    <dgm:pt modelId="{67101055-DC92-204E-8568-B655732B7CEC}" type="pres">
      <dgm:prSet presAssocID="{DA2008DE-17B0-FD45-82CE-7F68B9021FF4}" presName="hierChild4" presStyleCnt="0"/>
      <dgm:spPr/>
    </dgm:pt>
    <dgm:pt modelId="{7B38E434-4B74-EC4F-BA27-DEF130845DFF}" type="pres">
      <dgm:prSet presAssocID="{DA2008DE-17B0-FD45-82CE-7F68B9021FF4}" presName="hierChild5" presStyleCnt="0"/>
      <dgm:spPr/>
    </dgm:pt>
    <dgm:pt modelId="{41A0A300-64FB-D94D-B3B5-90DFC559F261}" type="pres">
      <dgm:prSet presAssocID="{6E881637-62E7-1B4B-AA32-90EA5A49A04E}" presName="Name37" presStyleLbl="parChTrans1D3" presStyleIdx="4" presStyleCnt="6"/>
      <dgm:spPr/>
      <dgm:t>
        <a:bodyPr/>
        <a:lstStyle/>
        <a:p>
          <a:endParaRPr lang="en-US"/>
        </a:p>
      </dgm:t>
    </dgm:pt>
    <dgm:pt modelId="{147443A3-027A-A449-9311-9E255606158C}" type="pres">
      <dgm:prSet presAssocID="{67388487-BF92-0F45-B3A3-09B8D9CACB0E}" presName="hierRoot2" presStyleCnt="0">
        <dgm:presLayoutVars>
          <dgm:hierBranch val="init"/>
        </dgm:presLayoutVars>
      </dgm:prSet>
      <dgm:spPr/>
    </dgm:pt>
    <dgm:pt modelId="{4CC66E61-5756-E14A-9455-F91972194570}" type="pres">
      <dgm:prSet presAssocID="{67388487-BF92-0F45-B3A3-09B8D9CACB0E}" presName="rootComposite" presStyleCnt="0"/>
      <dgm:spPr/>
    </dgm:pt>
    <dgm:pt modelId="{E6562B1D-0543-4F4C-8171-C8049D3D8586}" type="pres">
      <dgm:prSet presAssocID="{67388487-BF92-0F45-B3A3-09B8D9CACB0E}" presName="rootText" presStyleLbl="node3" presStyleIdx="4" presStyleCnt="6" custScaleY="138912">
        <dgm:presLayoutVars>
          <dgm:chPref val="3"/>
        </dgm:presLayoutVars>
      </dgm:prSet>
      <dgm:spPr/>
      <dgm:t>
        <a:bodyPr/>
        <a:lstStyle/>
        <a:p>
          <a:endParaRPr lang="en-US"/>
        </a:p>
      </dgm:t>
    </dgm:pt>
    <dgm:pt modelId="{F76B2CF1-5D8C-8F46-9583-E11651B24B46}" type="pres">
      <dgm:prSet presAssocID="{67388487-BF92-0F45-B3A3-09B8D9CACB0E}" presName="rootConnector" presStyleLbl="node3" presStyleIdx="4" presStyleCnt="6"/>
      <dgm:spPr/>
      <dgm:t>
        <a:bodyPr/>
        <a:lstStyle/>
        <a:p>
          <a:endParaRPr lang="en-US"/>
        </a:p>
      </dgm:t>
    </dgm:pt>
    <dgm:pt modelId="{24D3530D-023E-4F4B-A767-34093058FFEA}" type="pres">
      <dgm:prSet presAssocID="{67388487-BF92-0F45-B3A3-09B8D9CACB0E}" presName="hierChild4" presStyleCnt="0"/>
      <dgm:spPr/>
    </dgm:pt>
    <dgm:pt modelId="{5CA14514-D30E-1A4D-BC61-7B68671EBDA9}" type="pres">
      <dgm:prSet presAssocID="{67388487-BF92-0F45-B3A3-09B8D9CACB0E}" presName="hierChild5" presStyleCnt="0"/>
      <dgm:spPr/>
    </dgm:pt>
    <dgm:pt modelId="{EA786874-F266-4D49-8E2F-1D5C7274000E}" type="pres">
      <dgm:prSet presAssocID="{AB8A0684-0B44-8B46-840F-A28DF5600A85}" presName="Name37" presStyleLbl="parChTrans1D3" presStyleIdx="5" presStyleCnt="6"/>
      <dgm:spPr/>
      <dgm:t>
        <a:bodyPr/>
        <a:lstStyle/>
        <a:p>
          <a:endParaRPr lang="en-US"/>
        </a:p>
      </dgm:t>
    </dgm:pt>
    <dgm:pt modelId="{4EA7EEA9-EF0E-9B40-9799-D0BA792DFDF8}" type="pres">
      <dgm:prSet presAssocID="{C19B2FED-9074-074D-9E2F-E812AF943FBA}" presName="hierRoot2" presStyleCnt="0">
        <dgm:presLayoutVars>
          <dgm:hierBranch val="init"/>
        </dgm:presLayoutVars>
      </dgm:prSet>
      <dgm:spPr/>
    </dgm:pt>
    <dgm:pt modelId="{2BA37536-DC7A-8243-B3EA-39E91BD5F531}" type="pres">
      <dgm:prSet presAssocID="{C19B2FED-9074-074D-9E2F-E812AF943FBA}" presName="rootComposite" presStyleCnt="0"/>
      <dgm:spPr/>
    </dgm:pt>
    <dgm:pt modelId="{DD697C2C-B8A1-324F-9110-1FB9483A9F69}" type="pres">
      <dgm:prSet presAssocID="{C19B2FED-9074-074D-9E2F-E812AF943FBA}" presName="rootText" presStyleLbl="node3" presStyleIdx="5" presStyleCnt="6" custScaleY="138912">
        <dgm:presLayoutVars>
          <dgm:chPref val="3"/>
        </dgm:presLayoutVars>
      </dgm:prSet>
      <dgm:spPr/>
      <dgm:t>
        <a:bodyPr/>
        <a:lstStyle/>
        <a:p>
          <a:endParaRPr lang="en-US"/>
        </a:p>
      </dgm:t>
    </dgm:pt>
    <dgm:pt modelId="{0012E11C-B976-1C44-927E-C6B0A448A45E}" type="pres">
      <dgm:prSet presAssocID="{C19B2FED-9074-074D-9E2F-E812AF943FBA}" presName="rootConnector" presStyleLbl="node3" presStyleIdx="5" presStyleCnt="6"/>
      <dgm:spPr/>
      <dgm:t>
        <a:bodyPr/>
        <a:lstStyle/>
        <a:p>
          <a:endParaRPr lang="en-US"/>
        </a:p>
      </dgm:t>
    </dgm:pt>
    <dgm:pt modelId="{036558E5-C177-CB49-A657-A1138269A837}" type="pres">
      <dgm:prSet presAssocID="{C19B2FED-9074-074D-9E2F-E812AF943FBA}" presName="hierChild4" presStyleCnt="0"/>
      <dgm:spPr/>
    </dgm:pt>
    <dgm:pt modelId="{A7828C0D-91F1-9649-B0CA-1C31C6A1CB68}" type="pres">
      <dgm:prSet presAssocID="{C19B2FED-9074-074D-9E2F-E812AF943FBA}" presName="hierChild5" presStyleCnt="0"/>
      <dgm:spPr/>
    </dgm:pt>
    <dgm:pt modelId="{7501D9FB-69AF-5844-9648-34B058EAB252}" type="pres">
      <dgm:prSet presAssocID="{B47D1E38-E7F2-284E-97E5-051E1862F504}" presName="hierChild5" presStyleCnt="0"/>
      <dgm:spPr/>
    </dgm:pt>
    <dgm:pt modelId="{268D2291-2752-9C4D-B71D-31F2DD72E6BF}" type="pres">
      <dgm:prSet presAssocID="{7EA2386D-E4BF-5342-89C3-ADF1849FE147}" presName="hierChild3" presStyleCnt="0"/>
      <dgm:spPr/>
    </dgm:pt>
    <dgm:pt modelId="{DF54BB7D-B8D0-4A43-A3C2-53AB5F3ADA6B}" type="pres">
      <dgm:prSet presAssocID="{88C20F2F-5AAD-0C47-BA7F-22244EBF246B}" presName="Name111" presStyleLbl="parChTrans1D2" presStyleIdx="8" presStyleCnt="10"/>
      <dgm:spPr/>
      <dgm:t>
        <a:bodyPr/>
        <a:lstStyle/>
        <a:p>
          <a:endParaRPr lang="en-US"/>
        </a:p>
      </dgm:t>
    </dgm:pt>
    <dgm:pt modelId="{DA3F15AB-C88C-FD46-97E4-59AEC9C3C21F}" type="pres">
      <dgm:prSet presAssocID="{7FB24FD5-306E-594A-A348-213AD2CCF1D6}" presName="hierRoot3" presStyleCnt="0">
        <dgm:presLayoutVars>
          <dgm:hierBranch val="init"/>
        </dgm:presLayoutVars>
      </dgm:prSet>
      <dgm:spPr/>
    </dgm:pt>
    <dgm:pt modelId="{6FDE1979-B458-3F45-B948-238D620E732C}" type="pres">
      <dgm:prSet presAssocID="{7FB24FD5-306E-594A-A348-213AD2CCF1D6}" presName="rootComposite3" presStyleCnt="0"/>
      <dgm:spPr/>
    </dgm:pt>
    <dgm:pt modelId="{5A366F82-1D00-E94A-A11A-5C890F6EFCB1}" type="pres">
      <dgm:prSet presAssocID="{7FB24FD5-306E-594A-A348-213AD2CCF1D6}" presName="rootText3" presStyleLbl="asst1" presStyleIdx="0" presStyleCnt="2" custScaleX="149779" custScaleY="194477">
        <dgm:presLayoutVars>
          <dgm:chPref val="3"/>
        </dgm:presLayoutVars>
      </dgm:prSet>
      <dgm:spPr/>
      <dgm:t>
        <a:bodyPr/>
        <a:lstStyle/>
        <a:p>
          <a:endParaRPr lang="en-US"/>
        </a:p>
      </dgm:t>
    </dgm:pt>
    <dgm:pt modelId="{CD64B216-20E3-7349-B9D3-DB774F74657F}" type="pres">
      <dgm:prSet presAssocID="{7FB24FD5-306E-594A-A348-213AD2CCF1D6}" presName="rootConnector3" presStyleLbl="asst1" presStyleIdx="0" presStyleCnt="2"/>
      <dgm:spPr/>
      <dgm:t>
        <a:bodyPr/>
        <a:lstStyle/>
        <a:p>
          <a:endParaRPr lang="en-US"/>
        </a:p>
      </dgm:t>
    </dgm:pt>
    <dgm:pt modelId="{5A495E99-6557-B641-97A7-011478DB6DE6}" type="pres">
      <dgm:prSet presAssocID="{7FB24FD5-306E-594A-A348-213AD2CCF1D6}" presName="hierChild6" presStyleCnt="0"/>
      <dgm:spPr/>
    </dgm:pt>
    <dgm:pt modelId="{D2D872B2-B484-9640-BFBA-B9469F39CFB2}" type="pres">
      <dgm:prSet presAssocID="{7FB24FD5-306E-594A-A348-213AD2CCF1D6}" presName="hierChild7" presStyleCnt="0"/>
      <dgm:spPr/>
    </dgm:pt>
    <dgm:pt modelId="{E757C963-A6E0-9843-B75A-A699E8621B03}" type="pres">
      <dgm:prSet presAssocID="{3CA0A403-A72E-2349-89FF-22A73A87659F}" presName="Name111" presStyleLbl="parChTrans1D2" presStyleIdx="9" presStyleCnt="10"/>
      <dgm:spPr/>
      <dgm:t>
        <a:bodyPr/>
        <a:lstStyle/>
        <a:p>
          <a:endParaRPr lang="en-US"/>
        </a:p>
      </dgm:t>
    </dgm:pt>
    <dgm:pt modelId="{07C98769-4C0D-E649-B907-527BF1A3CE1D}" type="pres">
      <dgm:prSet presAssocID="{9BBCD27C-29EE-2140-819D-F0842B026FCF}" presName="hierRoot3" presStyleCnt="0">
        <dgm:presLayoutVars>
          <dgm:hierBranch val="init"/>
        </dgm:presLayoutVars>
      </dgm:prSet>
      <dgm:spPr/>
    </dgm:pt>
    <dgm:pt modelId="{50BF3FC4-514B-4D4E-A3D1-73D787167855}" type="pres">
      <dgm:prSet presAssocID="{9BBCD27C-29EE-2140-819D-F0842B026FCF}" presName="rootComposite3" presStyleCnt="0"/>
      <dgm:spPr/>
    </dgm:pt>
    <dgm:pt modelId="{8B815585-01DA-6F41-A8FC-A356E1BECB3D}" type="pres">
      <dgm:prSet presAssocID="{9BBCD27C-29EE-2140-819D-F0842B026FCF}" presName="rootText3" presStyleLbl="asst1" presStyleIdx="1" presStyleCnt="2" custScaleX="149779" custScaleY="194477">
        <dgm:presLayoutVars>
          <dgm:chPref val="3"/>
        </dgm:presLayoutVars>
      </dgm:prSet>
      <dgm:spPr/>
      <dgm:t>
        <a:bodyPr/>
        <a:lstStyle/>
        <a:p>
          <a:endParaRPr lang="en-US"/>
        </a:p>
      </dgm:t>
    </dgm:pt>
    <dgm:pt modelId="{1E67788B-EAF5-6F41-8418-98E416E848A0}" type="pres">
      <dgm:prSet presAssocID="{9BBCD27C-29EE-2140-819D-F0842B026FCF}" presName="rootConnector3" presStyleLbl="asst1" presStyleIdx="1" presStyleCnt="2"/>
      <dgm:spPr/>
      <dgm:t>
        <a:bodyPr/>
        <a:lstStyle/>
        <a:p>
          <a:endParaRPr lang="en-US"/>
        </a:p>
      </dgm:t>
    </dgm:pt>
    <dgm:pt modelId="{2D1F002E-6C9B-584A-A4E3-6F2A818C7B53}" type="pres">
      <dgm:prSet presAssocID="{9BBCD27C-29EE-2140-819D-F0842B026FCF}" presName="hierChild6" presStyleCnt="0"/>
      <dgm:spPr/>
    </dgm:pt>
    <dgm:pt modelId="{47A64074-F703-2D40-8165-6E858D6793D5}" type="pres">
      <dgm:prSet presAssocID="{9BBCD27C-29EE-2140-819D-F0842B026FCF}" presName="hierChild7" presStyleCnt="0"/>
      <dgm:spPr/>
    </dgm:pt>
  </dgm:ptLst>
  <dgm:cxnLst>
    <dgm:cxn modelId="{96FDE97C-9226-41A3-BFB0-CBC336A91C60}" type="presOf" srcId="{3595DD70-92AF-B846-AEA0-457B4B4430C7}" destId="{7478E9FA-37F4-2B46-B3BA-A0DA136A786A}" srcOrd="0" destOrd="0" presId="urn:microsoft.com/office/officeart/2005/8/layout/orgChart1"/>
    <dgm:cxn modelId="{6991FDF0-3C2B-2144-8C25-A6F63484E5BD}" srcId="{029C9891-474F-D74D-B752-66A60ABDD49F}" destId="{7EA2386D-E4BF-5342-89C3-ADF1849FE147}" srcOrd="0" destOrd="0" parTransId="{D9C0A7CE-BFE9-064B-BC4F-279EFC4B0309}" sibTransId="{4CF78DBE-B8C7-2D41-9082-A050B1C36E0C}"/>
    <dgm:cxn modelId="{AB1273CB-4C9E-4A22-BE05-DBB4AA11DE3C}" type="presOf" srcId="{E373840D-9B07-8442-A102-3EFC09C7C2CA}" destId="{348CB1A6-6530-F74F-90B0-E511E83D1074}" srcOrd="0" destOrd="0" presId="urn:microsoft.com/office/officeart/2005/8/layout/orgChart1"/>
    <dgm:cxn modelId="{33543CF8-0E5E-4151-805D-47A528C9E286}" type="presOf" srcId="{F3DE4AC3-4FDE-B54F-A90D-4F263C6E9385}" destId="{57F721D4-A5AB-3B42-8C32-0778E73BD52B}" srcOrd="0" destOrd="0" presId="urn:microsoft.com/office/officeart/2005/8/layout/orgChart1"/>
    <dgm:cxn modelId="{A71A14EA-8304-4685-97AF-1111A691B524}" type="presOf" srcId="{64F7E4DD-B383-0941-AF77-3C617761CB7B}" destId="{80F41DA2-9E5E-0C41-A2C6-8E6B3298057D}" srcOrd="1" destOrd="0" presId="urn:microsoft.com/office/officeart/2005/8/layout/orgChart1"/>
    <dgm:cxn modelId="{0E9540A3-B81F-3141-8219-35616F76C137}" type="presOf" srcId="{3CA73198-05B0-9740-87CF-87CBAD962AD4}" destId="{BB2E5D67-8698-434C-973D-979175B66F48}" srcOrd="0" destOrd="0" presId="urn:microsoft.com/office/officeart/2005/8/layout/orgChart1"/>
    <dgm:cxn modelId="{160F8D6D-0FF1-8A45-ACA2-78B9AEC4E0EC}" type="presOf" srcId="{DA2008DE-17B0-FD45-82CE-7F68B9021FF4}" destId="{E2F3CDCA-CCA8-4F42-9C4D-CBD8887E837C}" srcOrd="1" destOrd="0" presId="urn:microsoft.com/office/officeart/2005/8/layout/orgChart1"/>
    <dgm:cxn modelId="{FD69886C-FED7-449A-A1CA-3132FD4E768F}" type="presOf" srcId="{A1B0AA82-B2CA-B84A-BD78-551D0E805D2A}" destId="{3A0B53C2-0FC3-2743-A7C9-79E798B16F69}" srcOrd="1" destOrd="0" presId="urn:microsoft.com/office/officeart/2005/8/layout/orgChart1"/>
    <dgm:cxn modelId="{D31021B3-D26F-4C6E-9BE8-B315EA7D8B17}" type="presOf" srcId="{7FB24FD5-306E-594A-A348-213AD2CCF1D6}" destId="{5A366F82-1D00-E94A-A11A-5C890F6EFCB1}" srcOrd="0" destOrd="0" presId="urn:microsoft.com/office/officeart/2005/8/layout/orgChart1"/>
    <dgm:cxn modelId="{15853E89-9740-4EFA-B436-B4A66DE2A9C3}" type="presOf" srcId="{29485D34-D2DB-8940-80F5-9CC631A40506}" destId="{53F8C83C-D761-C043-8DA4-BAA658099059}" srcOrd="1" destOrd="0" presId="urn:microsoft.com/office/officeart/2005/8/layout/orgChart1"/>
    <dgm:cxn modelId="{7A7D18FD-E10F-8B4C-B330-4A6B27C4C8D5}" type="presOf" srcId="{B47D1E38-E7F2-284E-97E5-051E1862F504}" destId="{32FB6671-6215-E845-B635-59715DEA28EE}" srcOrd="0" destOrd="0" presId="urn:microsoft.com/office/officeart/2005/8/layout/orgChart1"/>
    <dgm:cxn modelId="{BBD11572-17FA-E44D-ADCC-C1EDEECC4AAC}" type="presOf" srcId="{45DA2EC5-1C91-2D46-AB6D-154CFFA5A8A5}" destId="{81159162-8FAB-C541-A08C-4DE71F534E07}" srcOrd="1" destOrd="0" presId="urn:microsoft.com/office/officeart/2005/8/layout/orgChart1"/>
    <dgm:cxn modelId="{747353FE-B82A-44C8-B956-FF2A73879681}" type="presOf" srcId="{29485D34-D2DB-8940-80F5-9CC631A40506}" destId="{12AC9B02-657A-614D-8267-2D9E34E0BCE6}" srcOrd="0" destOrd="0" presId="urn:microsoft.com/office/officeart/2005/8/layout/orgChart1"/>
    <dgm:cxn modelId="{A0E2C1AA-27A9-654C-AB0E-5EB8C245FD65}" srcId="{7EA2386D-E4BF-5342-89C3-ADF1849FE147}" destId="{6814AF27-6AAB-3E47-A38E-9203D059A54C}" srcOrd="1" destOrd="0" parTransId="{E373840D-9B07-8442-A102-3EFC09C7C2CA}" sibTransId="{F228F5CC-0A67-304C-8797-45DDC51D0026}"/>
    <dgm:cxn modelId="{0B86A41A-803B-E042-A067-A3BDFF928651}" srcId="{7EA2386D-E4BF-5342-89C3-ADF1849FE147}" destId="{7FB24FD5-306E-594A-A348-213AD2CCF1D6}" srcOrd="8" destOrd="0" parTransId="{88C20F2F-5AAD-0C47-BA7F-22244EBF246B}" sibTransId="{A86B3D1F-C82A-7341-B54A-38A6829560C5}"/>
    <dgm:cxn modelId="{182A487B-C7F3-4483-A6DF-88E6FA4DCA08}" type="presOf" srcId="{7EA2386D-E4BF-5342-89C3-ADF1849FE147}" destId="{263C74C5-9ADD-7440-BF38-2B11CBBB7DF6}" srcOrd="0" destOrd="0" presId="urn:microsoft.com/office/officeart/2005/8/layout/orgChart1"/>
    <dgm:cxn modelId="{9BA21988-1759-F74F-9FEF-BCC7AF77A4F3}" type="presOf" srcId="{C19B2FED-9074-074D-9E2F-E812AF943FBA}" destId="{DD697C2C-B8A1-324F-9110-1FB9483A9F69}" srcOrd="0" destOrd="0" presId="urn:microsoft.com/office/officeart/2005/8/layout/orgChart1"/>
    <dgm:cxn modelId="{7277A7E2-52B7-47F9-A13F-D3B3EE1CD250}" srcId="{7EA2386D-E4BF-5342-89C3-ADF1849FE147}" destId="{DC5D969D-D1F9-4F52-A55B-712CD48DBF6A}" srcOrd="2" destOrd="0" parTransId="{FA12685E-DF69-42CC-804B-0C64CA7BEECE}" sibTransId="{A80F80F2-6783-4E6E-A4DD-E3B9C12860A8}"/>
    <dgm:cxn modelId="{BB4EF7F9-8A51-154E-A485-6890872B7BAF}" type="presOf" srcId="{69A921C1-B7AA-5247-B785-3C42FBDDC81E}" destId="{F734C510-FE20-4B4D-AFE9-E4862D8D3BE8}" srcOrd="0" destOrd="0" presId="urn:microsoft.com/office/officeart/2005/8/layout/orgChart1"/>
    <dgm:cxn modelId="{F37B3DB8-F27C-4499-A2F6-9043818DF8E6}" type="presOf" srcId="{D0EDAF50-E042-48D6-B371-82A394285ECF}" destId="{BC300571-0F06-49D2-AAF1-A49735578BC0}" srcOrd="0" destOrd="0" presId="urn:microsoft.com/office/officeart/2005/8/layout/orgChart1"/>
    <dgm:cxn modelId="{9F8C506A-8ECC-7F45-856E-F028281917CD}" type="presOf" srcId="{2CDCE25F-BB43-5D42-8CEF-590878B39349}" destId="{3D930B7D-6D18-5547-9782-272410EE8990}" srcOrd="0" destOrd="0" presId="urn:microsoft.com/office/officeart/2005/8/layout/orgChart1"/>
    <dgm:cxn modelId="{853CE6EA-E9EC-304D-8EF3-2C21450DD15E}" srcId="{7EA2386D-E4BF-5342-89C3-ADF1849FE147}" destId="{9BBCD27C-29EE-2140-819D-F0842B026FCF}" srcOrd="9" destOrd="0" parTransId="{3CA0A403-A72E-2349-89FF-22A73A87659F}" sibTransId="{A49C4928-17F1-884C-9A7B-701F8AB5F8A9}"/>
    <dgm:cxn modelId="{0B985346-F5EA-6544-BBFE-788946711790}" type="presOf" srcId="{6E881637-62E7-1B4B-AA32-90EA5A49A04E}" destId="{41A0A300-64FB-D94D-B3B5-90DFC559F261}" srcOrd="0" destOrd="0" presId="urn:microsoft.com/office/officeart/2005/8/layout/orgChart1"/>
    <dgm:cxn modelId="{7248D117-D415-40F9-AB90-CD2A8C9BE116}" type="presOf" srcId="{88C20F2F-5AAD-0C47-BA7F-22244EBF246B}" destId="{DF54BB7D-B8D0-4A43-A3C2-53AB5F3ADA6B}" srcOrd="0" destOrd="0" presId="urn:microsoft.com/office/officeart/2005/8/layout/orgChart1"/>
    <dgm:cxn modelId="{AFC6303A-FC7B-2043-B6F8-1935B68D79C3}" srcId="{7EA2386D-E4BF-5342-89C3-ADF1849FE147}" destId="{64F7E4DD-B383-0941-AF77-3C617761CB7B}" srcOrd="3" destOrd="0" parTransId="{E14F4BB5-F3EB-BE44-85B1-5D96F5DB4902}" sibTransId="{C35D22B7-04B2-574C-9091-20B45F9F4D2F}"/>
    <dgm:cxn modelId="{7B6EA0F2-0D78-D248-AA29-EE6161333AA8}" type="presOf" srcId="{45DA2EC5-1C91-2D46-AB6D-154CFFA5A8A5}" destId="{0475964B-8092-5B48-A2CC-AD9B96AF4ED2}" srcOrd="0" destOrd="0" presId="urn:microsoft.com/office/officeart/2005/8/layout/orgChart1"/>
    <dgm:cxn modelId="{199F5F47-19A0-0648-915E-8413490890FD}" srcId="{A1B0AA82-B2CA-B84A-BD78-551D0E805D2A}" destId="{BEC9AEC6-7E93-6F4F-BD06-1A2E9B03A323}" srcOrd="0" destOrd="0" parTransId="{84B05A8F-5DD2-4746-9CAD-9A6E5112E982}" sibTransId="{59242D00-1915-5F4D-8260-41F06915FD14}"/>
    <dgm:cxn modelId="{FE08949A-F2F4-D246-94C7-CE9B28D318BA}" type="presOf" srcId="{67388487-BF92-0F45-B3A3-09B8D9CACB0E}" destId="{F76B2CF1-5D8C-8F46-9583-E11651B24B46}" srcOrd="1" destOrd="0" presId="urn:microsoft.com/office/officeart/2005/8/layout/orgChart1"/>
    <dgm:cxn modelId="{DB0BE0C5-4CE5-EB48-826E-668363F4E710}" type="presOf" srcId="{9BBCD27C-29EE-2140-819D-F0842B026FCF}" destId="{1E67788B-EAF5-6F41-8418-98E416E848A0}" srcOrd="1" destOrd="0" presId="urn:microsoft.com/office/officeart/2005/8/layout/orgChart1"/>
    <dgm:cxn modelId="{77560B0F-46C2-429F-A06D-B061F428A16A}" type="presOf" srcId="{E14F4BB5-F3EB-BE44-85B1-5D96F5DB4902}" destId="{6F3E2837-4B8F-1C42-A9A7-9B12A551EDEB}" srcOrd="0" destOrd="0" presId="urn:microsoft.com/office/officeart/2005/8/layout/orgChart1"/>
    <dgm:cxn modelId="{23226407-1716-4F37-A645-7FF847841FA0}" type="presOf" srcId="{7FB24FD5-306E-594A-A348-213AD2CCF1D6}" destId="{CD64B216-20E3-7349-B9D3-DB774F74657F}" srcOrd="1" destOrd="0" presId="urn:microsoft.com/office/officeart/2005/8/layout/orgChart1"/>
    <dgm:cxn modelId="{D0A56A6F-AB17-1F46-8FC5-E208239598E5}" type="presOf" srcId="{014C640F-EBF0-3746-B8CB-C05EAE7EDB1F}" destId="{374D4AA2-778D-9C48-B05D-7F8FE137A10A}" srcOrd="0" destOrd="0" presId="urn:microsoft.com/office/officeart/2005/8/layout/orgChart1"/>
    <dgm:cxn modelId="{EDC94721-A47B-5E47-B811-06049DCA9BB7}" srcId="{7EA2386D-E4BF-5342-89C3-ADF1849FE147}" destId="{1EB1C846-AB9B-CF47-9292-56FACC14AB5D}" srcOrd="5" destOrd="0" parTransId="{F3DE4AC3-4FDE-B54F-A90D-4F263C6E9385}" sibTransId="{F326820A-35BD-AC4E-A673-BDCCD179EE04}"/>
    <dgm:cxn modelId="{066CC5CE-2E92-4E66-8466-EA81E4E10DEF}" type="presOf" srcId="{FA12685E-DF69-42CC-804B-0C64CA7BEECE}" destId="{4FBD06A5-5D61-4860-BAE2-A2D6E917F319}" srcOrd="0" destOrd="0" presId="urn:microsoft.com/office/officeart/2005/8/layout/orgChart1"/>
    <dgm:cxn modelId="{5FA41ACA-3ACD-5849-863B-BAF808A611CE}" srcId="{B47D1E38-E7F2-284E-97E5-051E1862F504}" destId="{DA2008DE-17B0-FD45-82CE-7F68B9021FF4}" srcOrd="0" destOrd="0" parTransId="{3CA73198-05B0-9740-87CF-87CBAD962AD4}" sibTransId="{164D41ED-F491-604D-961B-F4C73668F360}"/>
    <dgm:cxn modelId="{48694A97-87F3-7143-8A62-85ED7385CFF5}" srcId="{7EA2386D-E4BF-5342-89C3-ADF1849FE147}" destId="{A1B0AA82-B2CA-B84A-BD78-551D0E805D2A}" srcOrd="0" destOrd="0" parTransId="{BE6B72C4-943F-584C-BDB3-7CE466852478}" sibTransId="{DD941080-B034-1F4D-9911-21DA177CEE59}"/>
    <dgm:cxn modelId="{4EB66ECC-FCDB-8F46-96FB-218F378295CB}" srcId="{A1B0AA82-B2CA-B84A-BD78-551D0E805D2A}" destId="{69A921C1-B7AA-5247-B785-3C42FBDDC81E}" srcOrd="2" destOrd="0" parTransId="{014C640F-EBF0-3746-B8CB-C05EAE7EDB1F}" sibTransId="{2CE9F765-AD21-3547-A5E2-CA9EE2CBF403}"/>
    <dgm:cxn modelId="{1F128275-62FA-4AEE-A172-BE913F28D542}" type="presOf" srcId="{7EA2386D-E4BF-5342-89C3-ADF1849FE147}" destId="{C372D0BD-AFBB-6C40-BB57-08BB9D91632B}" srcOrd="1" destOrd="0" presId="urn:microsoft.com/office/officeart/2005/8/layout/orgChart1"/>
    <dgm:cxn modelId="{6E97DDC9-ADEF-E345-AFD2-7600DBB2F177}" type="presOf" srcId="{C19B2FED-9074-074D-9E2F-E812AF943FBA}" destId="{0012E11C-B976-1C44-927E-C6B0A448A45E}" srcOrd="1" destOrd="0" presId="urn:microsoft.com/office/officeart/2005/8/layout/orgChart1"/>
    <dgm:cxn modelId="{EC465A4B-C88F-524A-AD07-D633C9DCC328}" type="presOf" srcId="{B47D1E38-E7F2-284E-97E5-051E1862F504}" destId="{725D6053-65B6-9A45-9DB5-5E745D66CC83}" srcOrd="1" destOrd="0" presId="urn:microsoft.com/office/officeart/2005/8/layout/orgChart1"/>
    <dgm:cxn modelId="{1AAE6465-3758-D348-91AA-F3D08CD11F7C}" type="presOf" srcId="{BEC9AEC6-7E93-6F4F-BD06-1A2E9B03A323}" destId="{0242D084-D829-3643-9945-AAA1716ABFF4}" srcOrd="0" destOrd="0" presId="urn:microsoft.com/office/officeart/2005/8/layout/orgChart1"/>
    <dgm:cxn modelId="{AFC3EC23-494E-4A85-A9F9-82F5DE6986AC}" srcId="{A1B0AA82-B2CA-B84A-BD78-551D0E805D2A}" destId="{D0EDAF50-E042-48D6-B371-82A394285ECF}" srcOrd="1" destOrd="0" parTransId="{C3409244-1D9E-4051-A1D0-E2279EF4F361}" sibTransId="{65E01F29-5611-4BE2-B983-0C5EC75C1D07}"/>
    <dgm:cxn modelId="{B17CF1D7-1526-B24B-8C50-D46D5A7AC354}" type="presOf" srcId="{67388487-BF92-0F45-B3A3-09B8D9CACB0E}" destId="{E6562B1D-0543-4F4C-8171-C8049D3D8586}" srcOrd="0" destOrd="0" presId="urn:microsoft.com/office/officeart/2005/8/layout/orgChart1"/>
    <dgm:cxn modelId="{24AB5406-783C-4796-AE8B-4EC35E389374}" type="presOf" srcId="{64F7E4DD-B383-0941-AF77-3C617761CB7B}" destId="{D8238756-9365-3145-BB05-5C88918DF404}" srcOrd="0" destOrd="0" presId="urn:microsoft.com/office/officeart/2005/8/layout/orgChart1"/>
    <dgm:cxn modelId="{AAAF71E2-DDA5-481A-B21B-1D50BE2D750D}" type="presOf" srcId="{6814AF27-6AAB-3E47-A38E-9203D059A54C}" destId="{46721DA8-AD8A-F942-B5DC-379B8C174DFB}" srcOrd="0" destOrd="0" presId="urn:microsoft.com/office/officeart/2005/8/layout/orgChart1"/>
    <dgm:cxn modelId="{158366B8-4C31-764E-9ED8-C6B87E13F47A}" type="presOf" srcId="{3CA0A403-A72E-2349-89FF-22A73A87659F}" destId="{E757C963-A6E0-9843-B75A-A699E8621B03}" srcOrd="0" destOrd="0" presId="urn:microsoft.com/office/officeart/2005/8/layout/orgChart1"/>
    <dgm:cxn modelId="{05D57FC0-F5B3-C943-9AD6-01D298E56E0E}" type="presOf" srcId="{AB8A0684-0B44-8B46-840F-A28DF5600A85}" destId="{EA786874-F266-4D49-8E2F-1D5C7274000E}" srcOrd="0" destOrd="0" presId="urn:microsoft.com/office/officeart/2005/8/layout/orgChart1"/>
    <dgm:cxn modelId="{6415D159-5364-4520-84D1-1946DA66F852}" type="presOf" srcId="{D0EDAF50-E042-48D6-B371-82A394285ECF}" destId="{46CB9176-244A-49CE-A1BC-E24996E98A01}" srcOrd="1" destOrd="0" presId="urn:microsoft.com/office/officeart/2005/8/layout/orgChart1"/>
    <dgm:cxn modelId="{70DDF3A5-7214-E74B-94CB-FE034F534EC1}" srcId="{7EA2386D-E4BF-5342-89C3-ADF1849FE147}" destId="{B47D1E38-E7F2-284E-97E5-051E1862F504}" srcOrd="7" destOrd="0" parTransId="{2CDCE25F-BB43-5D42-8CEF-590878B39349}" sibTransId="{DB5CBCA6-AFCF-834A-8590-7D9F06558438}"/>
    <dgm:cxn modelId="{126BAB34-B6CC-E24C-95FF-146EF4C975D3}" type="presOf" srcId="{5178D572-44DB-B64E-AD26-F02F7D7C8901}" destId="{B9C6BA39-D29A-044D-BDB4-F3C4073CD023}" srcOrd="0" destOrd="0" presId="urn:microsoft.com/office/officeart/2005/8/layout/orgChart1"/>
    <dgm:cxn modelId="{4EB19D13-DDA5-7E4E-A993-D27DD807D649}" srcId="{7EA2386D-E4BF-5342-89C3-ADF1849FE147}" destId="{45DA2EC5-1C91-2D46-AB6D-154CFFA5A8A5}" srcOrd="6" destOrd="0" parTransId="{5178D572-44DB-B64E-AD26-F02F7D7C8901}" sibTransId="{313A9EEC-0D5E-EE4A-AE2F-D85F18D6B35B}"/>
    <dgm:cxn modelId="{98B81836-04F6-904A-B1C9-C9EC5BAB6D1D}" type="presOf" srcId="{84B05A8F-5DD2-4746-9CAD-9A6E5112E982}" destId="{216F07B2-1F82-D943-AFDD-DAA1EC8B13EF}" srcOrd="0" destOrd="0" presId="urn:microsoft.com/office/officeart/2005/8/layout/orgChart1"/>
    <dgm:cxn modelId="{F55D14CF-49E5-904D-8BBD-F2D032C0B88A}" type="presOf" srcId="{DA2008DE-17B0-FD45-82CE-7F68B9021FF4}" destId="{DDA198A6-10FC-174D-9512-F356A8085339}" srcOrd="0" destOrd="0" presId="urn:microsoft.com/office/officeart/2005/8/layout/orgChart1"/>
    <dgm:cxn modelId="{53709D43-7E24-4998-AE6F-7B3575167340}" type="presOf" srcId="{1EB1C846-AB9B-CF47-9292-56FACC14AB5D}" destId="{4884C1FC-0317-EF49-8D5A-0364E4DEEB99}" srcOrd="0" destOrd="0" presId="urn:microsoft.com/office/officeart/2005/8/layout/orgChart1"/>
    <dgm:cxn modelId="{44FF38B2-79FD-43A4-9787-DE9520E78FBD}" type="presOf" srcId="{DC5D969D-D1F9-4F52-A55B-712CD48DBF6A}" destId="{2649230C-0C75-4589-B5F7-9806C3E5132F}" srcOrd="0" destOrd="0" presId="urn:microsoft.com/office/officeart/2005/8/layout/orgChart1"/>
    <dgm:cxn modelId="{3C527D1E-F660-434F-8E74-0A98575E329D}" type="presOf" srcId="{BEC9AEC6-7E93-6F4F-BD06-1A2E9B03A323}" destId="{FAE0B168-D192-4346-9539-A00A6BD244A6}" srcOrd="1" destOrd="0" presId="urn:microsoft.com/office/officeart/2005/8/layout/orgChart1"/>
    <dgm:cxn modelId="{FD4E33D1-5DC2-422E-BE49-732523DFC3D3}" type="presOf" srcId="{6814AF27-6AAB-3E47-A38E-9203D059A54C}" destId="{525774BD-AA4D-DB46-AACE-BEF0F9A6052D}" srcOrd="1" destOrd="0" presId="urn:microsoft.com/office/officeart/2005/8/layout/orgChart1"/>
    <dgm:cxn modelId="{C29126D7-A918-4E63-8542-9A719F749966}" type="presOf" srcId="{A1B0AA82-B2CA-B84A-BD78-551D0E805D2A}" destId="{A48B944F-6A7A-DB43-9935-0DAAE96C114C}" srcOrd="0" destOrd="0" presId="urn:microsoft.com/office/officeart/2005/8/layout/orgChart1"/>
    <dgm:cxn modelId="{9A1C22F1-5206-45EF-AC7C-6957379AA326}" type="presOf" srcId="{029C9891-474F-D74D-B752-66A60ABDD49F}" destId="{AEBB2845-D6AD-6241-A91E-780E5EFC5621}" srcOrd="0" destOrd="0" presId="urn:microsoft.com/office/officeart/2005/8/layout/orgChart1"/>
    <dgm:cxn modelId="{ABBB8231-5F47-45C5-BBDE-B71C5516F2B0}" type="presOf" srcId="{BE6B72C4-943F-584C-BDB3-7CE466852478}" destId="{CDDD0ECA-F281-184E-8AAA-7F6D4C0801BC}" srcOrd="0" destOrd="0" presId="urn:microsoft.com/office/officeart/2005/8/layout/orgChart1"/>
    <dgm:cxn modelId="{11876B7B-3697-4F40-9CDE-EDDFBB0D584C}" type="presOf" srcId="{69A921C1-B7AA-5247-B785-3C42FBDDC81E}" destId="{E664BA8C-64DD-3248-9E0F-8017F3B87029}" srcOrd="1" destOrd="0" presId="urn:microsoft.com/office/officeart/2005/8/layout/orgChart1"/>
    <dgm:cxn modelId="{F72A5285-352E-4346-848A-016AE7B2AB03}" srcId="{7EA2386D-E4BF-5342-89C3-ADF1849FE147}" destId="{29485D34-D2DB-8940-80F5-9CC631A40506}" srcOrd="4" destOrd="0" parTransId="{3595DD70-92AF-B846-AEA0-457B4B4430C7}" sibTransId="{0E7468F7-0FFA-2D42-AF71-E044C8F4146D}"/>
    <dgm:cxn modelId="{4C9EB513-EC3A-4D79-847E-B56CCD40BF12}" type="presOf" srcId="{1EB1C846-AB9B-CF47-9292-56FACC14AB5D}" destId="{4E27A01D-81C5-0F4E-97F7-15C2727247FF}" srcOrd="1" destOrd="0" presId="urn:microsoft.com/office/officeart/2005/8/layout/orgChart1"/>
    <dgm:cxn modelId="{21458436-6CEC-634A-868A-4B3CE4A135D8}" srcId="{B47D1E38-E7F2-284E-97E5-051E1862F504}" destId="{67388487-BF92-0F45-B3A3-09B8D9CACB0E}" srcOrd="1" destOrd="0" parTransId="{6E881637-62E7-1B4B-AA32-90EA5A49A04E}" sibTransId="{3FB49FCA-EE22-EF4B-86F9-504B9459FF6D}"/>
    <dgm:cxn modelId="{333F4D8D-073E-EE4F-A38A-10E2DC9311B6}" type="presOf" srcId="{9BBCD27C-29EE-2140-819D-F0842B026FCF}" destId="{8B815585-01DA-6F41-A8FC-A356E1BECB3D}" srcOrd="0" destOrd="0" presId="urn:microsoft.com/office/officeart/2005/8/layout/orgChart1"/>
    <dgm:cxn modelId="{5B4C386B-2E7E-446F-9B54-26D2486EE9C5}" type="presOf" srcId="{DC5D969D-D1F9-4F52-A55B-712CD48DBF6A}" destId="{7AD5A448-E8AC-43D1-A253-EFDDC6A994BB}" srcOrd="1" destOrd="0" presId="urn:microsoft.com/office/officeart/2005/8/layout/orgChart1"/>
    <dgm:cxn modelId="{363B9350-8D57-CC46-A322-2B1EA4B63BF2}" srcId="{B47D1E38-E7F2-284E-97E5-051E1862F504}" destId="{C19B2FED-9074-074D-9E2F-E812AF943FBA}" srcOrd="2" destOrd="0" parTransId="{AB8A0684-0B44-8B46-840F-A28DF5600A85}" sibTransId="{B83922A2-DF5F-5742-B3B6-FBCF46FE887D}"/>
    <dgm:cxn modelId="{C150BC75-0B75-417D-B1F6-1D013433EF80}" type="presOf" srcId="{C3409244-1D9E-4051-A1D0-E2279EF4F361}" destId="{176CE812-2F1E-4D34-B016-3DD063362DF5}" srcOrd="0" destOrd="0" presId="urn:microsoft.com/office/officeart/2005/8/layout/orgChart1"/>
    <dgm:cxn modelId="{2084BED8-70EA-402E-B613-7CCBA8E600A2}" type="presParOf" srcId="{AEBB2845-D6AD-6241-A91E-780E5EFC5621}" destId="{CD4425D8-3B80-5346-8F6D-0CB693D26C31}" srcOrd="0" destOrd="0" presId="urn:microsoft.com/office/officeart/2005/8/layout/orgChart1"/>
    <dgm:cxn modelId="{983FFB96-ED64-437D-B581-FD1EB76076C4}" type="presParOf" srcId="{CD4425D8-3B80-5346-8F6D-0CB693D26C31}" destId="{A32DDA53-F4BC-BF41-847A-C47826D64FAB}" srcOrd="0" destOrd="0" presId="urn:microsoft.com/office/officeart/2005/8/layout/orgChart1"/>
    <dgm:cxn modelId="{FBCA6CD0-4E67-4EBC-B471-89284B75878F}" type="presParOf" srcId="{A32DDA53-F4BC-BF41-847A-C47826D64FAB}" destId="{263C74C5-9ADD-7440-BF38-2B11CBBB7DF6}" srcOrd="0" destOrd="0" presId="urn:microsoft.com/office/officeart/2005/8/layout/orgChart1"/>
    <dgm:cxn modelId="{EA66217C-B138-41A3-BC72-6D4C71052D11}" type="presParOf" srcId="{A32DDA53-F4BC-BF41-847A-C47826D64FAB}" destId="{C372D0BD-AFBB-6C40-BB57-08BB9D91632B}" srcOrd="1" destOrd="0" presId="urn:microsoft.com/office/officeart/2005/8/layout/orgChart1"/>
    <dgm:cxn modelId="{E12119F6-5C06-4A8E-9163-596262029496}" type="presParOf" srcId="{CD4425D8-3B80-5346-8F6D-0CB693D26C31}" destId="{C6E466C2-EA86-3043-BFEC-57D56BD74D18}" srcOrd="1" destOrd="0" presId="urn:microsoft.com/office/officeart/2005/8/layout/orgChart1"/>
    <dgm:cxn modelId="{35CA784A-0151-41DB-8141-7C788F62DCFA}" type="presParOf" srcId="{C6E466C2-EA86-3043-BFEC-57D56BD74D18}" destId="{CDDD0ECA-F281-184E-8AAA-7F6D4C0801BC}" srcOrd="0" destOrd="0" presId="urn:microsoft.com/office/officeart/2005/8/layout/orgChart1"/>
    <dgm:cxn modelId="{8E43BDF0-9966-4AD8-B438-E02D44A1900A}" type="presParOf" srcId="{C6E466C2-EA86-3043-BFEC-57D56BD74D18}" destId="{55378C7A-BFDC-C64B-BC82-EBE2DCF21F83}" srcOrd="1" destOrd="0" presId="urn:microsoft.com/office/officeart/2005/8/layout/orgChart1"/>
    <dgm:cxn modelId="{BB8C62BA-FA01-4C1B-BF51-3CCBEBD709A6}" type="presParOf" srcId="{55378C7A-BFDC-C64B-BC82-EBE2DCF21F83}" destId="{AE818661-6C16-BF45-B3AD-4DC67976C360}" srcOrd="0" destOrd="0" presId="urn:microsoft.com/office/officeart/2005/8/layout/orgChart1"/>
    <dgm:cxn modelId="{CF2592A4-E9DC-4FE2-884B-B5A86C38A54E}" type="presParOf" srcId="{AE818661-6C16-BF45-B3AD-4DC67976C360}" destId="{A48B944F-6A7A-DB43-9935-0DAAE96C114C}" srcOrd="0" destOrd="0" presId="urn:microsoft.com/office/officeart/2005/8/layout/orgChart1"/>
    <dgm:cxn modelId="{980C88E2-46F5-4A0E-8088-6EAC565CE8F7}" type="presParOf" srcId="{AE818661-6C16-BF45-B3AD-4DC67976C360}" destId="{3A0B53C2-0FC3-2743-A7C9-79E798B16F69}" srcOrd="1" destOrd="0" presId="urn:microsoft.com/office/officeart/2005/8/layout/orgChart1"/>
    <dgm:cxn modelId="{81E68BFD-067F-401B-994B-C44CECF9EF13}" type="presParOf" srcId="{55378C7A-BFDC-C64B-BC82-EBE2DCF21F83}" destId="{D1F5798C-EE23-974B-AC79-958EA2C217F3}" srcOrd="1" destOrd="0" presId="urn:microsoft.com/office/officeart/2005/8/layout/orgChart1"/>
    <dgm:cxn modelId="{BC96029C-9B29-154D-B706-BB4625921367}" type="presParOf" srcId="{D1F5798C-EE23-974B-AC79-958EA2C217F3}" destId="{216F07B2-1F82-D943-AFDD-DAA1EC8B13EF}" srcOrd="0" destOrd="0" presId="urn:microsoft.com/office/officeart/2005/8/layout/orgChart1"/>
    <dgm:cxn modelId="{FF4BF6B4-8E34-B241-BB4F-5814593A6AE9}" type="presParOf" srcId="{D1F5798C-EE23-974B-AC79-958EA2C217F3}" destId="{C1C7C231-BAF4-C446-8A55-28A746F072C8}" srcOrd="1" destOrd="0" presId="urn:microsoft.com/office/officeart/2005/8/layout/orgChart1"/>
    <dgm:cxn modelId="{D73C3740-E436-7847-894A-8A0067BF4563}" type="presParOf" srcId="{C1C7C231-BAF4-C446-8A55-28A746F072C8}" destId="{0AE30F1F-1FFC-DD45-91CC-BFA3BC5D24B7}" srcOrd="0" destOrd="0" presId="urn:microsoft.com/office/officeart/2005/8/layout/orgChart1"/>
    <dgm:cxn modelId="{C1DE37CA-4A05-2548-BC71-CBFFBD06E774}" type="presParOf" srcId="{0AE30F1F-1FFC-DD45-91CC-BFA3BC5D24B7}" destId="{0242D084-D829-3643-9945-AAA1716ABFF4}" srcOrd="0" destOrd="0" presId="urn:microsoft.com/office/officeart/2005/8/layout/orgChart1"/>
    <dgm:cxn modelId="{12D5067F-908B-9E4E-92C4-93406F73CE7A}" type="presParOf" srcId="{0AE30F1F-1FFC-DD45-91CC-BFA3BC5D24B7}" destId="{FAE0B168-D192-4346-9539-A00A6BD244A6}" srcOrd="1" destOrd="0" presId="urn:microsoft.com/office/officeart/2005/8/layout/orgChart1"/>
    <dgm:cxn modelId="{8ABCC5B4-31C9-134D-830E-7801D5BCA006}" type="presParOf" srcId="{C1C7C231-BAF4-C446-8A55-28A746F072C8}" destId="{D64F53D7-30AA-494B-9F72-2E3C3F05B48D}" srcOrd="1" destOrd="0" presId="urn:microsoft.com/office/officeart/2005/8/layout/orgChart1"/>
    <dgm:cxn modelId="{209BA2E3-56D3-4148-AFF7-61F871494EFA}" type="presParOf" srcId="{C1C7C231-BAF4-C446-8A55-28A746F072C8}" destId="{AC04CC90-C159-4940-8B61-A45C6AFEB2EE}" srcOrd="2" destOrd="0" presId="urn:microsoft.com/office/officeart/2005/8/layout/orgChart1"/>
    <dgm:cxn modelId="{3957A5C9-5A7C-4AD3-A695-D71E07241AF2}" type="presParOf" srcId="{D1F5798C-EE23-974B-AC79-958EA2C217F3}" destId="{176CE812-2F1E-4D34-B016-3DD063362DF5}" srcOrd="2" destOrd="0" presId="urn:microsoft.com/office/officeart/2005/8/layout/orgChart1"/>
    <dgm:cxn modelId="{83B15C87-1033-4EF6-81BE-A6AFE2141855}" type="presParOf" srcId="{D1F5798C-EE23-974B-AC79-958EA2C217F3}" destId="{819144D6-E4B5-4EE0-A1BD-EDE6A637F0AB}" srcOrd="3" destOrd="0" presId="urn:microsoft.com/office/officeart/2005/8/layout/orgChart1"/>
    <dgm:cxn modelId="{7979C17C-47E2-4B7D-B883-036209AD0264}" type="presParOf" srcId="{819144D6-E4B5-4EE0-A1BD-EDE6A637F0AB}" destId="{BCE99E36-11B6-4F16-813D-4216E2903B91}" srcOrd="0" destOrd="0" presId="urn:microsoft.com/office/officeart/2005/8/layout/orgChart1"/>
    <dgm:cxn modelId="{B1B10A9F-AC6E-41C1-9547-ACE04F01D227}" type="presParOf" srcId="{BCE99E36-11B6-4F16-813D-4216E2903B91}" destId="{BC300571-0F06-49D2-AAF1-A49735578BC0}" srcOrd="0" destOrd="0" presId="urn:microsoft.com/office/officeart/2005/8/layout/orgChart1"/>
    <dgm:cxn modelId="{981483C3-318C-48DD-96B8-591CB8CABF44}" type="presParOf" srcId="{BCE99E36-11B6-4F16-813D-4216E2903B91}" destId="{46CB9176-244A-49CE-A1BC-E24996E98A01}" srcOrd="1" destOrd="0" presId="urn:microsoft.com/office/officeart/2005/8/layout/orgChart1"/>
    <dgm:cxn modelId="{284F2C8E-FE2D-403C-9B1A-22F97E353750}" type="presParOf" srcId="{819144D6-E4B5-4EE0-A1BD-EDE6A637F0AB}" destId="{C13FACEE-857E-429C-B649-77EDD94482D9}" srcOrd="1" destOrd="0" presId="urn:microsoft.com/office/officeart/2005/8/layout/orgChart1"/>
    <dgm:cxn modelId="{F2A42F7D-F219-4AC3-84B3-8E946356C028}" type="presParOf" srcId="{819144D6-E4B5-4EE0-A1BD-EDE6A637F0AB}" destId="{B54CEF39-EA24-4FE2-9857-28D80D2EAFFE}" srcOrd="2" destOrd="0" presId="urn:microsoft.com/office/officeart/2005/8/layout/orgChart1"/>
    <dgm:cxn modelId="{CF00608C-47BA-C145-BEF8-3D19013CFF99}" type="presParOf" srcId="{D1F5798C-EE23-974B-AC79-958EA2C217F3}" destId="{374D4AA2-778D-9C48-B05D-7F8FE137A10A}" srcOrd="4" destOrd="0" presId="urn:microsoft.com/office/officeart/2005/8/layout/orgChart1"/>
    <dgm:cxn modelId="{142E9D5F-B735-EE40-A343-2734581C266C}" type="presParOf" srcId="{D1F5798C-EE23-974B-AC79-958EA2C217F3}" destId="{1064256E-E8A3-E84B-9E2B-FA2C605B6610}" srcOrd="5" destOrd="0" presId="urn:microsoft.com/office/officeart/2005/8/layout/orgChart1"/>
    <dgm:cxn modelId="{FD52C77E-6470-0948-8734-A4C5C1907729}" type="presParOf" srcId="{1064256E-E8A3-E84B-9E2B-FA2C605B6610}" destId="{C3B69569-BD58-8748-900D-7BD96C810CCD}" srcOrd="0" destOrd="0" presId="urn:microsoft.com/office/officeart/2005/8/layout/orgChart1"/>
    <dgm:cxn modelId="{154894C0-FAF5-6644-A188-0E69FF88F778}" type="presParOf" srcId="{C3B69569-BD58-8748-900D-7BD96C810CCD}" destId="{F734C510-FE20-4B4D-AFE9-E4862D8D3BE8}" srcOrd="0" destOrd="0" presId="urn:microsoft.com/office/officeart/2005/8/layout/orgChart1"/>
    <dgm:cxn modelId="{2602F9F1-D3C0-CD41-A353-4F96403A96CE}" type="presParOf" srcId="{C3B69569-BD58-8748-900D-7BD96C810CCD}" destId="{E664BA8C-64DD-3248-9E0F-8017F3B87029}" srcOrd="1" destOrd="0" presId="urn:microsoft.com/office/officeart/2005/8/layout/orgChart1"/>
    <dgm:cxn modelId="{22ED9434-0853-F341-9068-9BD36B84D95D}" type="presParOf" srcId="{1064256E-E8A3-E84B-9E2B-FA2C605B6610}" destId="{416D11DA-C284-EF48-A9F7-4B54DD61D365}" srcOrd="1" destOrd="0" presId="urn:microsoft.com/office/officeart/2005/8/layout/orgChart1"/>
    <dgm:cxn modelId="{0578F022-7D82-704A-8624-70263B97623D}" type="presParOf" srcId="{1064256E-E8A3-E84B-9E2B-FA2C605B6610}" destId="{FED338AD-D65B-D044-B0E1-76133A89D0D8}" srcOrd="2" destOrd="0" presId="urn:microsoft.com/office/officeart/2005/8/layout/orgChart1"/>
    <dgm:cxn modelId="{D6F9E0F8-3DFC-4D5B-9A6A-66DE556E2EC7}" type="presParOf" srcId="{55378C7A-BFDC-C64B-BC82-EBE2DCF21F83}" destId="{4952355A-2215-8249-8089-C91B475E4E51}" srcOrd="2" destOrd="0" presId="urn:microsoft.com/office/officeart/2005/8/layout/orgChart1"/>
    <dgm:cxn modelId="{1590E86C-E01D-42E6-A915-EA718302FDCF}" type="presParOf" srcId="{C6E466C2-EA86-3043-BFEC-57D56BD74D18}" destId="{348CB1A6-6530-F74F-90B0-E511E83D1074}" srcOrd="2" destOrd="0" presId="urn:microsoft.com/office/officeart/2005/8/layout/orgChart1"/>
    <dgm:cxn modelId="{7B168C5B-252F-4E72-900A-770690E16F15}" type="presParOf" srcId="{C6E466C2-EA86-3043-BFEC-57D56BD74D18}" destId="{8C3D30ED-B00A-FD4E-BC2C-2FA514C7424B}" srcOrd="3" destOrd="0" presId="urn:microsoft.com/office/officeart/2005/8/layout/orgChart1"/>
    <dgm:cxn modelId="{37081630-A311-4689-A27E-818A19E7200C}" type="presParOf" srcId="{8C3D30ED-B00A-FD4E-BC2C-2FA514C7424B}" destId="{D4F2AA71-0979-014E-ADAA-4A1AA1C8C35E}" srcOrd="0" destOrd="0" presId="urn:microsoft.com/office/officeart/2005/8/layout/orgChart1"/>
    <dgm:cxn modelId="{7468133B-50B3-4C8C-A075-EA83969CAC30}" type="presParOf" srcId="{D4F2AA71-0979-014E-ADAA-4A1AA1C8C35E}" destId="{46721DA8-AD8A-F942-B5DC-379B8C174DFB}" srcOrd="0" destOrd="0" presId="urn:microsoft.com/office/officeart/2005/8/layout/orgChart1"/>
    <dgm:cxn modelId="{B23EDA44-9424-4557-B49E-8CA0921B2EE2}" type="presParOf" srcId="{D4F2AA71-0979-014E-ADAA-4A1AA1C8C35E}" destId="{525774BD-AA4D-DB46-AACE-BEF0F9A6052D}" srcOrd="1" destOrd="0" presId="urn:microsoft.com/office/officeart/2005/8/layout/orgChart1"/>
    <dgm:cxn modelId="{61D47758-3860-413E-AC6A-AAE3413D4AC0}" type="presParOf" srcId="{8C3D30ED-B00A-FD4E-BC2C-2FA514C7424B}" destId="{2A2B732B-3211-DB4B-967A-61ECC5E6E627}" srcOrd="1" destOrd="0" presId="urn:microsoft.com/office/officeart/2005/8/layout/orgChart1"/>
    <dgm:cxn modelId="{2478A6EF-649E-431A-A0F4-A175832A08AF}" type="presParOf" srcId="{8C3D30ED-B00A-FD4E-BC2C-2FA514C7424B}" destId="{298DBD20-4607-B040-818C-601250278476}" srcOrd="2" destOrd="0" presId="urn:microsoft.com/office/officeart/2005/8/layout/orgChart1"/>
    <dgm:cxn modelId="{3F9D8C67-6DCC-4BA9-8F21-EADB9E117EC6}" type="presParOf" srcId="{C6E466C2-EA86-3043-BFEC-57D56BD74D18}" destId="{4FBD06A5-5D61-4860-BAE2-A2D6E917F319}" srcOrd="4" destOrd="0" presId="urn:microsoft.com/office/officeart/2005/8/layout/orgChart1"/>
    <dgm:cxn modelId="{0318181A-88F3-4B11-AE30-57FF53005E4D}" type="presParOf" srcId="{C6E466C2-EA86-3043-BFEC-57D56BD74D18}" destId="{E415FB2A-BC22-48C9-A288-7B6B99293705}" srcOrd="5" destOrd="0" presId="urn:microsoft.com/office/officeart/2005/8/layout/orgChart1"/>
    <dgm:cxn modelId="{F8253172-B3D4-4645-82FA-E207FB537EEE}" type="presParOf" srcId="{E415FB2A-BC22-48C9-A288-7B6B99293705}" destId="{5E4E233C-5105-4F9B-BA92-A631B59C7653}" srcOrd="0" destOrd="0" presId="urn:microsoft.com/office/officeart/2005/8/layout/orgChart1"/>
    <dgm:cxn modelId="{1AE04570-5C28-4B5E-AD31-A6F3CF8018B2}" type="presParOf" srcId="{5E4E233C-5105-4F9B-BA92-A631B59C7653}" destId="{2649230C-0C75-4589-B5F7-9806C3E5132F}" srcOrd="0" destOrd="0" presId="urn:microsoft.com/office/officeart/2005/8/layout/orgChart1"/>
    <dgm:cxn modelId="{45230937-9E81-4940-B5C1-1E760EDC983C}" type="presParOf" srcId="{5E4E233C-5105-4F9B-BA92-A631B59C7653}" destId="{7AD5A448-E8AC-43D1-A253-EFDDC6A994BB}" srcOrd="1" destOrd="0" presId="urn:microsoft.com/office/officeart/2005/8/layout/orgChart1"/>
    <dgm:cxn modelId="{66A590B5-5D2C-4FAA-B8AF-26DE92DF3199}" type="presParOf" srcId="{E415FB2A-BC22-48C9-A288-7B6B99293705}" destId="{054BABF3-BE26-4498-832E-392A3DD090E5}" srcOrd="1" destOrd="0" presId="urn:microsoft.com/office/officeart/2005/8/layout/orgChart1"/>
    <dgm:cxn modelId="{B8FCB789-3A0D-4B2E-A459-7436748DC303}" type="presParOf" srcId="{E415FB2A-BC22-48C9-A288-7B6B99293705}" destId="{760EF42C-8798-45EE-9E50-1A1892615CB2}" srcOrd="2" destOrd="0" presId="urn:microsoft.com/office/officeart/2005/8/layout/orgChart1"/>
    <dgm:cxn modelId="{7F014DBA-6D65-4A2A-AE47-21DAA310BC69}" type="presParOf" srcId="{C6E466C2-EA86-3043-BFEC-57D56BD74D18}" destId="{6F3E2837-4B8F-1C42-A9A7-9B12A551EDEB}" srcOrd="6" destOrd="0" presId="urn:microsoft.com/office/officeart/2005/8/layout/orgChart1"/>
    <dgm:cxn modelId="{120DF415-6BBD-41B2-A933-1971AAA718BD}" type="presParOf" srcId="{C6E466C2-EA86-3043-BFEC-57D56BD74D18}" destId="{90A69283-666B-8E48-9BAF-44DA3D489690}" srcOrd="7" destOrd="0" presId="urn:microsoft.com/office/officeart/2005/8/layout/orgChart1"/>
    <dgm:cxn modelId="{7DCF0236-97B5-4FE6-ADD4-CBD86B4D0214}" type="presParOf" srcId="{90A69283-666B-8E48-9BAF-44DA3D489690}" destId="{15F98037-581C-BF47-AFBA-11A45B4632A7}" srcOrd="0" destOrd="0" presId="urn:microsoft.com/office/officeart/2005/8/layout/orgChart1"/>
    <dgm:cxn modelId="{4A194A53-0CC5-4180-B19E-7F7D32B303F4}" type="presParOf" srcId="{15F98037-581C-BF47-AFBA-11A45B4632A7}" destId="{D8238756-9365-3145-BB05-5C88918DF404}" srcOrd="0" destOrd="0" presId="urn:microsoft.com/office/officeart/2005/8/layout/orgChart1"/>
    <dgm:cxn modelId="{ADE6C6F7-1B2F-40D4-973D-41EFFA54165C}" type="presParOf" srcId="{15F98037-581C-BF47-AFBA-11A45B4632A7}" destId="{80F41DA2-9E5E-0C41-A2C6-8E6B3298057D}" srcOrd="1" destOrd="0" presId="urn:microsoft.com/office/officeart/2005/8/layout/orgChart1"/>
    <dgm:cxn modelId="{FC5CE406-4C7C-431E-ACFF-2B24B924C4BE}" type="presParOf" srcId="{90A69283-666B-8E48-9BAF-44DA3D489690}" destId="{C6EFB10B-E01F-5E4F-99AE-6F6D7C86537B}" srcOrd="1" destOrd="0" presId="urn:microsoft.com/office/officeart/2005/8/layout/orgChart1"/>
    <dgm:cxn modelId="{FB88DC00-3248-4DAC-9173-2AEC0AB0736D}" type="presParOf" srcId="{90A69283-666B-8E48-9BAF-44DA3D489690}" destId="{7E8DDD77-EF2D-F443-9C0F-9EB03BF6D47B}" srcOrd="2" destOrd="0" presId="urn:microsoft.com/office/officeart/2005/8/layout/orgChart1"/>
    <dgm:cxn modelId="{238CBFC6-0F61-4ECB-80CC-6F1E0E43AD56}" type="presParOf" srcId="{C6E466C2-EA86-3043-BFEC-57D56BD74D18}" destId="{7478E9FA-37F4-2B46-B3BA-A0DA136A786A}" srcOrd="8" destOrd="0" presId="urn:microsoft.com/office/officeart/2005/8/layout/orgChart1"/>
    <dgm:cxn modelId="{B63143F9-304F-4B2F-ABE8-AFC56EB8E1CE}" type="presParOf" srcId="{C6E466C2-EA86-3043-BFEC-57D56BD74D18}" destId="{4864F0C6-02F8-6040-B28B-EBF872662F55}" srcOrd="9" destOrd="0" presId="urn:microsoft.com/office/officeart/2005/8/layout/orgChart1"/>
    <dgm:cxn modelId="{656BC614-A5D5-4A8C-A3A1-CFA976C81D5C}" type="presParOf" srcId="{4864F0C6-02F8-6040-B28B-EBF872662F55}" destId="{089C15B3-A08E-D943-95F3-1FCE1C41FE73}" srcOrd="0" destOrd="0" presId="urn:microsoft.com/office/officeart/2005/8/layout/orgChart1"/>
    <dgm:cxn modelId="{CE1C26B4-2863-4D64-933F-6F50552E0A10}" type="presParOf" srcId="{089C15B3-A08E-D943-95F3-1FCE1C41FE73}" destId="{12AC9B02-657A-614D-8267-2D9E34E0BCE6}" srcOrd="0" destOrd="0" presId="urn:microsoft.com/office/officeart/2005/8/layout/orgChart1"/>
    <dgm:cxn modelId="{50C141A7-059E-4CE5-8D84-22A16700F58B}" type="presParOf" srcId="{089C15B3-A08E-D943-95F3-1FCE1C41FE73}" destId="{53F8C83C-D761-C043-8DA4-BAA658099059}" srcOrd="1" destOrd="0" presId="urn:microsoft.com/office/officeart/2005/8/layout/orgChart1"/>
    <dgm:cxn modelId="{27852B19-FDEB-49B6-B08E-CB8A27099814}" type="presParOf" srcId="{4864F0C6-02F8-6040-B28B-EBF872662F55}" destId="{69A9E1A4-90A0-7E45-A1F9-55C24277D3D0}" srcOrd="1" destOrd="0" presId="urn:microsoft.com/office/officeart/2005/8/layout/orgChart1"/>
    <dgm:cxn modelId="{4FFB8BB7-AF7C-4D88-846F-32218D39CED5}" type="presParOf" srcId="{4864F0C6-02F8-6040-B28B-EBF872662F55}" destId="{48665912-C0FB-7345-8B8B-2132E355C70F}" srcOrd="2" destOrd="0" presId="urn:microsoft.com/office/officeart/2005/8/layout/orgChart1"/>
    <dgm:cxn modelId="{36BF7BEA-09EE-43B7-9013-45730E0ECF20}" type="presParOf" srcId="{C6E466C2-EA86-3043-BFEC-57D56BD74D18}" destId="{57F721D4-A5AB-3B42-8C32-0778E73BD52B}" srcOrd="10" destOrd="0" presId="urn:microsoft.com/office/officeart/2005/8/layout/orgChart1"/>
    <dgm:cxn modelId="{9D4777A8-E1EA-4919-AC7F-9FDE24379D58}" type="presParOf" srcId="{C6E466C2-EA86-3043-BFEC-57D56BD74D18}" destId="{036FD118-696A-8A4E-A4E6-802E11E871F7}" srcOrd="11" destOrd="0" presId="urn:microsoft.com/office/officeart/2005/8/layout/orgChart1"/>
    <dgm:cxn modelId="{0F3865D0-3300-45DF-A915-FFBA57B5F4A5}" type="presParOf" srcId="{036FD118-696A-8A4E-A4E6-802E11E871F7}" destId="{CF1A6536-3FC4-9D47-9C06-B82C8C00CB72}" srcOrd="0" destOrd="0" presId="urn:microsoft.com/office/officeart/2005/8/layout/orgChart1"/>
    <dgm:cxn modelId="{5EF16A21-7D84-419E-A40C-83CFE115B847}" type="presParOf" srcId="{CF1A6536-3FC4-9D47-9C06-B82C8C00CB72}" destId="{4884C1FC-0317-EF49-8D5A-0364E4DEEB99}" srcOrd="0" destOrd="0" presId="urn:microsoft.com/office/officeart/2005/8/layout/orgChart1"/>
    <dgm:cxn modelId="{2268AABF-517F-4B4D-A898-CCD5B5E38A96}" type="presParOf" srcId="{CF1A6536-3FC4-9D47-9C06-B82C8C00CB72}" destId="{4E27A01D-81C5-0F4E-97F7-15C2727247FF}" srcOrd="1" destOrd="0" presId="urn:microsoft.com/office/officeart/2005/8/layout/orgChart1"/>
    <dgm:cxn modelId="{04493932-41C4-488F-AEE1-81EFB06E3B0D}" type="presParOf" srcId="{036FD118-696A-8A4E-A4E6-802E11E871F7}" destId="{F9F05C29-F05E-6441-A4EB-42C5D5F261B2}" srcOrd="1" destOrd="0" presId="urn:microsoft.com/office/officeart/2005/8/layout/orgChart1"/>
    <dgm:cxn modelId="{C10DBF7A-3DA9-4983-9B71-788800CD77CC}" type="presParOf" srcId="{036FD118-696A-8A4E-A4E6-802E11E871F7}" destId="{BDD5A6BF-CAC2-BC4C-B184-DC65D55F7626}" srcOrd="2" destOrd="0" presId="urn:microsoft.com/office/officeart/2005/8/layout/orgChart1"/>
    <dgm:cxn modelId="{E19DF99C-C812-E44D-8C75-4F236E00C20C}" type="presParOf" srcId="{C6E466C2-EA86-3043-BFEC-57D56BD74D18}" destId="{B9C6BA39-D29A-044D-BDB4-F3C4073CD023}" srcOrd="12" destOrd="0" presId="urn:microsoft.com/office/officeart/2005/8/layout/orgChart1"/>
    <dgm:cxn modelId="{2ED4CE0E-12C9-F543-8781-55B0E78E9361}" type="presParOf" srcId="{C6E466C2-EA86-3043-BFEC-57D56BD74D18}" destId="{D7E327BF-17FD-AA4A-8EE0-E577E515EF0C}" srcOrd="13" destOrd="0" presId="urn:microsoft.com/office/officeart/2005/8/layout/orgChart1"/>
    <dgm:cxn modelId="{BA3A1E8B-DE6F-9749-B163-9080C73EDEFD}" type="presParOf" srcId="{D7E327BF-17FD-AA4A-8EE0-E577E515EF0C}" destId="{1B22D467-4A9F-7B40-9D45-ACC014DF3AA8}" srcOrd="0" destOrd="0" presId="urn:microsoft.com/office/officeart/2005/8/layout/orgChart1"/>
    <dgm:cxn modelId="{04F0B098-2A6E-FC44-8BC9-E18D83F374B0}" type="presParOf" srcId="{1B22D467-4A9F-7B40-9D45-ACC014DF3AA8}" destId="{0475964B-8092-5B48-A2CC-AD9B96AF4ED2}" srcOrd="0" destOrd="0" presId="urn:microsoft.com/office/officeart/2005/8/layout/orgChart1"/>
    <dgm:cxn modelId="{23AF30E1-281C-AA43-98D0-2677F7058D85}" type="presParOf" srcId="{1B22D467-4A9F-7B40-9D45-ACC014DF3AA8}" destId="{81159162-8FAB-C541-A08C-4DE71F534E07}" srcOrd="1" destOrd="0" presId="urn:microsoft.com/office/officeart/2005/8/layout/orgChart1"/>
    <dgm:cxn modelId="{0628767F-F5BE-404F-B8D2-D382473B3DFF}" type="presParOf" srcId="{D7E327BF-17FD-AA4A-8EE0-E577E515EF0C}" destId="{144C929C-4291-394D-9DF8-B5811DD6987C}" srcOrd="1" destOrd="0" presId="urn:microsoft.com/office/officeart/2005/8/layout/orgChart1"/>
    <dgm:cxn modelId="{E501578B-BE81-4C49-B94F-53896DC1F359}" type="presParOf" srcId="{D7E327BF-17FD-AA4A-8EE0-E577E515EF0C}" destId="{F55DB853-3544-734D-A04C-B7842D1CC093}" srcOrd="2" destOrd="0" presId="urn:microsoft.com/office/officeart/2005/8/layout/orgChart1"/>
    <dgm:cxn modelId="{E8C83D70-8046-474D-B6CA-2D6AA2327074}" type="presParOf" srcId="{C6E466C2-EA86-3043-BFEC-57D56BD74D18}" destId="{3D930B7D-6D18-5547-9782-272410EE8990}" srcOrd="14" destOrd="0" presId="urn:microsoft.com/office/officeart/2005/8/layout/orgChart1"/>
    <dgm:cxn modelId="{9D90F23A-4A54-E34C-9E39-AB7E5BAB9FDB}" type="presParOf" srcId="{C6E466C2-EA86-3043-BFEC-57D56BD74D18}" destId="{2E91F12B-A6B7-7D4E-82FA-C45B868DFA2B}" srcOrd="15" destOrd="0" presId="urn:microsoft.com/office/officeart/2005/8/layout/orgChart1"/>
    <dgm:cxn modelId="{2B3D45D6-E304-E341-9500-F71B59BAB998}" type="presParOf" srcId="{2E91F12B-A6B7-7D4E-82FA-C45B868DFA2B}" destId="{9D17E36F-EFC3-C548-97B4-593F3289875E}" srcOrd="0" destOrd="0" presId="urn:microsoft.com/office/officeart/2005/8/layout/orgChart1"/>
    <dgm:cxn modelId="{6225F1EF-B1EB-F444-BCF4-8731BE32929A}" type="presParOf" srcId="{9D17E36F-EFC3-C548-97B4-593F3289875E}" destId="{32FB6671-6215-E845-B635-59715DEA28EE}" srcOrd="0" destOrd="0" presId="urn:microsoft.com/office/officeart/2005/8/layout/orgChart1"/>
    <dgm:cxn modelId="{2B74A493-FCA1-B14A-A602-698A1EA85840}" type="presParOf" srcId="{9D17E36F-EFC3-C548-97B4-593F3289875E}" destId="{725D6053-65B6-9A45-9DB5-5E745D66CC83}" srcOrd="1" destOrd="0" presId="urn:microsoft.com/office/officeart/2005/8/layout/orgChart1"/>
    <dgm:cxn modelId="{E6BE512D-1972-F34B-BF0A-A325CFD35614}" type="presParOf" srcId="{2E91F12B-A6B7-7D4E-82FA-C45B868DFA2B}" destId="{C3D4D2AA-8989-C948-AFF7-8E65560E373F}" srcOrd="1" destOrd="0" presId="urn:microsoft.com/office/officeart/2005/8/layout/orgChart1"/>
    <dgm:cxn modelId="{82E3406A-6C89-9F4E-A0BB-2A1424BE3BF2}" type="presParOf" srcId="{C3D4D2AA-8989-C948-AFF7-8E65560E373F}" destId="{BB2E5D67-8698-434C-973D-979175B66F48}" srcOrd="0" destOrd="0" presId="urn:microsoft.com/office/officeart/2005/8/layout/orgChart1"/>
    <dgm:cxn modelId="{B1183585-B27D-F548-972B-9111A52D4BC5}" type="presParOf" srcId="{C3D4D2AA-8989-C948-AFF7-8E65560E373F}" destId="{D1343170-3CED-6848-BFF0-C2942482962E}" srcOrd="1" destOrd="0" presId="urn:microsoft.com/office/officeart/2005/8/layout/orgChart1"/>
    <dgm:cxn modelId="{5476298A-FD2D-C047-A4D0-7B2422B71651}" type="presParOf" srcId="{D1343170-3CED-6848-BFF0-C2942482962E}" destId="{FE95D4B8-234D-8C46-8A09-2E3B81A8D03D}" srcOrd="0" destOrd="0" presId="urn:microsoft.com/office/officeart/2005/8/layout/orgChart1"/>
    <dgm:cxn modelId="{E3E8D4DE-6F25-A94D-A02C-4056C49F3C13}" type="presParOf" srcId="{FE95D4B8-234D-8C46-8A09-2E3B81A8D03D}" destId="{DDA198A6-10FC-174D-9512-F356A8085339}" srcOrd="0" destOrd="0" presId="urn:microsoft.com/office/officeart/2005/8/layout/orgChart1"/>
    <dgm:cxn modelId="{528F4129-F90C-5E46-8156-D767AC07AAAD}" type="presParOf" srcId="{FE95D4B8-234D-8C46-8A09-2E3B81A8D03D}" destId="{E2F3CDCA-CCA8-4F42-9C4D-CBD8887E837C}" srcOrd="1" destOrd="0" presId="urn:microsoft.com/office/officeart/2005/8/layout/orgChart1"/>
    <dgm:cxn modelId="{82DC7FE4-FC76-B94A-84EB-A046B4BCBA21}" type="presParOf" srcId="{D1343170-3CED-6848-BFF0-C2942482962E}" destId="{67101055-DC92-204E-8568-B655732B7CEC}" srcOrd="1" destOrd="0" presId="urn:microsoft.com/office/officeart/2005/8/layout/orgChart1"/>
    <dgm:cxn modelId="{85DA506B-42B4-934E-9282-A8A8409D304C}" type="presParOf" srcId="{D1343170-3CED-6848-BFF0-C2942482962E}" destId="{7B38E434-4B74-EC4F-BA27-DEF130845DFF}" srcOrd="2" destOrd="0" presId="urn:microsoft.com/office/officeart/2005/8/layout/orgChart1"/>
    <dgm:cxn modelId="{EF59822D-625C-9E45-9F32-8CABCA19DE6C}" type="presParOf" srcId="{C3D4D2AA-8989-C948-AFF7-8E65560E373F}" destId="{41A0A300-64FB-D94D-B3B5-90DFC559F261}" srcOrd="2" destOrd="0" presId="urn:microsoft.com/office/officeart/2005/8/layout/orgChart1"/>
    <dgm:cxn modelId="{9992BBA7-63BD-014C-8224-D3BB565BF140}" type="presParOf" srcId="{C3D4D2AA-8989-C948-AFF7-8E65560E373F}" destId="{147443A3-027A-A449-9311-9E255606158C}" srcOrd="3" destOrd="0" presId="urn:microsoft.com/office/officeart/2005/8/layout/orgChart1"/>
    <dgm:cxn modelId="{5D922A4B-FCFB-BF46-8C87-1C570B652FEB}" type="presParOf" srcId="{147443A3-027A-A449-9311-9E255606158C}" destId="{4CC66E61-5756-E14A-9455-F91972194570}" srcOrd="0" destOrd="0" presId="urn:microsoft.com/office/officeart/2005/8/layout/orgChart1"/>
    <dgm:cxn modelId="{02597CD2-8401-4B48-AEE1-CE47F08A170A}" type="presParOf" srcId="{4CC66E61-5756-E14A-9455-F91972194570}" destId="{E6562B1D-0543-4F4C-8171-C8049D3D8586}" srcOrd="0" destOrd="0" presId="urn:microsoft.com/office/officeart/2005/8/layout/orgChart1"/>
    <dgm:cxn modelId="{FA6E7DEA-A06B-A44E-8461-3D63E5089EE4}" type="presParOf" srcId="{4CC66E61-5756-E14A-9455-F91972194570}" destId="{F76B2CF1-5D8C-8F46-9583-E11651B24B46}" srcOrd="1" destOrd="0" presId="urn:microsoft.com/office/officeart/2005/8/layout/orgChart1"/>
    <dgm:cxn modelId="{3478C640-9BBB-7C44-B969-330C8CBCECC6}" type="presParOf" srcId="{147443A3-027A-A449-9311-9E255606158C}" destId="{24D3530D-023E-4F4B-A767-34093058FFEA}" srcOrd="1" destOrd="0" presId="urn:microsoft.com/office/officeart/2005/8/layout/orgChart1"/>
    <dgm:cxn modelId="{DA2B72E1-24E2-D542-996D-FE6575CC7ADE}" type="presParOf" srcId="{147443A3-027A-A449-9311-9E255606158C}" destId="{5CA14514-D30E-1A4D-BC61-7B68671EBDA9}" srcOrd="2" destOrd="0" presId="urn:microsoft.com/office/officeart/2005/8/layout/orgChart1"/>
    <dgm:cxn modelId="{FEDF0164-BAE8-6240-BDA7-7B88381631EB}" type="presParOf" srcId="{C3D4D2AA-8989-C948-AFF7-8E65560E373F}" destId="{EA786874-F266-4D49-8E2F-1D5C7274000E}" srcOrd="4" destOrd="0" presId="urn:microsoft.com/office/officeart/2005/8/layout/orgChart1"/>
    <dgm:cxn modelId="{923E210E-0CC0-7248-96C8-2DEB61929F69}" type="presParOf" srcId="{C3D4D2AA-8989-C948-AFF7-8E65560E373F}" destId="{4EA7EEA9-EF0E-9B40-9799-D0BA792DFDF8}" srcOrd="5" destOrd="0" presId="urn:microsoft.com/office/officeart/2005/8/layout/orgChart1"/>
    <dgm:cxn modelId="{0C0BE1BD-BC6D-274B-8A6E-7D099DBA2022}" type="presParOf" srcId="{4EA7EEA9-EF0E-9B40-9799-D0BA792DFDF8}" destId="{2BA37536-DC7A-8243-B3EA-39E91BD5F531}" srcOrd="0" destOrd="0" presId="urn:microsoft.com/office/officeart/2005/8/layout/orgChart1"/>
    <dgm:cxn modelId="{01755639-894D-6A46-A186-E578E0D729D4}" type="presParOf" srcId="{2BA37536-DC7A-8243-B3EA-39E91BD5F531}" destId="{DD697C2C-B8A1-324F-9110-1FB9483A9F69}" srcOrd="0" destOrd="0" presId="urn:microsoft.com/office/officeart/2005/8/layout/orgChart1"/>
    <dgm:cxn modelId="{7770BFE6-1259-064F-A6D9-60CB4C6923CD}" type="presParOf" srcId="{2BA37536-DC7A-8243-B3EA-39E91BD5F531}" destId="{0012E11C-B976-1C44-927E-C6B0A448A45E}" srcOrd="1" destOrd="0" presId="urn:microsoft.com/office/officeart/2005/8/layout/orgChart1"/>
    <dgm:cxn modelId="{FC98F099-CFE3-5D4D-AF4D-0AD5F7133775}" type="presParOf" srcId="{4EA7EEA9-EF0E-9B40-9799-D0BA792DFDF8}" destId="{036558E5-C177-CB49-A657-A1138269A837}" srcOrd="1" destOrd="0" presId="urn:microsoft.com/office/officeart/2005/8/layout/orgChart1"/>
    <dgm:cxn modelId="{C73289A5-9B7A-7246-B906-B2A4D5857350}" type="presParOf" srcId="{4EA7EEA9-EF0E-9B40-9799-D0BA792DFDF8}" destId="{A7828C0D-91F1-9649-B0CA-1C31C6A1CB68}" srcOrd="2" destOrd="0" presId="urn:microsoft.com/office/officeart/2005/8/layout/orgChart1"/>
    <dgm:cxn modelId="{743F5187-3855-C748-A4F0-0CA9C4233E2B}" type="presParOf" srcId="{2E91F12B-A6B7-7D4E-82FA-C45B868DFA2B}" destId="{7501D9FB-69AF-5844-9648-34B058EAB252}" srcOrd="2" destOrd="0" presId="urn:microsoft.com/office/officeart/2005/8/layout/orgChart1"/>
    <dgm:cxn modelId="{82490C6C-FABD-4720-9423-6881929A731A}" type="presParOf" srcId="{CD4425D8-3B80-5346-8F6D-0CB693D26C31}" destId="{268D2291-2752-9C4D-B71D-31F2DD72E6BF}" srcOrd="2" destOrd="0" presId="urn:microsoft.com/office/officeart/2005/8/layout/orgChart1"/>
    <dgm:cxn modelId="{FEBF81F6-337E-48E7-80D9-E6168AE93849}" type="presParOf" srcId="{268D2291-2752-9C4D-B71D-31F2DD72E6BF}" destId="{DF54BB7D-B8D0-4A43-A3C2-53AB5F3ADA6B}" srcOrd="0" destOrd="0" presId="urn:microsoft.com/office/officeart/2005/8/layout/orgChart1"/>
    <dgm:cxn modelId="{C9FC80D6-8F54-41D5-B2E5-DAD740303F5E}" type="presParOf" srcId="{268D2291-2752-9C4D-B71D-31F2DD72E6BF}" destId="{DA3F15AB-C88C-FD46-97E4-59AEC9C3C21F}" srcOrd="1" destOrd="0" presId="urn:microsoft.com/office/officeart/2005/8/layout/orgChart1"/>
    <dgm:cxn modelId="{BEB0F623-72C0-470F-A39C-C0DC0F63928D}" type="presParOf" srcId="{DA3F15AB-C88C-FD46-97E4-59AEC9C3C21F}" destId="{6FDE1979-B458-3F45-B948-238D620E732C}" srcOrd="0" destOrd="0" presId="urn:microsoft.com/office/officeart/2005/8/layout/orgChart1"/>
    <dgm:cxn modelId="{E9836030-F29F-4A8E-87CE-7BDAA83EFEFE}" type="presParOf" srcId="{6FDE1979-B458-3F45-B948-238D620E732C}" destId="{5A366F82-1D00-E94A-A11A-5C890F6EFCB1}" srcOrd="0" destOrd="0" presId="urn:microsoft.com/office/officeart/2005/8/layout/orgChart1"/>
    <dgm:cxn modelId="{DA9A1AB4-BC6A-45FE-B9EA-0A0D1EFAE1A2}" type="presParOf" srcId="{6FDE1979-B458-3F45-B948-238D620E732C}" destId="{CD64B216-20E3-7349-B9D3-DB774F74657F}" srcOrd="1" destOrd="0" presId="urn:microsoft.com/office/officeart/2005/8/layout/orgChart1"/>
    <dgm:cxn modelId="{555846EF-91D6-431C-B11C-E68B32B83A39}" type="presParOf" srcId="{DA3F15AB-C88C-FD46-97E4-59AEC9C3C21F}" destId="{5A495E99-6557-B641-97A7-011478DB6DE6}" srcOrd="1" destOrd="0" presId="urn:microsoft.com/office/officeart/2005/8/layout/orgChart1"/>
    <dgm:cxn modelId="{C55E5F19-AB22-4200-94EF-2027182C4710}" type="presParOf" srcId="{DA3F15AB-C88C-FD46-97E4-59AEC9C3C21F}" destId="{D2D872B2-B484-9640-BFBA-B9469F39CFB2}" srcOrd="2" destOrd="0" presId="urn:microsoft.com/office/officeart/2005/8/layout/orgChart1"/>
    <dgm:cxn modelId="{A6A5AAA6-525A-8B49-A56D-CCE6F44264DC}" type="presParOf" srcId="{268D2291-2752-9C4D-B71D-31F2DD72E6BF}" destId="{E757C963-A6E0-9843-B75A-A699E8621B03}" srcOrd="2" destOrd="0" presId="urn:microsoft.com/office/officeart/2005/8/layout/orgChart1"/>
    <dgm:cxn modelId="{D2F2AEC0-F6FC-1E4C-83EF-471CDAEF415A}" type="presParOf" srcId="{268D2291-2752-9C4D-B71D-31F2DD72E6BF}" destId="{07C98769-4C0D-E649-B907-527BF1A3CE1D}" srcOrd="3" destOrd="0" presId="urn:microsoft.com/office/officeart/2005/8/layout/orgChart1"/>
    <dgm:cxn modelId="{D9856F53-4E38-0746-AF09-F0CCAFADBB12}" type="presParOf" srcId="{07C98769-4C0D-E649-B907-527BF1A3CE1D}" destId="{50BF3FC4-514B-4D4E-A3D1-73D787167855}" srcOrd="0" destOrd="0" presId="urn:microsoft.com/office/officeart/2005/8/layout/orgChart1"/>
    <dgm:cxn modelId="{CF87EA92-133F-424D-96A0-D3EC8547D7F9}" type="presParOf" srcId="{50BF3FC4-514B-4D4E-A3D1-73D787167855}" destId="{8B815585-01DA-6F41-A8FC-A356E1BECB3D}" srcOrd="0" destOrd="0" presId="urn:microsoft.com/office/officeart/2005/8/layout/orgChart1"/>
    <dgm:cxn modelId="{4B8A4DA9-0743-364D-B098-80ED67881B28}" type="presParOf" srcId="{50BF3FC4-514B-4D4E-A3D1-73D787167855}" destId="{1E67788B-EAF5-6F41-8418-98E416E848A0}" srcOrd="1" destOrd="0" presId="urn:microsoft.com/office/officeart/2005/8/layout/orgChart1"/>
    <dgm:cxn modelId="{6724345F-0962-2D4A-87E6-D7BEC840B485}" type="presParOf" srcId="{07C98769-4C0D-E649-B907-527BF1A3CE1D}" destId="{2D1F002E-6C9B-584A-A4E3-6F2A818C7B53}" srcOrd="1" destOrd="0" presId="urn:microsoft.com/office/officeart/2005/8/layout/orgChart1"/>
    <dgm:cxn modelId="{DB320F28-FFB8-BE4F-B4C8-463418CF224D}" type="presParOf" srcId="{07C98769-4C0D-E649-B907-527BF1A3CE1D}" destId="{47A64074-F703-2D40-8165-6E858D6793D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57C963-A6E0-9843-B75A-A699E8621B03}">
      <dsp:nvSpPr>
        <dsp:cNvPr id="0" name=""/>
        <dsp:cNvSpPr/>
      </dsp:nvSpPr>
      <dsp:spPr>
        <a:xfrm>
          <a:off x="4383405" y="1750970"/>
          <a:ext cx="91440" cy="458275"/>
        </a:xfrm>
        <a:custGeom>
          <a:avLst/>
          <a:gdLst/>
          <a:ahLst/>
          <a:cxnLst/>
          <a:rect l="0" t="0" r="0" b="0"/>
          <a:pathLst>
            <a:path>
              <a:moveTo>
                <a:pt x="45720" y="0"/>
              </a:moveTo>
              <a:lnTo>
                <a:pt x="45720" y="458275"/>
              </a:lnTo>
              <a:lnTo>
                <a:pt x="114837" y="45827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54BB7D-B8D0-4A43-A3C2-53AB5F3ADA6B}">
      <dsp:nvSpPr>
        <dsp:cNvPr id="0" name=""/>
        <dsp:cNvSpPr/>
      </dsp:nvSpPr>
      <dsp:spPr>
        <a:xfrm>
          <a:off x="4314287" y="1750970"/>
          <a:ext cx="91440" cy="458275"/>
        </a:xfrm>
        <a:custGeom>
          <a:avLst/>
          <a:gdLst/>
          <a:ahLst/>
          <a:cxnLst/>
          <a:rect l="0" t="0" r="0" b="0"/>
          <a:pathLst>
            <a:path>
              <a:moveTo>
                <a:pt x="114837" y="0"/>
              </a:moveTo>
              <a:lnTo>
                <a:pt x="114837" y="458275"/>
              </a:lnTo>
              <a:lnTo>
                <a:pt x="45720" y="45827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786874-F266-4D49-8E2F-1D5C7274000E}">
      <dsp:nvSpPr>
        <dsp:cNvPr id="0" name=""/>
        <dsp:cNvSpPr/>
      </dsp:nvSpPr>
      <dsp:spPr>
        <a:xfrm>
          <a:off x="7987280" y="3399041"/>
          <a:ext cx="144995" cy="1557704"/>
        </a:xfrm>
        <a:custGeom>
          <a:avLst/>
          <a:gdLst/>
          <a:ahLst/>
          <a:cxnLst/>
          <a:rect l="0" t="0" r="0" b="0"/>
          <a:pathLst>
            <a:path>
              <a:moveTo>
                <a:pt x="0" y="0"/>
              </a:moveTo>
              <a:lnTo>
                <a:pt x="0" y="1557704"/>
              </a:lnTo>
              <a:lnTo>
                <a:pt x="144995" y="1557704"/>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A0A300-64FB-D94D-B3B5-90DFC559F261}">
      <dsp:nvSpPr>
        <dsp:cNvPr id="0" name=""/>
        <dsp:cNvSpPr/>
      </dsp:nvSpPr>
      <dsp:spPr>
        <a:xfrm>
          <a:off x="7987280" y="3399041"/>
          <a:ext cx="144995" cy="962269"/>
        </a:xfrm>
        <a:custGeom>
          <a:avLst/>
          <a:gdLst/>
          <a:ahLst/>
          <a:cxnLst/>
          <a:rect l="0" t="0" r="0" b="0"/>
          <a:pathLst>
            <a:path>
              <a:moveTo>
                <a:pt x="0" y="0"/>
              </a:moveTo>
              <a:lnTo>
                <a:pt x="0" y="962269"/>
              </a:lnTo>
              <a:lnTo>
                <a:pt x="144995" y="962269"/>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2E5D67-8698-434C-973D-979175B66F48}">
      <dsp:nvSpPr>
        <dsp:cNvPr id="0" name=""/>
        <dsp:cNvSpPr/>
      </dsp:nvSpPr>
      <dsp:spPr>
        <a:xfrm>
          <a:off x="7987280" y="3399041"/>
          <a:ext cx="144995" cy="366834"/>
        </a:xfrm>
        <a:custGeom>
          <a:avLst/>
          <a:gdLst/>
          <a:ahLst/>
          <a:cxnLst/>
          <a:rect l="0" t="0" r="0" b="0"/>
          <a:pathLst>
            <a:path>
              <a:moveTo>
                <a:pt x="0" y="0"/>
              </a:moveTo>
              <a:lnTo>
                <a:pt x="0" y="366834"/>
              </a:lnTo>
              <a:lnTo>
                <a:pt x="144995" y="366834"/>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930B7D-6D18-5547-9782-272410EE8990}">
      <dsp:nvSpPr>
        <dsp:cNvPr id="0" name=""/>
        <dsp:cNvSpPr/>
      </dsp:nvSpPr>
      <dsp:spPr>
        <a:xfrm>
          <a:off x="4429125" y="1750970"/>
          <a:ext cx="3944809" cy="916550"/>
        </a:xfrm>
        <a:custGeom>
          <a:avLst/>
          <a:gdLst/>
          <a:ahLst/>
          <a:cxnLst/>
          <a:rect l="0" t="0" r="0" b="0"/>
          <a:pathLst>
            <a:path>
              <a:moveTo>
                <a:pt x="0" y="0"/>
              </a:moveTo>
              <a:lnTo>
                <a:pt x="0" y="847433"/>
              </a:lnTo>
              <a:lnTo>
                <a:pt x="3944809" y="847433"/>
              </a:lnTo>
              <a:lnTo>
                <a:pt x="3944809" y="91655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C6BA39-D29A-044D-BDB4-F3C4073CD023}">
      <dsp:nvSpPr>
        <dsp:cNvPr id="0" name=""/>
        <dsp:cNvSpPr/>
      </dsp:nvSpPr>
      <dsp:spPr>
        <a:xfrm>
          <a:off x="4429125" y="1750970"/>
          <a:ext cx="2839941" cy="916550"/>
        </a:xfrm>
        <a:custGeom>
          <a:avLst/>
          <a:gdLst/>
          <a:ahLst/>
          <a:cxnLst/>
          <a:rect l="0" t="0" r="0" b="0"/>
          <a:pathLst>
            <a:path>
              <a:moveTo>
                <a:pt x="0" y="0"/>
              </a:moveTo>
              <a:lnTo>
                <a:pt x="0" y="847433"/>
              </a:lnTo>
              <a:lnTo>
                <a:pt x="2839941" y="847433"/>
              </a:lnTo>
              <a:lnTo>
                <a:pt x="2839941" y="91655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F721D4-A5AB-3B42-8C32-0778E73BD52B}">
      <dsp:nvSpPr>
        <dsp:cNvPr id="0" name=""/>
        <dsp:cNvSpPr/>
      </dsp:nvSpPr>
      <dsp:spPr>
        <a:xfrm>
          <a:off x="4429125" y="1750970"/>
          <a:ext cx="1733772" cy="916550"/>
        </a:xfrm>
        <a:custGeom>
          <a:avLst/>
          <a:gdLst/>
          <a:ahLst/>
          <a:cxnLst/>
          <a:rect l="0" t="0" r="0" b="0"/>
          <a:pathLst>
            <a:path>
              <a:moveTo>
                <a:pt x="0" y="0"/>
              </a:moveTo>
              <a:lnTo>
                <a:pt x="0" y="847433"/>
              </a:lnTo>
              <a:lnTo>
                <a:pt x="1733772" y="847433"/>
              </a:lnTo>
              <a:lnTo>
                <a:pt x="1733772" y="91655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78E9FA-37F4-2B46-B3BA-A0DA136A786A}">
      <dsp:nvSpPr>
        <dsp:cNvPr id="0" name=""/>
        <dsp:cNvSpPr/>
      </dsp:nvSpPr>
      <dsp:spPr>
        <a:xfrm>
          <a:off x="4429125" y="1750970"/>
          <a:ext cx="626304" cy="916550"/>
        </a:xfrm>
        <a:custGeom>
          <a:avLst/>
          <a:gdLst/>
          <a:ahLst/>
          <a:cxnLst/>
          <a:rect l="0" t="0" r="0" b="0"/>
          <a:pathLst>
            <a:path>
              <a:moveTo>
                <a:pt x="0" y="0"/>
              </a:moveTo>
              <a:lnTo>
                <a:pt x="0" y="847433"/>
              </a:lnTo>
              <a:lnTo>
                <a:pt x="626304" y="847433"/>
              </a:lnTo>
              <a:lnTo>
                <a:pt x="626304" y="91655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3E2837-4B8F-1C42-A9A7-9B12A551EDEB}">
      <dsp:nvSpPr>
        <dsp:cNvPr id="0" name=""/>
        <dsp:cNvSpPr/>
      </dsp:nvSpPr>
      <dsp:spPr>
        <a:xfrm>
          <a:off x="3947960" y="1750970"/>
          <a:ext cx="481164" cy="916550"/>
        </a:xfrm>
        <a:custGeom>
          <a:avLst/>
          <a:gdLst/>
          <a:ahLst/>
          <a:cxnLst/>
          <a:rect l="0" t="0" r="0" b="0"/>
          <a:pathLst>
            <a:path>
              <a:moveTo>
                <a:pt x="481164" y="0"/>
              </a:moveTo>
              <a:lnTo>
                <a:pt x="481164" y="847433"/>
              </a:lnTo>
              <a:lnTo>
                <a:pt x="0" y="847433"/>
              </a:lnTo>
              <a:lnTo>
                <a:pt x="0" y="91655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BD06A5-5D61-4860-BAE2-A2D6E917F319}">
      <dsp:nvSpPr>
        <dsp:cNvPr id="0" name=""/>
        <dsp:cNvSpPr/>
      </dsp:nvSpPr>
      <dsp:spPr>
        <a:xfrm>
          <a:off x="2840492" y="1750970"/>
          <a:ext cx="1588632" cy="916550"/>
        </a:xfrm>
        <a:custGeom>
          <a:avLst/>
          <a:gdLst/>
          <a:ahLst/>
          <a:cxnLst/>
          <a:rect l="0" t="0" r="0" b="0"/>
          <a:pathLst>
            <a:path>
              <a:moveTo>
                <a:pt x="1588632" y="0"/>
              </a:moveTo>
              <a:lnTo>
                <a:pt x="1588632" y="847433"/>
              </a:lnTo>
              <a:lnTo>
                <a:pt x="0" y="847433"/>
              </a:lnTo>
              <a:lnTo>
                <a:pt x="0" y="91655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8CB1A6-6530-F74F-90B0-E511E83D1074}">
      <dsp:nvSpPr>
        <dsp:cNvPr id="0" name=""/>
        <dsp:cNvSpPr/>
      </dsp:nvSpPr>
      <dsp:spPr>
        <a:xfrm>
          <a:off x="1663053" y="1750970"/>
          <a:ext cx="2766071" cy="916550"/>
        </a:xfrm>
        <a:custGeom>
          <a:avLst/>
          <a:gdLst/>
          <a:ahLst/>
          <a:cxnLst/>
          <a:rect l="0" t="0" r="0" b="0"/>
          <a:pathLst>
            <a:path>
              <a:moveTo>
                <a:pt x="2766071" y="0"/>
              </a:moveTo>
              <a:lnTo>
                <a:pt x="2766071" y="847433"/>
              </a:lnTo>
              <a:lnTo>
                <a:pt x="0" y="847433"/>
              </a:lnTo>
              <a:lnTo>
                <a:pt x="0" y="91655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4D4AA2-778D-9C48-B05D-7F8FE137A10A}">
      <dsp:nvSpPr>
        <dsp:cNvPr id="0" name=""/>
        <dsp:cNvSpPr/>
      </dsp:nvSpPr>
      <dsp:spPr>
        <a:xfrm>
          <a:off x="97922" y="3399041"/>
          <a:ext cx="145385" cy="1557704"/>
        </a:xfrm>
        <a:custGeom>
          <a:avLst/>
          <a:gdLst/>
          <a:ahLst/>
          <a:cxnLst/>
          <a:rect l="0" t="0" r="0" b="0"/>
          <a:pathLst>
            <a:path>
              <a:moveTo>
                <a:pt x="0" y="0"/>
              </a:moveTo>
              <a:lnTo>
                <a:pt x="0" y="1557704"/>
              </a:lnTo>
              <a:lnTo>
                <a:pt x="145385" y="1557704"/>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6CE812-2F1E-4D34-B016-3DD063362DF5}">
      <dsp:nvSpPr>
        <dsp:cNvPr id="0" name=""/>
        <dsp:cNvSpPr/>
      </dsp:nvSpPr>
      <dsp:spPr>
        <a:xfrm>
          <a:off x="97922" y="3399041"/>
          <a:ext cx="145385" cy="962269"/>
        </a:xfrm>
        <a:custGeom>
          <a:avLst/>
          <a:gdLst/>
          <a:ahLst/>
          <a:cxnLst/>
          <a:rect l="0" t="0" r="0" b="0"/>
          <a:pathLst>
            <a:path>
              <a:moveTo>
                <a:pt x="0" y="0"/>
              </a:moveTo>
              <a:lnTo>
                <a:pt x="0" y="962269"/>
              </a:lnTo>
              <a:lnTo>
                <a:pt x="145385" y="962269"/>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6F07B2-1F82-D943-AFDD-DAA1EC8B13EF}">
      <dsp:nvSpPr>
        <dsp:cNvPr id="0" name=""/>
        <dsp:cNvSpPr/>
      </dsp:nvSpPr>
      <dsp:spPr>
        <a:xfrm>
          <a:off x="97922" y="3399041"/>
          <a:ext cx="145385" cy="366834"/>
        </a:xfrm>
        <a:custGeom>
          <a:avLst/>
          <a:gdLst/>
          <a:ahLst/>
          <a:cxnLst/>
          <a:rect l="0" t="0" r="0" b="0"/>
          <a:pathLst>
            <a:path>
              <a:moveTo>
                <a:pt x="0" y="0"/>
              </a:moveTo>
              <a:lnTo>
                <a:pt x="0" y="366834"/>
              </a:lnTo>
              <a:lnTo>
                <a:pt x="145385" y="366834"/>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DD0ECA-F281-184E-8AAA-7F6D4C0801BC}">
      <dsp:nvSpPr>
        <dsp:cNvPr id="0" name=""/>
        <dsp:cNvSpPr/>
      </dsp:nvSpPr>
      <dsp:spPr>
        <a:xfrm>
          <a:off x="485615" y="1750970"/>
          <a:ext cx="3943509" cy="916550"/>
        </a:xfrm>
        <a:custGeom>
          <a:avLst/>
          <a:gdLst/>
          <a:ahLst/>
          <a:cxnLst/>
          <a:rect l="0" t="0" r="0" b="0"/>
          <a:pathLst>
            <a:path>
              <a:moveTo>
                <a:pt x="3943509" y="0"/>
              </a:moveTo>
              <a:lnTo>
                <a:pt x="3943509" y="847433"/>
              </a:lnTo>
              <a:lnTo>
                <a:pt x="0" y="847433"/>
              </a:lnTo>
              <a:lnTo>
                <a:pt x="0" y="91655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3C74C5-9ADD-7440-BF38-2B11CBBB7DF6}">
      <dsp:nvSpPr>
        <dsp:cNvPr id="0" name=""/>
        <dsp:cNvSpPr/>
      </dsp:nvSpPr>
      <dsp:spPr>
        <a:xfrm>
          <a:off x="3936157" y="836569"/>
          <a:ext cx="985934" cy="914401"/>
        </a:xfrm>
        <a:prstGeom prst="rect">
          <a:avLst/>
        </a:prstGeom>
        <a:solidFill>
          <a:schemeClr val="accent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44500">
            <a:lnSpc>
              <a:spcPct val="90000"/>
            </a:lnSpc>
            <a:spcBef>
              <a:spcPct val="0"/>
            </a:spcBef>
            <a:spcAft>
              <a:spcPct val="35000"/>
            </a:spcAft>
          </a:pPr>
          <a:r>
            <a:rPr lang="en-US" sz="1000" b="1" kern="1200"/>
            <a:t>Christy </a:t>
          </a:r>
          <a:br>
            <a:rPr lang="en-US" sz="1000" b="1" kern="1200"/>
          </a:br>
          <a:r>
            <a:rPr lang="en-US" sz="1000" b="1" kern="1200"/>
            <a:t>Ballard</a:t>
          </a:r>
        </a:p>
        <a:p>
          <a:pPr lvl="0" algn="ctr" defTabSz="444500">
            <a:lnSpc>
              <a:spcPct val="90000"/>
            </a:lnSpc>
            <a:spcBef>
              <a:spcPct val="0"/>
            </a:spcBef>
            <a:spcAft>
              <a:spcPct val="35000"/>
            </a:spcAft>
          </a:pPr>
          <a:r>
            <a:rPr lang="en-US" sz="1000" kern="1200"/>
            <a:t>General Counsel</a:t>
          </a:r>
        </a:p>
      </dsp:txBody>
      <dsp:txXfrm>
        <a:off x="3936157" y="836569"/>
        <a:ext cx="985934" cy="914401"/>
      </dsp:txXfrm>
    </dsp:sp>
    <dsp:sp modelId="{A48B944F-6A7A-DB43-9935-0DAAE96C114C}">
      <dsp:nvSpPr>
        <dsp:cNvPr id="0" name=""/>
        <dsp:cNvSpPr/>
      </dsp:nvSpPr>
      <dsp:spPr>
        <a:xfrm>
          <a:off x="998" y="2667521"/>
          <a:ext cx="969234" cy="731520"/>
        </a:xfrm>
        <a:prstGeom prst="rect">
          <a:avLst/>
        </a:prstGeom>
        <a:solidFill>
          <a:schemeClr val="accent2"/>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err="1"/>
            <a:t>Shaundraya</a:t>
          </a:r>
          <a:r>
            <a:rPr lang="en-US" sz="900" b="1" kern="1200"/>
            <a:t> </a:t>
          </a:r>
          <a:br>
            <a:rPr lang="en-US" sz="900" b="1" kern="1200"/>
          </a:br>
          <a:r>
            <a:rPr lang="en-US" sz="900" b="1" kern="1200"/>
            <a:t>Hersey</a:t>
          </a:r>
          <a:endParaRPr lang="en-US" sz="900" kern="1200"/>
        </a:p>
        <a:p>
          <a:pPr lvl="0" algn="ctr" defTabSz="400050">
            <a:lnSpc>
              <a:spcPct val="90000"/>
            </a:lnSpc>
            <a:spcBef>
              <a:spcPct val="0"/>
            </a:spcBef>
            <a:spcAft>
              <a:spcPct val="35000"/>
            </a:spcAft>
          </a:pPr>
          <a:r>
            <a:rPr lang="en-US" sz="700" kern="1200"/>
            <a:t>Assistant GC</a:t>
          </a:r>
          <a:br>
            <a:rPr lang="en-US" sz="700" kern="1200"/>
          </a:br>
          <a:r>
            <a:rPr lang="en-US" sz="700" kern="1200"/>
            <a:t> for Civil Rights</a:t>
          </a:r>
        </a:p>
      </dsp:txBody>
      <dsp:txXfrm>
        <a:off x="998" y="2667521"/>
        <a:ext cx="969234" cy="731520"/>
      </dsp:txXfrm>
    </dsp:sp>
    <dsp:sp modelId="{0242D084-D829-3643-9945-AAA1716ABFF4}">
      <dsp:nvSpPr>
        <dsp:cNvPr id="0" name=""/>
        <dsp:cNvSpPr/>
      </dsp:nvSpPr>
      <dsp:spPr>
        <a:xfrm>
          <a:off x="243307" y="3537275"/>
          <a:ext cx="658259" cy="457200"/>
        </a:xfrm>
        <a:prstGeom prst="rect">
          <a:avLst/>
        </a:prstGeom>
        <a:solidFill>
          <a:srgbClr val="6E7073">
            <a:hueOff val="0"/>
            <a:satOff val="0"/>
            <a:lumOff val="0"/>
            <a:alphaOff val="0"/>
          </a:srgbClr>
        </a:solidFill>
        <a:ln w="12700" cap="flat" cmpd="sng" algn="ctr">
          <a:solidFill>
            <a:srgbClr val="EEEEEE">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311150">
            <a:lnSpc>
              <a:spcPct val="90000"/>
            </a:lnSpc>
            <a:spcBef>
              <a:spcPct val="0"/>
            </a:spcBef>
            <a:spcAft>
              <a:spcPct val="35000"/>
            </a:spcAft>
          </a:pPr>
          <a:r>
            <a:rPr lang="en-US" sz="700" b="1" kern="1200" err="1">
              <a:solidFill>
                <a:srgbClr val="FFFFFF"/>
              </a:solidFill>
              <a:latin typeface="Open Sans"/>
              <a:ea typeface="+mn-ea"/>
              <a:cs typeface="+mn-cs"/>
            </a:rPr>
            <a:t>Nikkie</a:t>
          </a:r>
          <a:r>
            <a:rPr lang="en-US" sz="700" b="1" kern="1200">
              <a:solidFill>
                <a:srgbClr val="FFFFFF"/>
              </a:solidFill>
              <a:latin typeface="Open Sans"/>
              <a:ea typeface="+mn-ea"/>
              <a:cs typeface="+mn-cs"/>
            </a:rPr>
            <a:t> </a:t>
          </a:r>
          <a:br>
            <a:rPr lang="en-US" sz="700" b="1" kern="1200">
              <a:solidFill>
                <a:srgbClr val="FFFFFF"/>
              </a:solidFill>
              <a:latin typeface="Open Sans"/>
              <a:ea typeface="+mn-ea"/>
              <a:cs typeface="+mn-cs"/>
            </a:rPr>
          </a:br>
          <a:r>
            <a:rPr lang="en-US" sz="700" b="1" kern="1200" err="1">
              <a:solidFill>
                <a:srgbClr val="FFFFFF"/>
              </a:solidFill>
              <a:latin typeface="Open Sans"/>
              <a:ea typeface="+mn-ea"/>
              <a:cs typeface="+mn-cs"/>
            </a:rPr>
            <a:t>Kiene</a:t>
          </a:r>
          <a:endParaRPr lang="en-US" sz="700" b="1" kern="1200">
            <a:solidFill>
              <a:srgbClr val="FFFFFF"/>
            </a:solidFill>
            <a:latin typeface="Open Sans"/>
            <a:ea typeface="+mn-ea"/>
            <a:cs typeface="+mn-cs"/>
          </a:endParaRPr>
        </a:p>
        <a:p>
          <a:pPr lvl="0" algn="ctr" defTabSz="311150">
            <a:lnSpc>
              <a:spcPct val="90000"/>
            </a:lnSpc>
            <a:spcBef>
              <a:spcPct val="0"/>
            </a:spcBef>
            <a:spcAft>
              <a:spcPct val="35000"/>
            </a:spcAft>
          </a:pPr>
          <a:r>
            <a:rPr lang="en-US" sz="700" kern="1200"/>
            <a:t>Paralegal</a:t>
          </a:r>
        </a:p>
      </dsp:txBody>
      <dsp:txXfrm>
        <a:off x="243307" y="3537275"/>
        <a:ext cx="658259" cy="457200"/>
      </dsp:txXfrm>
    </dsp:sp>
    <dsp:sp modelId="{BC300571-0F06-49D2-AAF1-A49735578BC0}">
      <dsp:nvSpPr>
        <dsp:cNvPr id="0" name=""/>
        <dsp:cNvSpPr/>
      </dsp:nvSpPr>
      <dsp:spPr>
        <a:xfrm>
          <a:off x="243307" y="4132710"/>
          <a:ext cx="658259" cy="45720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err="1"/>
            <a:t>Nattaly</a:t>
          </a:r>
          <a:r>
            <a:rPr lang="en-US" sz="700" b="1" kern="1200"/>
            <a:t> Perryman</a:t>
          </a:r>
        </a:p>
        <a:p>
          <a:pPr lvl="0" algn="ctr" defTabSz="311150">
            <a:lnSpc>
              <a:spcPct val="90000"/>
            </a:lnSpc>
            <a:spcBef>
              <a:spcPct val="0"/>
            </a:spcBef>
            <a:spcAft>
              <a:spcPct val="35000"/>
            </a:spcAft>
          </a:pPr>
          <a:r>
            <a:rPr lang="en-US" sz="700" kern="1200"/>
            <a:t>Staff Attorney</a:t>
          </a:r>
        </a:p>
      </dsp:txBody>
      <dsp:txXfrm>
        <a:off x="243307" y="4132710"/>
        <a:ext cx="658259" cy="457200"/>
      </dsp:txXfrm>
    </dsp:sp>
    <dsp:sp modelId="{F734C510-FE20-4B4D-AFE9-E4862D8D3BE8}">
      <dsp:nvSpPr>
        <dsp:cNvPr id="0" name=""/>
        <dsp:cNvSpPr/>
      </dsp:nvSpPr>
      <dsp:spPr>
        <a:xfrm>
          <a:off x="243307" y="4728145"/>
          <a:ext cx="658259" cy="45720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a:t>Vacant</a:t>
          </a:r>
        </a:p>
        <a:p>
          <a:pPr lvl="0" algn="ctr" defTabSz="311150">
            <a:lnSpc>
              <a:spcPct val="90000"/>
            </a:lnSpc>
            <a:spcBef>
              <a:spcPct val="0"/>
            </a:spcBef>
            <a:spcAft>
              <a:spcPct val="35000"/>
            </a:spcAft>
          </a:pPr>
          <a:r>
            <a:rPr lang="en-US" sz="700" kern="1200"/>
            <a:t>Staff Attorney</a:t>
          </a:r>
        </a:p>
      </dsp:txBody>
      <dsp:txXfrm>
        <a:off x="243307" y="4728145"/>
        <a:ext cx="658259" cy="457200"/>
      </dsp:txXfrm>
    </dsp:sp>
    <dsp:sp modelId="{46721DA8-AD8A-F942-B5DC-379B8C174DFB}">
      <dsp:nvSpPr>
        <dsp:cNvPr id="0" name=""/>
        <dsp:cNvSpPr/>
      </dsp:nvSpPr>
      <dsp:spPr>
        <a:xfrm>
          <a:off x="1108467" y="2667521"/>
          <a:ext cx="1109173" cy="731520"/>
        </a:xfrm>
        <a:prstGeom prst="rect">
          <a:avLst/>
        </a:prstGeom>
        <a:solidFill>
          <a:schemeClr val="accent2"/>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a:t>Joanna </a:t>
          </a:r>
          <a:br>
            <a:rPr lang="en-US" sz="900" b="1" kern="1200"/>
          </a:br>
          <a:r>
            <a:rPr lang="en-US" sz="900" b="1" kern="1200"/>
            <a:t>Collins</a:t>
          </a:r>
          <a:endParaRPr lang="en-US" sz="900" kern="1200"/>
        </a:p>
        <a:p>
          <a:pPr lvl="0" algn="ctr" defTabSz="400050">
            <a:lnSpc>
              <a:spcPct val="90000"/>
            </a:lnSpc>
            <a:spcBef>
              <a:spcPct val="0"/>
            </a:spcBef>
            <a:spcAft>
              <a:spcPct val="35000"/>
            </a:spcAft>
          </a:pPr>
          <a:r>
            <a:rPr lang="en-US" sz="700" kern="1200"/>
            <a:t>Assistant GC for Procurement</a:t>
          </a:r>
        </a:p>
      </dsp:txBody>
      <dsp:txXfrm>
        <a:off x="1108467" y="2667521"/>
        <a:ext cx="1109173" cy="731520"/>
      </dsp:txXfrm>
    </dsp:sp>
    <dsp:sp modelId="{2649230C-0C75-4589-B5F7-9806C3E5132F}">
      <dsp:nvSpPr>
        <dsp:cNvPr id="0" name=""/>
        <dsp:cNvSpPr/>
      </dsp:nvSpPr>
      <dsp:spPr>
        <a:xfrm>
          <a:off x="2355874" y="2667521"/>
          <a:ext cx="969234" cy="731520"/>
        </a:xfrm>
        <a:prstGeom prst="rect">
          <a:avLst/>
        </a:prstGeom>
        <a:solidFill>
          <a:schemeClr val="accent2"/>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a:t>Keith </a:t>
          </a:r>
          <a:br>
            <a:rPr lang="en-US" sz="900" b="1" kern="1200" dirty="0"/>
          </a:br>
          <a:r>
            <a:rPr lang="en-US" sz="900" b="1" kern="1200" dirty="0"/>
            <a:t>Minor</a:t>
          </a:r>
        </a:p>
        <a:p>
          <a:pPr lvl="0" algn="ctr" defTabSz="400050">
            <a:lnSpc>
              <a:spcPct val="90000"/>
            </a:lnSpc>
            <a:spcBef>
              <a:spcPct val="0"/>
            </a:spcBef>
            <a:spcAft>
              <a:spcPct val="35000"/>
            </a:spcAft>
          </a:pPr>
          <a:r>
            <a:rPr lang="en-US" sz="700" kern="1200" dirty="0"/>
            <a:t>Staff Attorney</a:t>
          </a:r>
        </a:p>
      </dsp:txBody>
      <dsp:txXfrm>
        <a:off x="2355874" y="2667521"/>
        <a:ext cx="969234" cy="731520"/>
      </dsp:txXfrm>
    </dsp:sp>
    <dsp:sp modelId="{D8238756-9365-3145-BB05-5C88918DF404}">
      <dsp:nvSpPr>
        <dsp:cNvPr id="0" name=""/>
        <dsp:cNvSpPr/>
      </dsp:nvSpPr>
      <dsp:spPr>
        <a:xfrm>
          <a:off x="3463343" y="2667521"/>
          <a:ext cx="969234" cy="731520"/>
        </a:xfrm>
        <a:prstGeom prst="rect">
          <a:avLst/>
        </a:prstGeom>
        <a:solidFill>
          <a:schemeClr val="accent2"/>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a:t>Vacant</a:t>
          </a:r>
          <a:endParaRPr lang="en-US" sz="700" kern="1200"/>
        </a:p>
        <a:p>
          <a:pPr lvl="0" algn="ctr" defTabSz="400050">
            <a:lnSpc>
              <a:spcPct val="90000"/>
            </a:lnSpc>
            <a:spcBef>
              <a:spcPct val="0"/>
            </a:spcBef>
            <a:spcAft>
              <a:spcPct val="35000"/>
            </a:spcAft>
          </a:pPr>
          <a:r>
            <a:rPr lang="en-US" sz="700" kern="1200"/>
            <a:t>Deputy General Counsel </a:t>
          </a:r>
        </a:p>
      </dsp:txBody>
      <dsp:txXfrm>
        <a:off x="3463343" y="2667521"/>
        <a:ext cx="969234" cy="731520"/>
      </dsp:txXfrm>
    </dsp:sp>
    <dsp:sp modelId="{12AC9B02-657A-614D-8267-2D9E34E0BCE6}">
      <dsp:nvSpPr>
        <dsp:cNvPr id="0" name=""/>
        <dsp:cNvSpPr/>
      </dsp:nvSpPr>
      <dsp:spPr>
        <a:xfrm>
          <a:off x="4570812" y="2667521"/>
          <a:ext cx="969234" cy="731520"/>
        </a:xfrm>
        <a:prstGeom prst="rect">
          <a:avLst/>
        </a:prstGeom>
        <a:solidFill>
          <a:schemeClr val="accent2"/>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a:t>Gillian </a:t>
          </a:r>
          <a:br>
            <a:rPr lang="en-US" sz="900" b="1" kern="1200"/>
          </a:br>
          <a:r>
            <a:rPr lang="en-US" sz="900" b="1" kern="1200"/>
            <a:t>Jones</a:t>
          </a:r>
        </a:p>
        <a:p>
          <a:pPr lvl="0" algn="ctr" defTabSz="400050">
            <a:lnSpc>
              <a:spcPct val="90000"/>
            </a:lnSpc>
            <a:spcBef>
              <a:spcPct val="0"/>
            </a:spcBef>
            <a:spcAft>
              <a:spcPct val="35000"/>
            </a:spcAft>
          </a:pPr>
          <a:r>
            <a:rPr lang="en-US" sz="700" kern="1200"/>
            <a:t>Staff Attorney</a:t>
          </a:r>
        </a:p>
      </dsp:txBody>
      <dsp:txXfrm>
        <a:off x="4570812" y="2667521"/>
        <a:ext cx="969234" cy="731520"/>
      </dsp:txXfrm>
    </dsp:sp>
    <dsp:sp modelId="{4884C1FC-0317-EF49-8D5A-0364E4DEEB99}">
      <dsp:nvSpPr>
        <dsp:cNvPr id="0" name=""/>
        <dsp:cNvSpPr/>
      </dsp:nvSpPr>
      <dsp:spPr>
        <a:xfrm>
          <a:off x="5678280" y="2667521"/>
          <a:ext cx="969234" cy="731520"/>
        </a:xfrm>
        <a:prstGeom prst="rect">
          <a:avLst/>
        </a:prstGeom>
        <a:solidFill>
          <a:schemeClr val="accent2"/>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a:t>Lee </a:t>
          </a:r>
          <a:br>
            <a:rPr lang="en-US" sz="900" b="1" kern="1200"/>
          </a:br>
          <a:r>
            <a:rPr lang="en-US" sz="900" b="1" kern="1200"/>
            <a:t>Danley</a:t>
          </a:r>
          <a:endParaRPr lang="en-US" sz="900" kern="1200"/>
        </a:p>
        <a:p>
          <a:pPr lvl="0" algn="ctr" defTabSz="400050">
            <a:lnSpc>
              <a:spcPct val="90000"/>
            </a:lnSpc>
            <a:spcBef>
              <a:spcPct val="0"/>
            </a:spcBef>
            <a:spcAft>
              <a:spcPct val="35000"/>
            </a:spcAft>
          </a:pPr>
          <a:r>
            <a:rPr lang="en-US" sz="700" kern="1200"/>
            <a:t>Legal Counsel for ASD &amp; SSS</a:t>
          </a:r>
        </a:p>
      </dsp:txBody>
      <dsp:txXfrm>
        <a:off x="5678280" y="2667521"/>
        <a:ext cx="969234" cy="731520"/>
      </dsp:txXfrm>
    </dsp:sp>
    <dsp:sp modelId="{0475964B-8092-5B48-A2CC-AD9B96AF4ED2}">
      <dsp:nvSpPr>
        <dsp:cNvPr id="0" name=""/>
        <dsp:cNvSpPr/>
      </dsp:nvSpPr>
      <dsp:spPr>
        <a:xfrm>
          <a:off x="6785749" y="2667521"/>
          <a:ext cx="966633" cy="731520"/>
        </a:xfrm>
        <a:prstGeom prst="rect">
          <a:avLst/>
        </a:prstGeom>
        <a:solidFill>
          <a:srgbClr val="0E2B5A"/>
        </a:solidFill>
        <a:ln w="12700" cap="flat" cmpd="sng" algn="ctr">
          <a:solidFill>
            <a:srgbClr val="EEEEEE">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900" b="1" kern="1200" err="1">
              <a:solidFill>
                <a:srgbClr val="FFFFFF"/>
              </a:solidFill>
              <a:latin typeface="Open Sans"/>
              <a:ea typeface="+mn-ea"/>
              <a:cs typeface="+mn-cs"/>
            </a:rPr>
            <a:t>LaQuisha</a:t>
          </a:r>
          <a:r>
            <a:rPr lang="en-US" sz="900" b="1" kern="1200">
              <a:solidFill>
                <a:srgbClr val="FFFFFF"/>
              </a:solidFill>
              <a:latin typeface="Open Sans"/>
              <a:ea typeface="+mn-ea"/>
              <a:cs typeface="+mn-cs"/>
            </a:rPr>
            <a:t> </a:t>
          </a:r>
          <a:br>
            <a:rPr lang="en-US" sz="900" b="1" kern="1200">
              <a:solidFill>
                <a:srgbClr val="FFFFFF"/>
              </a:solidFill>
              <a:latin typeface="Open Sans"/>
              <a:ea typeface="+mn-ea"/>
              <a:cs typeface="+mn-cs"/>
            </a:rPr>
          </a:br>
          <a:r>
            <a:rPr lang="en-US" sz="900" b="1" kern="1200">
              <a:solidFill>
                <a:srgbClr val="FFFFFF"/>
              </a:solidFill>
              <a:latin typeface="Open Sans"/>
              <a:ea typeface="+mn-ea"/>
              <a:cs typeface="+mn-cs"/>
            </a:rPr>
            <a:t>Oliver</a:t>
          </a:r>
        </a:p>
        <a:p>
          <a:pPr marL="0" lvl="0" algn="ctr" defTabSz="400050">
            <a:lnSpc>
              <a:spcPct val="90000"/>
            </a:lnSpc>
            <a:spcBef>
              <a:spcPct val="0"/>
            </a:spcBef>
            <a:spcAft>
              <a:spcPct val="35000"/>
            </a:spcAft>
            <a:buNone/>
          </a:pPr>
          <a:r>
            <a:rPr lang="en-US" sz="700" kern="1200">
              <a:solidFill>
                <a:srgbClr val="FFFFFF"/>
              </a:solidFill>
              <a:latin typeface="Open Sans"/>
              <a:ea typeface="+mn-ea"/>
              <a:cs typeface="+mn-cs"/>
            </a:rPr>
            <a:t>Director of LEA Approval</a:t>
          </a:r>
        </a:p>
      </dsp:txBody>
      <dsp:txXfrm>
        <a:off x="6785749" y="2667521"/>
        <a:ext cx="966633" cy="731520"/>
      </dsp:txXfrm>
    </dsp:sp>
    <dsp:sp modelId="{32FB6671-6215-E845-B635-59715DEA28EE}">
      <dsp:nvSpPr>
        <dsp:cNvPr id="0" name=""/>
        <dsp:cNvSpPr/>
      </dsp:nvSpPr>
      <dsp:spPr>
        <a:xfrm>
          <a:off x="7890617" y="2667521"/>
          <a:ext cx="966633" cy="731520"/>
        </a:xfrm>
        <a:prstGeom prst="rect">
          <a:avLst/>
        </a:prstGeom>
        <a:solidFill>
          <a:srgbClr val="0E2B5A"/>
        </a:solidFill>
        <a:ln w="12700" cap="flat" cmpd="sng" algn="ctr">
          <a:solidFill>
            <a:srgbClr val="EEEEEE">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400050">
            <a:lnSpc>
              <a:spcPct val="90000"/>
            </a:lnSpc>
            <a:spcBef>
              <a:spcPct val="0"/>
            </a:spcBef>
            <a:spcAft>
              <a:spcPct val="35000"/>
            </a:spcAft>
            <a:buNone/>
          </a:pPr>
          <a:r>
            <a:rPr lang="en-US" sz="900" b="1" kern="1200">
              <a:solidFill>
                <a:srgbClr val="FFFFFF"/>
              </a:solidFill>
              <a:latin typeface="Open Sans"/>
              <a:ea typeface="+mn-ea"/>
              <a:cs typeface="+mn-cs"/>
            </a:rPr>
            <a:t>Taylor </a:t>
          </a:r>
          <a:br>
            <a:rPr lang="en-US" sz="900" b="1" kern="1200">
              <a:solidFill>
                <a:srgbClr val="FFFFFF"/>
              </a:solidFill>
              <a:latin typeface="Open Sans"/>
              <a:ea typeface="+mn-ea"/>
              <a:cs typeface="+mn-cs"/>
            </a:rPr>
          </a:br>
          <a:r>
            <a:rPr lang="en-US" sz="900" b="1" kern="1200">
              <a:solidFill>
                <a:srgbClr val="FFFFFF"/>
              </a:solidFill>
              <a:latin typeface="Open Sans"/>
              <a:ea typeface="+mn-ea"/>
              <a:cs typeface="+mn-cs"/>
            </a:rPr>
            <a:t>Jenkins</a:t>
          </a:r>
          <a:endParaRPr lang="en-US" sz="900" kern="1200">
            <a:solidFill>
              <a:srgbClr val="FFFFFF"/>
            </a:solidFill>
            <a:latin typeface="Open Sans"/>
            <a:ea typeface="+mn-ea"/>
            <a:cs typeface="+mn-cs"/>
          </a:endParaRPr>
        </a:p>
        <a:p>
          <a:pPr lvl="0" algn="ctr" defTabSz="400050">
            <a:lnSpc>
              <a:spcPct val="90000"/>
            </a:lnSpc>
            <a:spcBef>
              <a:spcPct val="0"/>
            </a:spcBef>
            <a:spcAft>
              <a:spcPct val="35000"/>
            </a:spcAft>
          </a:pPr>
          <a:r>
            <a:rPr lang="en-US" sz="700" kern="1200">
              <a:solidFill>
                <a:srgbClr val="FFFFFF"/>
              </a:solidFill>
              <a:latin typeface="Open Sans"/>
              <a:ea typeface="+mn-ea"/>
              <a:cs typeface="+mn-cs"/>
            </a:rPr>
            <a:t>Assistant GC for Special Education</a:t>
          </a:r>
        </a:p>
      </dsp:txBody>
      <dsp:txXfrm>
        <a:off x="7890617" y="2667521"/>
        <a:ext cx="966633" cy="731520"/>
      </dsp:txXfrm>
    </dsp:sp>
    <dsp:sp modelId="{DDA198A6-10FC-174D-9512-F356A8085339}">
      <dsp:nvSpPr>
        <dsp:cNvPr id="0" name=""/>
        <dsp:cNvSpPr/>
      </dsp:nvSpPr>
      <dsp:spPr>
        <a:xfrm>
          <a:off x="8132275" y="3537275"/>
          <a:ext cx="658259" cy="45720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b="1" kern="1200"/>
            <a:t>David</a:t>
          </a:r>
          <a:br>
            <a:rPr lang="en-US" sz="600" b="1" kern="1200"/>
          </a:br>
          <a:r>
            <a:rPr lang="en-US" sz="600" b="1" kern="1200"/>
            <a:t>Oldham</a:t>
          </a:r>
        </a:p>
        <a:p>
          <a:pPr lvl="0" algn="ctr" defTabSz="266700">
            <a:lnSpc>
              <a:spcPct val="90000"/>
            </a:lnSpc>
            <a:spcBef>
              <a:spcPct val="0"/>
            </a:spcBef>
            <a:spcAft>
              <a:spcPct val="35000"/>
            </a:spcAft>
          </a:pPr>
          <a:r>
            <a:rPr lang="en-US" sz="600" kern="1200"/>
            <a:t>Staff Attorney</a:t>
          </a:r>
        </a:p>
      </dsp:txBody>
      <dsp:txXfrm>
        <a:off x="8132275" y="3537275"/>
        <a:ext cx="658259" cy="457200"/>
      </dsp:txXfrm>
    </dsp:sp>
    <dsp:sp modelId="{E6562B1D-0543-4F4C-8171-C8049D3D8586}">
      <dsp:nvSpPr>
        <dsp:cNvPr id="0" name=""/>
        <dsp:cNvSpPr/>
      </dsp:nvSpPr>
      <dsp:spPr>
        <a:xfrm>
          <a:off x="8132275" y="4132710"/>
          <a:ext cx="658259" cy="45720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b="1" kern="1200"/>
            <a:t>Dana </a:t>
          </a:r>
          <a:br>
            <a:rPr lang="en-US" sz="600" b="1" kern="1200"/>
          </a:br>
          <a:r>
            <a:rPr lang="en-US" sz="600" b="1" kern="1200"/>
            <a:t>Johnson</a:t>
          </a:r>
        </a:p>
        <a:p>
          <a:pPr lvl="0" algn="ctr" defTabSz="266700">
            <a:lnSpc>
              <a:spcPct val="90000"/>
            </a:lnSpc>
            <a:spcBef>
              <a:spcPct val="0"/>
            </a:spcBef>
            <a:spcAft>
              <a:spcPct val="35000"/>
            </a:spcAft>
          </a:pPr>
          <a:r>
            <a:rPr lang="en-US" sz="600" kern="1200"/>
            <a:t> Special Ed Investigator</a:t>
          </a:r>
        </a:p>
      </dsp:txBody>
      <dsp:txXfrm>
        <a:off x="8132275" y="4132710"/>
        <a:ext cx="658259" cy="457200"/>
      </dsp:txXfrm>
    </dsp:sp>
    <dsp:sp modelId="{DD697C2C-B8A1-324F-9110-1FB9483A9F69}">
      <dsp:nvSpPr>
        <dsp:cNvPr id="0" name=""/>
        <dsp:cNvSpPr/>
      </dsp:nvSpPr>
      <dsp:spPr>
        <a:xfrm>
          <a:off x="8132275" y="4728145"/>
          <a:ext cx="658259" cy="45720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b="1" kern="1200"/>
            <a:t>Tricia </a:t>
          </a:r>
          <a:br>
            <a:rPr lang="en-US" sz="600" b="1" kern="1200"/>
          </a:br>
          <a:r>
            <a:rPr lang="en-US" sz="600" b="1" kern="1200"/>
            <a:t>Craig</a:t>
          </a:r>
        </a:p>
        <a:p>
          <a:pPr lvl="0" algn="ctr" defTabSz="266700">
            <a:lnSpc>
              <a:spcPct val="90000"/>
            </a:lnSpc>
            <a:spcBef>
              <a:spcPct val="0"/>
            </a:spcBef>
            <a:spcAft>
              <a:spcPct val="35000"/>
            </a:spcAft>
          </a:pPr>
          <a:r>
            <a:rPr lang="en-US" sz="600" kern="1200"/>
            <a:t>Special Ed Investigator </a:t>
          </a:r>
        </a:p>
      </dsp:txBody>
      <dsp:txXfrm>
        <a:off x="8132275" y="4728145"/>
        <a:ext cx="658259" cy="457200"/>
      </dsp:txXfrm>
    </dsp:sp>
    <dsp:sp modelId="{5A366F82-1D00-E94A-A11A-5C890F6EFCB1}">
      <dsp:nvSpPr>
        <dsp:cNvPr id="0" name=""/>
        <dsp:cNvSpPr/>
      </dsp:nvSpPr>
      <dsp:spPr>
        <a:xfrm>
          <a:off x="3374073" y="1889205"/>
          <a:ext cx="985934" cy="640081"/>
        </a:xfrm>
        <a:prstGeom prst="rect">
          <a:avLst/>
        </a:prstGeom>
        <a:solidFill>
          <a:schemeClr val="tx2"/>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a:t>Kim </a:t>
          </a:r>
          <a:br>
            <a:rPr lang="en-US" sz="900" b="1" kern="1200"/>
          </a:br>
          <a:r>
            <a:rPr lang="en-US" sz="900" b="1" kern="1200"/>
            <a:t>Pomeroy </a:t>
          </a:r>
        </a:p>
        <a:p>
          <a:pPr lvl="0" algn="ctr" defTabSz="400050">
            <a:lnSpc>
              <a:spcPct val="90000"/>
            </a:lnSpc>
            <a:spcBef>
              <a:spcPct val="0"/>
            </a:spcBef>
            <a:spcAft>
              <a:spcPct val="35000"/>
            </a:spcAft>
          </a:pPr>
          <a:r>
            <a:rPr lang="en-US" sz="600" kern="1200"/>
            <a:t>Executive Assistant</a:t>
          </a:r>
        </a:p>
      </dsp:txBody>
      <dsp:txXfrm>
        <a:off x="3374073" y="1889205"/>
        <a:ext cx="985934" cy="640081"/>
      </dsp:txXfrm>
    </dsp:sp>
    <dsp:sp modelId="{8B815585-01DA-6F41-A8FC-A356E1BECB3D}">
      <dsp:nvSpPr>
        <dsp:cNvPr id="0" name=""/>
        <dsp:cNvSpPr/>
      </dsp:nvSpPr>
      <dsp:spPr>
        <a:xfrm>
          <a:off x="4498242" y="1889205"/>
          <a:ext cx="985934" cy="640081"/>
        </a:xfrm>
        <a:prstGeom prst="rect">
          <a:avLst/>
        </a:prstGeom>
        <a:solidFill>
          <a:schemeClr val="accent2"/>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a:t>Kristen </a:t>
          </a:r>
          <a:br>
            <a:rPr lang="en-US" sz="900" b="1" kern="1200"/>
          </a:br>
          <a:r>
            <a:rPr lang="en-US" sz="900" b="1" kern="1200"/>
            <a:t>McKeever</a:t>
          </a:r>
        </a:p>
        <a:p>
          <a:pPr lvl="0" algn="ctr" defTabSz="400050">
            <a:lnSpc>
              <a:spcPct val="90000"/>
            </a:lnSpc>
            <a:spcBef>
              <a:spcPct val="0"/>
            </a:spcBef>
            <a:spcAft>
              <a:spcPct val="35000"/>
            </a:spcAft>
          </a:pPr>
          <a:r>
            <a:rPr lang="en-US" sz="600" kern="1200"/>
            <a:t>Chief of Staff</a:t>
          </a:r>
        </a:p>
      </dsp:txBody>
      <dsp:txXfrm>
        <a:off x="4498242" y="1889205"/>
        <a:ext cx="985934" cy="64008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523" cy="471199"/>
          </a:xfrm>
          <a:prstGeom prst="rect">
            <a:avLst/>
          </a:prstGeom>
        </p:spPr>
        <p:txBody>
          <a:bodyPr vert="horz" lIns="93159" tIns="46580" rIns="93159" bIns="46580" rtlCol="0"/>
          <a:lstStyle>
            <a:lvl1pPr algn="l">
              <a:defRPr sz="1200"/>
            </a:lvl1pPr>
          </a:lstStyle>
          <a:p>
            <a:endParaRPr lang="en-US"/>
          </a:p>
        </p:txBody>
      </p:sp>
      <p:sp>
        <p:nvSpPr>
          <p:cNvPr id="3" name="Date Placeholder 2"/>
          <p:cNvSpPr>
            <a:spLocks noGrp="1"/>
          </p:cNvSpPr>
          <p:nvPr>
            <p:ph type="dt" sz="quarter" idx="1"/>
          </p:nvPr>
        </p:nvSpPr>
        <p:spPr>
          <a:xfrm>
            <a:off x="4023330" y="0"/>
            <a:ext cx="3077523" cy="471199"/>
          </a:xfrm>
          <a:prstGeom prst="rect">
            <a:avLst/>
          </a:prstGeom>
        </p:spPr>
        <p:txBody>
          <a:bodyPr vert="horz" lIns="93159" tIns="46580" rIns="93159" bIns="46580" rtlCol="0"/>
          <a:lstStyle>
            <a:lvl1pPr algn="r">
              <a:defRPr sz="1200"/>
            </a:lvl1pPr>
          </a:lstStyle>
          <a:p>
            <a:fld id="{09E7AAB4-A4D6-4647-BA66-8016F3778594}" type="datetimeFigureOut">
              <a:rPr lang="en-US" smtClean="0"/>
              <a:t>9/21/2022</a:t>
            </a:fld>
            <a:endParaRPr lang="en-US"/>
          </a:p>
        </p:txBody>
      </p:sp>
      <p:sp>
        <p:nvSpPr>
          <p:cNvPr id="4" name="Footer Placeholder 3"/>
          <p:cNvSpPr>
            <a:spLocks noGrp="1"/>
          </p:cNvSpPr>
          <p:nvPr>
            <p:ph type="ftr" sz="quarter" idx="2"/>
          </p:nvPr>
        </p:nvSpPr>
        <p:spPr>
          <a:xfrm>
            <a:off x="1" y="8917276"/>
            <a:ext cx="3077523" cy="471199"/>
          </a:xfrm>
          <a:prstGeom prst="rect">
            <a:avLst/>
          </a:prstGeom>
        </p:spPr>
        <p:txBody>
          <a:bodyPr vert="horz" lIns="93159" tIns="46580" rIns="93159" bIns="46580" rtlCol="0" anchor="b"/>
          <a:lstStyle>
            <a:lvl1pPr algn="l">
              <a:defRPr sz="1200"/>
            </a:lvl1pPr>
          </a:lstStyle>
          <a:p>
            <a:endParaRPr lang="en-US"/>
          </a:p>
        </p:txBody>
      </p:sp>
      <p:sp>
        <p:nvSpPr>
          <p:cNvPr id="5" name="Slide Number Placeholder 4"/>
          <p:cNvSpPr>
            <a:spLocks noGrp="1"/>
          </p:cNvSpPr>
          <p:nvPr>
            <p:ph type="sldNum" sz="quarter" idx="3"/>
          </p:nvPr>
        </p:nvSpPr>
        <p:spPr>
          <a:xfrm>
            <a:off x="4023330" y="8917276"/>
            <a:ext cx="3077523" cy="471199"/>
          </a:xfrm>
          <a:prstGeom prst="rect">
            <a:avLst/>
          </a:prstGeom>
        </p:spPr>
        <p:txBody>
          <a:bodyPr vert="horz" lIns="93159" tIns="46580" rIns="93159" bIns="46580" rtlCol="0" anchor="b"/>
          <a:lstStyle>
            <a:lvl1pPr algn="r">
              <a:defRPr sz="1200"/>
            </a:lvl1pPr>
          </a:lstStyle>
          <a:p>
            <a:fld id="{7875DBD9-7EB2-4FD3-9B69-CE651698D9D2}" type="slidenum">
              <a:rPr lang="en-US" smtClean="0"/>
              <a:t>‹#›</a:t>
            </a:fld>
            <a:endParaRPr lang="en-US"/>
          </a:p>
        </p:txBody>
      </p:sp>
    </p:spTree>
    <p:extLst>
      <p:ext uri="{BB962C8B-B14F-4D97-AF65-F5344CB8AC3E}">
        <p14:creationId xmlns:p14="http://schemas.microsoft.com/office/powerpoint/2010/main" val="2671822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7739" cy="469424"/>
          </a:xfrm>
          <a:prstGeom prst="rect">
            <a:avLst/>
          </a:prstGeom>
        </p:spPr>
        <p:txBody>
          <a:bodyPr vert="horz" lIns="94231" tIns="47115" rIns="94231" bIns="47115" rtlCol="0"/>
          <a:lstStyle>
            <a:lvl1pPr algn="l">
              <a:defRPr sz="1200">
                <a:latin typeface="Lato Light"/>
              </a:defRPr>
            </a:lvl1pPr>
          </a:lstStyle>
          <a:p>
            <a:endParaRPr lang="en-US"/>
          </a:p>
        </p:txBody>
      </p:sp>
      <p:sp>
        <p:nvSpPr>
          <p:cNvPr id="3" name="Date Placeholder 2"/>
          <p:cNvSpPr>
            <a:spLocks noGrp="1"/>
          </p:cNvSpPr>
          <p:nvPr>
            <p:ph type="dt" idx="1"/>
          </p:nvPr>
        </p:nvSpPr>
        <p:spPr>
          <a:xfrm>
            <a:off x="4023094" y="0"/>
            <a:ext cx="3077739" cy="469424"/>
          </a:xfrm>
          <a:prstGeom prst="rect">
            <a:avLst/>
          </a:prstGeom>
        </p:spPr>
        <p:txBody>
          <a:bodyPr vert="horz" lIns="94231" tIns="47115" rIns="94231" bIns="47115" rtlCol="0"/>
          <a:lstStyle>
            <a:lvl1pPr algn="r">
              <a:defRPr sz="1200">
                <a:latin typeface="Lato Light"/>
              </a:defRPr>
            </a:lvl1pPr>
          </a:lstStyle>
          <a:p>
            <a:fld id="{EFC10EE1-B198-C942-8235-326C972CBB30}" type="datetimeFigureOut">
              <a:rPr lang="en-US" smtClean="0"/>
              <a:pPr/>
              <a:t>9/21/2022</a:t>
            </a:fld>
            <a:endParaRPr lang="en-US"/>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31" tIns="47115" rIns="94231" bIns="47115"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31" tIns="47115" rIns="94231" bIns="471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917422"/>
            <a:ext cx="3077739" cy="469424"/>
          </a:xfrm>
          <a:prstGeom prst="rect">
            <a:avLst/>
          </a:prstGeom>
        </p:spPr>
        <p:txBody>
          <a:bodyPr vert="horz" lIns="94231" tIns="47115" rIns="94231" bIns="47115" rtlCol="0" anchor="b"/>
          <a:lstStyle>
            <a:lvl1pPr algn="l">
              <a:defRPr sz="1200">
                <a:latin typeface="Lato Light"/>
              </a:defRPr>
            </a:lvl1pPr>
          </a:lstStyle>
          <a:p>
            <a:endParaRPr lang="en-US"/>
          </a:p>
        </p:txBody>
      </p:sp>
      <p:sp>
        <p:nvSpPr>
          <p:cNvPr id="7" name="Slide Number Placeholder 6"/>
          <p:cNvSpPr>
            <a:spLocks noGrp="1"/>
          </p:cNvSpPr>
          <p:nvPr>
            <p:ph type="sldNum" sz="quarter" idx="5"/>
          </p:nvPr>
        </p:nvSpPr>
        <p:spPr>
          <a:xfrm>
            <a:off x="4023094" y="8917422"/>
            <a:ext cx="3077739" cy="469424"/>
          </a:xfrm>
          <a:prstGeom prst="rect">
            <a:avLst/>
          </a:prstGeom>
        </p:spPr>
        <p:txBody>
          <a:bodyPr vert="horz" lIns="94231" tIns="47115" rIns="94231" bIns="47115" rtlCol="0" anchor="b"/>
          <a:lstStyle>
            <a:lvl1pPr algn="r">
              <a:defRPr sz="1200">
                <a:latin typeface="Lato Light"/>
              </a:defRPr>
            </a:lvl1pPr>
          </a:lstStyle>
          <a:p>
            <a:fld id="{006BE02D-20C0-F840-AFAC-BEA99C74FDC2}" type="slidenum">
              <a:rPr lang="en-US" smtClean="0"/>
              <a:pPr/>
              <a:t>‹#›</a:t>
            </a:fld>
            <a:endParaRPr lang="en-US"/>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457109" rtl="0" eaLnBrk="1" latinLnBrk="0" hangingPunct="1">
      <a:defRPr sz="1200" kern="1200">
        <a:solidFill>
          <a:schemeClr val="tx1"/>
        </a:solidFill>
        <a:latin typeface="Lato Light"/>
        <a:ea typeface="+mn-ea"/>
        <a:cs typeface="+mn-cs"/>
      </a:defRPr>
    </a:lvl1pPr>
    <a:lvl2pPr marL="457109" algn="l" defTabSz="457109" rtl="0" eaLnBrk="1" latinLnBrk="0" hangingPunct="1">
      <a:defRPr sz="1200" kern="1200">
        <a:solidFill>
          <a:schemeClr val="tx1"/>
        </a:solidFill>
        <a:latin typeface="Lato Light"/>
        <a:ea typeface="+mn-ea"/>
        <a:cs typeface="+mn-cs"/>
      </a:defRPr>
    </a:lvl2pPr>
    <a:lvl3pPr marL="914217" algn="l" defTabSz="457109" rtl="0" eaLnBrk="1" latinLnBrk="0" hangingPunct="1">
      <a:defRPr sz="1200" kern="1200">
        <a:solidFill>
          <a:schemeClr val="tx1"/>
        </a:solidFill>
        <a:latin typeface="Lato Light"/>
        <a:ea typeface="+mn-ea"/>
        <a:cs typeface="+mn-cs"/>
      </a:defRPr>
    </a:lvl3pPr>
    <a:lvl4pPr marL="1371326" algn="l" defTabSz="457109" rtl="0" eaLnBrk="1" latinLnBrk="0" hangingPunct="1">
      <a:defRPr sz="1200" kern="1200">
        <a:solidFill>
          <a:schemeClr val="tx1"/>
        </a:solidFill>
        <a:latin typeface="Lato Light"/>
        <a:ea typeface="+mn-ea"/>
        <a:cs typeface="+mn-cs"/>
      </a:defRPr>
    </a:lvl4pPr>
    <a:lvl5pPr marL="1828434" algn="l" defTabSz="457109" rtl="0" eaLnBrk="1" latinLnBrk="0" hangingPunct="1">
      <a:defRPr sz="1200" kern="1200">
        <a:solidFill>
          <a:schemeClr val="tx1"/>
        </a:solidFill>
        <a:latin typeface="Lato Light"/>
        <a:ea typeface="+mn-ea"/>
        <a:cs typeface="+mn-cs"/>
      </a:defRPr>
    </a:lvl5pPr>
    <a:lvl6pPr marL="2285543" algn="l" defTabSz="457109" rtl="0" eaLnBrk="1" latinLnBrk="0" hangingPunct="1">
      <a:defRPr sz="1200" kern="1200">
        <a:solidFill>
          <a:schemeClr val="tx1"/>
        </a:solidFill>
        <a:latin typeface="+mn-lt"/>
        <a:ea typeface="+mn-ea"/>
        <a:cs typeface="+mn-cs"/>
      </a:defRPr>
    </a:lvl6pPr>
    <a:lvl7pPr marL="2742652" algn="l" defTabSz="457109" rtl="0" eaLnBrk="1" latinLnBrk="0" hangingPunct="1">
      <a:defRPr sz="1200" kern="1200">
        <a:solidFill>
          <a:schemeClr val="tx1"/>
        </a:solidFill>
        <a:latin typeface="+mn-lt"/>
        <a:ea typeface="+mn-ea"/>
        <a:cs typeface="+mn-cs"/>
      </a:defRPr>
    </a:lvl7pPr>
    <a:lvl8pPr marL="3199760" algn="l" defTabSz="457109" rtl="0" eaLnBrk="1" latinLnBrk="0" hangingPunct="1">
      <a:defRPr sz="1200" kern="1200">
        <a:solidFill>
          <a:schemeClr val="tx1"/>
        </a:solidFill>
        <a:latin typeface="+mn-lt"/>
        <a:ea typeface="+mn-ea"/>
        <a:cs typeface="+mn-cs"/>
      </a:defRPr>
    </a:lvl8pPr>
    <a:lvl9pPr marL="3656869" algn="l" defTabSz="4571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55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3C1CD0-D833-4B0D-BF33-74A8E63C0BDA}" type="slidenum">
              <a:rPr lang="en-US" smtClean="0"/>
              <a:t>4</a:t>
            </a:fld>
            <a:endParaRPr lang="en-US"/>
          </a:p>
        </p:txBody>
      </p:sp>
    </p:spTree>
    <p:extLst>
      <p:ext uri="{BB962C8B-B14F-4D97-AF65-F5344CB8AC3E}">
        <p14:creationId xmlns:p14="http://schemas.microsoft.com/office/powerpoint/2010/main" val="4276839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8.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24.emf"/><Relationship Id="rId13" Type="http://schemas.openxmlformats.org/officeDocument/2006/relationships/image" Target="../media/image33.svg"/><Relationship Id="rId18" Type="http://schemas.openxmlformats.org/officeDocument/2006/relationships/image" Target="../media/image30.png"/><Relationship Id="rId26" Type="http://schemas.openxmlformats.org/officeDocument/2006/relationships/image" Target="../media/image34.png"/><Relationship Id="rId39" Type="http://schemas.openxmlformats.org/officeDocument/2006/relationships/image" Target="../media/image59.svg"/><Relationship Id="rId3" Type="http://schemas.openxmlformats.org/officeDocument/2006/relationships/image" Target="../media/image19.png"/><Relationship Id="rId21" Type="http://schemas.openxmlformats.org/officeDocument/2006/relationships/image" Target="../media/image41.svg"/><Relationship Id="rId34" Type="http://schemas.openxmlformats.org/officeDocument/2006/relationships/image" Target="../media/image38.png"/><Relationship Id="rId7" Type="http://schemas.openxmlformats.org/officeDocument/2006/relationships/image" Target="../media/image23.emf"/><Relationship Id="rId12" Type="http://schemas.openxmlformats.org/officeDocument/2006/relationships/image" Target="../media/image27.png"/><Relationship Id="rId17" Type="http://schemas.openxmlformats.org/officeDocument/2006/relationships/image" Target="../media/image37.svg"/><Relationship Id="rId25" Type="http://schemas.openxmlformats.org/officeDocument/2006/relationships/image" Target="../media/image45.svg"/><Relationship Id="rId33" Type="http://schemas.openxmlformats.org/officeDocument/2006/relationships/image" Target="../media/image53.svg"/><Relationship Id="rId38" Type="http://schemas.openxmlformats.org/officeDocument/2006/relationships/image" Target="../media/image40.png"/><Relationship Id="rId2" Type="http://schemas.openxmlformats.org/officeDocument/2006/relationships/image" Target="../media/image18.png"/><Relationship Id="rId16" Type="http://schemas.openxmlformats.org/officeDocument/2006/relationships/image" Target="../media/image29.png"/><Relationship Id="rId20" Type="http://schemas.openxmlformats.org/officeDocument/2006/relationships/image" Target="../media/image31.png"/><Relationship Id="rId29" Type="http://schemas.openxmlformats.org/officeDocument/2006/relationships/image" Target="../media/image49.sv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31.svg"/><Relationship Id="rId24" Type="http://schemas.openxmlformats.org/officeDocument/2006/relationships/image" Target="../media/image33.png"/><Relationship Id="rId32" Type="http://schemas.openxmlformats.org/officeDocument/2006/relationships/image" Target="../media/image37.png"/><Relationship Id="rId37" Type="http://schemas.openxmlformats.org/officeDocument/2006/relationships/image" Target="../media/image57.svg"/><Relationship Id="rId5" Type="http://schemas.openxmlformats.org/officeDocument/2006/relationships/image" Target="../media/image21.emf"/><Relationship Id="rId15" Type="http://schemas.openxmlformats.org/officeDocument/2006/relationships/image" Target="../media/image35.svg"/><Relationship Id="rId23" Type="http://schemas.openxmlformats.org/officeDocument/2006/relationships/image" Target="../media/image43.svg"/><Relationship Id="rId28" Type="http://schemas.openxmlformats.org/officeDocument/2006/relationships/image" Target="../media/image35.png"/><Relationship Id="rId36" Type="http://schemas.openxmlformats.org/officeDocument/2006/relationships/image" Target="../media/image39.png"/><Relationship Id="rId10" Type="http://schemas.openxmlformats.org/officeDocument/2006/relationships/image" Target="../media/image26.png"/><Relationship Id="rId19" Type="http://schemas.openxmlformats.org/officeDocument/2006/relationships/image" Target="../media/image39.svg"/><Relationship Id="rId31" Type="http://schemas.openxmlformats.org/officeDocument/2006/relationships/image" Target="../media/image51.svg"/><Relationship Id="rId4" Type="http://schemas.openxmlformats.org/officeDocument/2006/relationships/image" Target="../media/image20.emf"/><Relationship Id="rId9" Type="http://schemas.openxmlformats.org/officeDocument/2006/relationships/image" Target="../media/image25.emf"/><Relationship Id="rId14" Type="http://schemas.openxmlformats.org/officeDocument/2006/relationships/image" Target="../media/image28.png"/><Relationship Id="rId22" Type="http://schemas.openxmlformats.org/officeDocument/2006/relationships/image" Target="../media/image32.png"/><Relationship Id="rId27" Type="http://schemas.openxmlformats.org/officeDocument/2006/relationships/image" Target="../media/image47.svg"/><Relationship Id="rId30" Type="http://schemas.openxmlformats.org/officeDocument/2006/relationships/image" Target="../media/image36.png"/><Relationship Id="rId35" Type="http://schemas.openxmlformats.org/officeDocument/2006/relationships/image" Target="../media/image55.svg"/></Relationships>
</file>

<file path=ppt/slideLayouts/_rels/slideLayout31.xml.rels><?xml version="1.0" encoding="UTF-8" standalone="yes"?>
<Relationships xmlns="http://schemas.openxmlformats.org/package/2006/relationships"><Relationship Id="rId26" Type="http://schemas.openxmlformats.org/officeDocument/2006/relationships/image" Target="../media/image53.png"/><Relationship Id="rId21" Type="http://schemas.openxmlformats.org/officeDocument/2006/relationships/image" Target="../media/image79.svg"/><Relationship Id="rId34" Type="http://schemas.openxmlformats.org/officeDocument/2006/relationships/image" Target="../media/image57.png"/><Relationship Id="rId42" Type="http://schemas.openxmlformats.org/officeDocument/2006/relationships/image" Target="../media/image61.png"/><Relationship Id="rId47" Type="http://schemas.openxmlformats.org/officeDocument/2006/relationships/image" Target="../media/image105.svg"/><Relationship Id="rId50" Type="http://schemas.openxmlformats.org/officeDocument/2006/relationships/image" Target="../media/image65.png"/><Relationship Id="rId55" Type="http://schemas.openxmlformats.org/officeDocument/2006/relationships/image" Target="../media/image113.svg"/><Relationship Id="rId63" Type="http://schemas.openxmlformats.org/officeDocument/2006/relationships/image" Target="../media/image121.svg"/><Relationship Id="rId68" Type="http://schemas.openxmlformats.org/officeDocument/2006/relationships/image" Target="../media/image74.png"/><Relationship Id="rId76" Type="http://schemas.openxmlformats.org/officeDocument/2006/relationships/image" Target="../media/image78.png"/><Relationship Id="rId84" Type="http://schemas.openxmlformats.org/officeDocument/2006/relationships/image" Target="../media/image82.png"/><Relationship Id="rId89" Type="http://schemas.openxmlformats.org/officeDocument/2006/relationships/image" Target="../media/image147.svg"/><Relationship Id="rId97" Type="http://schemas.openxmlformats.org/officeDocument/2006/relationships/image" Target="../media/image155.svg"/><Relationship Id="rId7" Type="http://schemas.openxmlformats.org/officeDocument/2006/relationships/image" Target="../media/image65.svg"/><Relationship Id="rId71" Type="http://schemas.openxmlformats.org/officeDocument/2006/relationships/image" Target="../media/image129.svg"/><Relationship Id="rId92" Type="http://schemas.openxmlformats.org/officeDocument/2006/relationships/image" Target="../media/image86.png"/><Relationship Id="rId2" Type="http://schemas.openxmlformats.org/officeDocument/2006/relationships/image" Target="../media/image41.png"/><Relationship Id="rId16" Type="http://schemas.openxmlformats.org/officeDocument/2006/relationships/image" Target="../media/image48.png"/><Relationship Id="rId29" Type="http://schemas.openxmlformats.org/officeDocument/2006/relationships/image" Target="../media/image87.svg"/><Relationship Id="rId11" Type="http://schemas.openxmlformats.org/officeDocument/2006/relationships/image" Target="../media/image69.svg"/><Relationship Id="rId24" Type="http://schemas.openxmlformats.org/officeDocument/2006/relationships/image" Target="../media/image52.png"/><Relationship Id="rId32" Type="http://schemas.openxmlformats.org/officeDocument/2006/relationships/image" Target="../media/image56.png"/><Relationship Id="rId37" Type="http://schemas.openxmlformats.org/officeDocument/2006/relationships/image" Target="../media/image95.svg"/><Relationship Id="rId40" Type="http://schemas.openxmlformats.org/officeDocument/2006/relationships/image" Target="../media/image60.png"/><Relationship Id="rId45" Type="http://schemas.openxmlformats.org/officeDocument/2006/relationships/image" Target="../media/image103.svg"/><Relationship Id="rId53" Type="http://schemas.openxmlformats.org/officeDocument/2006/relationships/image" Target="../media/image111.svg"/><Relationship Id="rId58" Type="http://schemas.openxmlformats.org/officeDocument/2006/relationships/image" Target="../media/image69.png"/><Relationship Id="rId66" Type="http://schemas.openxmlformats.org/officeDocument/2006/relationships/image" Target="../media/image73.png"/><Relationship Id="rId74" Type="http://schemas.openxmlformats.org/officeDocument/2006/relationships/image" Target="../media/image77.png"/><Relationship Id="rId79" Type="http://schemas.openxmlformats.org/officeDocument/2006/relationships/image" Target="../media/image137.svg"/><Relationship Id="rId87" Type="http://schemas.openxmlformats.org/officeDocument/2006/relationships/image" Target="../media/image145.svg"/><Relationship Id="rId5" Type="http://schemas.openxmlformats.org/officeDocument/2006/relationships/image" Target="../media/image63.svg"/><Relationship Id="rId61" Type="http://schemas.openxmlformats.org/officeDocument/2006/relationships/image" Target="../media/image119.svg"/><Relationship Id="rId82" Type="http://schemas.openxmlformats.org/officeDocument/2006/relationships/image" Target="../media/image81.png"/><Relationship Id="rId90" Type="http://schemas.openxmlformats.org/officeDocument/2006/relationships/image" Target="../media/image85.png"/><Relationship Id="rId95" Type="http://schemas.openxmlformats.org/officeDocument/2006/relationships/image" Target="../media/image153.svg"/><Relationship Id="rId19" Type="http://schemas.openxmlformats.org/officeDocument/2006/relationships/image" Target="../media/image77.svg"/><Relationship Id="rId14" Type="http://schemas.openxmlformats.org/officeDocument/2006/relationships/image" Target="../media/image47.png"/><Relationship Id="rId22" Type="http://schemas.openxmlformats.org/officeDocument/2006/relationships/image" Target="../media/image51.png"/><Relationship Id="rId27" Type="http://schemas.openxmlformats.org/officeDocument/2006/relationships/image" Target="../media/image85.svg"/><Relationship Id="rId30" Type="http://schemas.openxmlformats.org/officeDocument/2006/relationships/image" Target="../media/image55.png"/><Relationship Id="rId35" Type="http://schemas.openxmlformats.org/officeDocument/2006/relationships/image" Target="../media/image93.svg"/><Relationship Id="rId43" Type="http://schemas.openxmlformats.org/officeDocument/2006/relationships/image" Target="../media/image101.svg"/><Relationship Id="rId48" Type="http://schemas.openxmlformats.org/officeDocument/2006/relationships/image" Target="../media/image64.png"/><Relationship Id="rId56" Type="http://schemas.openxmlformats.org/officeDocument/2006/relationships/image" Target="../media/image68.png"/><Relationship Id="rId64" Type="http://schemas.openxmlformats.org/officeDocument/2006/relationships/image" Target="../media/image72.png"/><Relationship Id="rId69" Type="http://schemas.openxmlformats.org/officeDocument/2006/relationships/image" Target="../media/image127.svg"/><Relationship Id="rId77" Type="http://schemas.openxmlformats.org/officeDocument/2006/relationships/image" Target="../media/image135.svg"/><Relationship Id="rId100" Type="http://schemas.openxmlformats.org/officeDocument/2006/relationships/image" Target="../media/image90.png"/><Relationship Id="rId8" Type="http://schemas.openxmlformats.org/officeDocument/2006/relationships/image" Target="../media/image44.png"/><Relationship Id="rId51" Type="http://schemas.openxmlformats.org/officeDocument/2006/relationships/image" Target="../media/image109.svg"/><Relationship Id="rId72" Type="http://schemas.openxmlformats.org/officeDocument/2006/relationships/image" Target="../media/image76.png"/><Relationship Id="rId80" Type="http://schemas.openxmlformats.org/officeDocument/2006/relationships/image" Target="../media/image80.png"/><Relationship Id="rId85" Type="http://schemas.openxmlformats.org/officeDocument/2006/relationships/image" Target="../media/image143.svg"/><Relationship Id="rId93" Type="http://schemas.openxmlformats.org/officeDocument/2006/relationships/image" Target="../media/image151.svg"/><Relationship Id="rId98" Type="http://schemas.openxmlformats.org/officeDocument/2006/relationships/image" Target="../media/image89.png"/><Relationship Id="rId3" Type="http://schemas.openxmlformats.org/officeDocument/2006/relationships/image" Target="../media/image61.svg"/><Relationship Id="rId12" Type="http://schemas.openxmlformats.org/officeDocument/2006/relationships/image" Target="../media/image46.png"/><Relationship Id="rId17" Type="http://schemas.openxmlformats.org/officeDocument/2006/relationships/image" Target="../media/image75.svg"/><Relationship Id="rId25" Type="http://schemas.openxmlformats.org/officeDocument/2006/relationships/image" Target="../media/image83.svg"/><Relationship Id="rId33" Type="http://schemas.openxmlformats.org/officeDocument/2006/relationships/image" Target="../media/image91.svg"/><Relationship Id="rId38" Type="http://schemas.openxmlformats.org/officeDocument/2006/relationships/image" Target="../media/image59.png"/><Relationship Id="rId46" Type="http://schemas.openxmlformats.org/officeDocument/2006/relationships/image" Target="../media/image63.png"/><Relationship Id="rId59" Type="http://schemas.openxmlformats.org/officeDocument/2006/relationships/image" Target="../media/image117.svg"/><Relationship Id="rId67" Type="http://schemas.openxmlformats.org/officeDocument/2006/relationships/image" Target="../media/image125.svg"/><Relationship Id="rId20" Type="http://schemas.openxmlformats.org/officeDocument/2006/relationships/image" Target="../media/image50.png"/><Relationship Id="rId41" Type="http://schemas.openxmlformats.org/officeDocument/2006/relationships/image" Target="../media/image99.svg"/><Relationship Id="rId54" Type="http://schemas.openxmlformats.org/officeDocument/2006/relationships/image" Target="../media/image67.png"/><Relationship Id="rId62" Type="http://schemas.openxmlformats.org/officeDocument/2006/relationships/image" Target="../media/image71.png"/><Relationship Id="rId70" Type="http://schemas.openxmlformats.org/officeDocument/2006/relationships/image" Target="../media/image75.png"/><Relationship Id="rId75" Type="http://schemas.openxmlformats.org/officeDocument/2006/relationships/image" Target="../media/image133.svg"/><Relationship Id="rId83" Type="http://schemas.openxmlformats.org/officeDocument/2006/relationships/image" Target="../media/image141.svg"/><Relationship Id="rId88" Type="http://schemas.openxmlformats.org/officeDocument/2006/relationships/image" Target="../media/image84.png"/><Relationship Id="rId91" Type="http://schemas.openxmlformats.org/officeDocument/2006/relationships/image" Target="../media/image149.svg"/><Relationship Id="rId96" Type="http://schemas.openxmlformats.org/officeDocument/2006/relationships/image" Target="../media/image88.png"/><Relationship Id="rId1" Type="http://schemas.openxmlformats.org/officeDocument/2006/relationships/slideMaster" Target="../slideMasters/slideMaster1.xml"/><Relationship Id="rId6" Type="http://schemas.openxmlformats.org/officeDocument/2006/relationships/image" Target="../media/image43.png"/><Relationship Id="rId15" Type="http://schemas.openxmlformats.org/officeDocument/2006/relationships/image" Target="../media/image73.svg"/><Relationship Id="rId23" Type="http://schemas.openxmlformats.org/officeDocument/2006/relationships/image" Target="../media/image81.svg"/><Relationship Id="rId28" Type="http://schemas.openxmlformats.org/officeDocument/2006/relationships/image" Target="../media/image54.png"/><Relationship Id="rId36" Type="http://schemas.openxmlformats.org/officeDocument/2006/relationships/image" Target="../media/image58.png"/><Relationship Id="rId49" Type="http://schemas.openxmlformats.org/officeDocument/2006/relationships/image" Target="../media/image107.svg"/><Relationship Id="rId57" Type="http://schemas.openxmlformats.org/officeDocument/2006/relationships/image" Target="../media/image115.svg"/><Relationship Id="rId10" Type="http://schemas.openxmlformats.org/officeDocument/2006/relationships/image" Target="../media/image45.png"/><Relationship Id="rId31" Type="http://schemas.openxmlformats.org/officeDocument/2006/relationships/image" Target="../media/image89.svg"/><Relationship Id="rId44" Type="http://schemas.openxmlformats.org/officeDocument/2006/relationships/image" Target="../media/image62.png"/><Relationship Id="rId52" Type="http://schemas.openxmlformats.org/officeDocument/2006/relationships/image" Target="../media/image66.png"/><Relationship Id="rId60" Type="http://schemas.openxmlformats.org/officeDocument/2006/relationships/image" Target="../media/image70.png"/><Relationship Id="rId65" Type="http://schemas.openxmlformats.org/officeDocument/2006/relationships/image" Target="../media/image123.svg"/><Relationship Id="rId73" Type="http://schemas.openxmlformats.org/officeDocument/2006/relationships/image" Target="../media/image131.svg"/><Relationship Id="rId78" Type="http://schemas.openxmlformats.org/officeDocument/2006/relationships/image" Target="../media/image79.png"/><Relationship Id="rId81" Type="http://schemas.openxmlformats.org/officeDocument/2006/relationships/image" Target="../media/image139.svg"/><Relationship Id="rId86" Type="http://schemas.openxmlformats.org/officeDocument/2006/relationships/image" Target="../media/image83.png"/><Relationship Id="rId94" Type="http://schemas.openxmlformats.org/officeDocument/2006/relationships/image" Target="../media/image87.png"/><Relationship Id="rId99" Type="http://schemas.openxmlformats.org/officeDocument/2006/relationships/image" Target="../media/image157.svg"/><Relationship Id="rId101" Type="http://schemas.openxmlformats.org/officeDocument/2006/relationships/image" Target="../media/image159.svg"/><Relationship Id="rId4" Type="http://schemas.openxmlformats.org/officeDocument/2006/relationships/image" Target="../media/image42.png"/><Relationship Id="rId9" Type="http://schemas.openxmlformats.org/officeDocument/2006/relationships/image" Target="../media/image67.svg"/><Relationship Id="rId13" Type="http://schemas.openxmlformats.org/officeDocument/2006/relationships/image" Target="../media/image71.svg"/><Relationship Id="rId18" Type="http://schemas.openxmlformats.org/officeDocument/2006/relationships/image" Target="../media/image49.png"/><Relationship Id="rId39" Type="http://schemas.openxmlformats.org/officeDocument/2006/relationships/image" Target="../media/image97.sv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A9B3D438-6248-C24D-96D3-31ABFFA868CE}"/>
              </a:ext>
            </a:extLst>
          </p:cNvPr>
          <p:cNvSpPr/>
          <p:nvPr userDrawn="1"/>
        </p:nvSpPr>
        <p:spPr>
          <a:xfrm flipH="1">
            <a:off x="4042677" y="0"/>
            <a:ext cx="5101320" cy="6858000"/>
          </a:xfrm>
          <a:custGeom>
            <a:avLst/>
            <a:gdLst>
              <a:gd name="connsiteX0" fmla="*/ 1043527 w 5101320"/>
              <a:gd name="connsiteY0" fmla="*/ 0 h 6858000"/>
              <a:gd name="connsiteX1" fmla="*/ 0 w 5101320"/>
              <a:gd name="connsiteY1" fmla="*/ 0 h 6858000"/>
              <a:gd name="connsiteX2" fmla="*/ 0 w 5101320"/>
              <a:gd name="connsiteY2" fmla="*/ 6858000 h 6858000"/>
              <a:gd name="connsiteX3" fmla="*/ 1043527 w 5101320"/>
              <a:gd name="connsiteY3" fmla="*/ 6858000 h 6858000"/>
              <a:gd name="connsiteX4" fmla="*/ 5101320 w 510132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1320" h="6858000">
                <a:moveTo>
                  <a:pt x="1043527" y="0"/>
                </a:moveTo>
                <a:lnTo>
                  <a:pt x="0" y="0"/>
                </a:lnTo>
                <a:lnTo>
                  <a:pt x="0" y="6858000"/>
                </a:lnTo>
                <a:lnTo>
                  <a:pt x="1043527" y="6858000"/>
                </a:lnTo>
                <a:lnTo>
                  <a:pt x="5101320" y="6858000"/>
                </a:lnTo>
                <a:close/>
              </a:path>
            </a:pathLst>
          </a:custGeom>
          <a:solidFill>
            <a:schemeClr val="accent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Picture Placeholder 31">
            <a:extLst>
              <a:ext uri="{FF2B5EF4-FFF2-40B4-BE49-F238E27FC236}">
                <a16:creationId xmlns:a16="http://schemas.microsoft.com/office/drawing/2014/main" id="{6E0B70E0-ADF5-CC47-93D2-E6FD94D444F2}"/>
              </a:ext>
            </a:extLst>
          </p:cNvPr>
          <p:cNvSpPr>
            <a:spLocks noGrp="1"/>
          </p:cNvSpPr>
          <p:nvPr>
            <p:ph type="pic" sz="quarter" idx="11"/>
          </p:nvPr>
        </p:nvSpPr>
        <p:spPr>
          <a:xfrm>
            <a:off x="4174074" y="0"/>
            <a:ext cx="4969923" cy="6858000"/>
          </a:xfrm>
          <a:custGeom>
            <a:avLst/>
            <a:gdLst>
              <a:gd name="connsiteX0" fmla="*/ 4057650 w 4969923"/>
              <a:gd name="connsiteY0" fmla="*/ 0 h 6858000"/>
              <a:gd name="connsiteX1" fmla="*/ 4969923 w 4969923"/>
              <a:gd name="connsiteY1" fmla="*/ 0 h 6858000"/>
              <a:gd name="connsiteX2" fmla="*/ 4969923 w 4969923"/>
              <a:gd name="connsiteY2" fmla="*/ 6858000 h 6858000"/>
              <a:gd name="connsiteX3" fmla="*/ 0 w 49699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969923" h="6858000">
                <a:moveTo>
                  <a:pt x="4057650" y="0"/>
                </a:moveTo>
                <a:lnTo>
                  <a:pt x="4969923" y="0"/>
                </a:lnTo>
                <a:lnTo>
                  <a:pt x="4969923" y="6858000"/>
                </a:lnTo>
                <a:lnTo>
                  <a:pt x="0" y="6858000"/>
                </a:lnTo>
                <a:close/>
              </a:path>
            </a:pathLst>
          </a:custGeom>
          <a:pattFill prst="pct5">
            <a:fgClr>
              <a:schemeClr val="tx2"/>
            </a:fgClr>
            <a:bgClr>
              <a:schemeClr val="accent2"/>
            </a:bgClr>
          </a:pattFill>
        </p:spPr>
        <p:txBody>
          <a:bodyPr wrap="square">
            <a:noAutofit/>
          </a:bodyPr>
          <a:lstStyle>
            <a:lvl1pPr marL="0" indent="0" algn="r">
              <a:buNone/>
              <a:defRPr/>
            </a:lvl1pPr>
          </a:lstStyle>
          <a:p>
            <a:r>
              <a:rPr lang="en-US"/>
              <a:t>Click icon to add picture</a:t>
            </a:r>
          </a:p>
        </p:txBody>
      </p:sp>
      <p:pic>
        <p:nvPicPr>
          <p:cNvPr id="12" name="Picture 11">
            <a:extLst>
              <a:ext uri="{FF2B5EF4-FFF2-40B4-BE49-F238E27FC236}">
                <a16:creationId xmlns:a16="http://schemas.microsoft.com/office/drawing/2014/main" id="{1B4AD0C7-29CF-524F-B098-387E90DEBA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6152" y="257665"/>
            <a:ext cx="1511317" cy="943089"/>
          </a:xfrm>
          <a:prstGeom prst="rect">
            <a:avLst/>
          </a:prstGeom>
        </p:spPr>
      </p:pic>
      <p:sp>
        <p:nvSpPr>
          <p:cNvPr id="14" name="TextBox 13">
            <a:extLst>
              <a:ext uri="{FF2B5EF4-FFF2-40B4-BE49-F238E27FC236}">
                <a16:creationId xmlns:a16="http://schemas.microsoft.com/office/drawing/2014/main" id="{49970346-8759-DB44-9CAB-8018400E9143}"/>
              </a:ext>
            </a:extLst>
          </p:cNvPr>
          <p:cNvSpPr txBox="1"/>
          <p:nvPr userDrawn="1"/>
        </p:nvSpPr>
        <p:spPr>
          <a:xfrm>
            <a:off x="503874" y="964456"/>
            <a:ext cx="1390304" cy="276927"/>
          </a:xfrm>
          <a:prstGeom prst="rect">
            <a:avLst/>
          </a:prstGeom>
          <a:noFill/>
        </p:spPr>
        <p:txBody>
          <a:bodyPr wrap="square" rtlCol="0">
            <a:spAutoFit/>
          </a:bodyPr>
          <a:lstStyle/>
          <a:p>
            <a:pPr algn="r"/>
            <a:r>
              <a:rPr lang="en-US" sz="1200"/>
              <a:t>#TNBestforAll</a:t>
            </a:r>
          </a:p>
        </p:txBody>
      </p:sp>
      <p:pic>
        <p:nvPicPr>
          <p:cNvPr id="15" name="Picture 14">
            <a:extLst>
              <a:ext uri="{FF2B5EF4-FFF2-40B4-BE49-F238E27FC236}">
                <a16:creationId xmlns:a16="http://schemas.microsoft.com/office/drawing/2014/main" id="{C361237C-D846-5F43-AC1A-BDB0CDEAD92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6152" y="5972469"/>
            <a:ext cx="1586983" cy="627866"/>
          </a:xfrm>
          <a:prstGeom prst="rect">
            <a:avLst/>
          </a:prstGeom>
        </p:spPr>
      </p:pic>
      <p:sp>
        <p:nvSpPr>
          <p:cNvPr id="16" name="Subtitle 2">
            <a:extLst>
              <a:ext uri="{FF2B5EF4-FFF2-40B4-BE49-F238E27FC236}">
                <a16:creationId xmlns:a16="http://schemas.microsoft.com/office/drawing/2014/main" id="{CB14DF77-1831-AD45-B5A5-BAE2AD871840}"/>
              </a:ext>
            </a:extLst>
          </p:cNvPr>
          <p:cNvSpPr>
            <a:spLocks noGrp="1"/>
          </p:cNvSpPr>
          <p:nvPr>
            <p:ph type="subTitle" idx="1" hasCustomPrompt="1"/>
          </p:nvPr>
        </p:nvSpPr>
        <p:spPr>
          <a:xfrm>
            <a:off x="503238" y="3810522"/>
            <a:ext cx="4784379" cy="415868"/>
          </a:xfrm>
        </p:spPr>
        <p:txBody>
          <a:bodyPr anchor="ctr">
            <a:noAutofit/>
          </a:bodyPr>
          <a:lstStyle>
            <a:lvl1pPr marL="0" indent="0" algn="l">
              <a:buNone/>
              <a:defRPr sz="2400" b="1" baseline="0">
                <a:solidFill>
                  <a:schemeClr val="tx1"/>
                </a:solidFill>
                <a:latin typeface="+mn-lt"/>
              </a:defRPr>
            </a:lvl1pPr>
            <a:lvl2pPr marL="342815" indent="0" algn="ctr">
              <a:buNone/>
              <a:defRPr>
                <a:solidFill>
                  <a:schemeClr val="tx1">
                    <a:tint val="75000"/>
                  </a:schemeClr>
                </a:solidFill>
              </a:defRPr>
            </a:lvl2pPr>
            <a:lvl3pPr marL="685629" indent="0" algn="ctr">
              <a:buNone/>
              <a:defRPr>
                <a:solidFill>
                  <a:schemeClr val="tx1">
                    <a:tint val="75000"/>
                  </a:schemeClr>
                </a:solidFill>
              </a:defRPr>
            </a:lvl3pPr>
            <a:lvl4pPr marL="1028443" indent="0" algn="ctr">
              <a:buNone/>
              <a:defRPr>
                <a:solidFill>
                  <a:schemeClr val="tx1">
                    <a:tint val="75000"/>
                  </a:schemeClr>
                </a:solidFill>
              </a:defRPr>
            </a:lvl4pPr>
            <a:lvl5pPr marL="1371257" indent="0" algn="ctr">
              <a:buNone/>
              <a:defRPr>
                <a:solidFill>
                  <a:schemeClr val="tx1">
                    <a:tint val="75000"/>
                  </a:schemeClr>
                </a:solidFill>
              </a:defRPr>
            </a:lvl5pPr>
            <a:lvl6pPr marL="1714072" indent="0" algn="ctr">
              <a:buNone/>
              <a:defRPr>
                <a:solidFill>
                  <a:schemeClr val="tx1">
                    <a:tint val="75000"/>
                  </a:schemeClr>
                </a:solidFill>
              </a:defRPr>
            </a:lvl6pPr>
            <a:lvl7pPr marL="2056886" indent="0" algn="ctr">
              <a:buNone/>
              <a:defRPr>
                <a:solidFill>
                  <a:schemeClr val="tx1">
                    <a:tint val="75000"/>
                  </a:schemeClr>
                </a:solidFill>
              </a:defRPr>
            </a:lvl7pPr>
            <a:lvl8pPr marL="2399700" indent="0" algn="ctr">
              <a:buNone/>
              <a:defRPr>
                <a:solidFill>
                  <a:schemeClr val="tx1">
                    <a:tint val="75000"/>
                  </a:schemeClr>
                </a:solidFill>
              </a:defRPr>
            </a:lvl8pPr>
            <a:lvl9pPr marL="2742514" indent="0" algn="ctr">
              <a:buNone/>
              <a:defRPr>
                <a:solidFill>
                  <a:schemeClr val="tx1">
                    <a:tint val="75000"/>
                  </a:schemeClr>
                </a:solidFill>
              </a:defRPr>
            </a:lvl9pPr>
          </a:lstStyle>
          <a:p>
            <a:r>
              <a:rPr lang="en-US"/>
              <a:t>Presenter Name </a:t>
            </a:r>
          </a:p>
        </p:txBody>
      </p:sp>
      <p:sp>
        <p:nvSpPr>
          <p:cNvPr id="17" name="Title 10">
            <a:extLst>
              <a:ext uri="{FF2B5EF4-FFF2-40B4-BE49-F238E27FC236}">
                <a16:creationId xmlns:a16="http://schemas.microsoft.com/office/drawing/2014/main" id="{38BECE43-A526-0949-98FC-A2183E4B3876}"/>
              </a:ext>
            </a:extLst>
          </p:cNvPr>
          <p:cNvSpPr>
            <a:spLocks noGrp="1"/>
          </p:cNvSpPr>
          <p:nvPr>
            <p:ph type="title"/>
          </p:nvPr>
        </p:nvSpPr>
        <p:spPr>
          <a:xfrm>
            <a:off x="503238" y="1718385"/>
            <a:ext cx="5420484" cy="1798523"/>
          </a:xfrm>
        </p:spPr>
        <p:txBody>
          <a:bodyPr anchor="b"/>
          <a:lstStyle/>
          <a:p>
            <a:r>
              <a:rPr lang="en-US"/>
              <a:t>Click to edit Master title style</a:t>
            </a:r>
          </a:p>
        </p:txBody>
      </p:sp>
      <p:sp>
        <p:nvSpPr>
          <p:cNvPr id="18" name="Text Placeholder 13">
            <a:extLst>
              <a:ext uri="{FF2B5EF4-FFF2-40B4-BE49-F238E27FC236}">
                <a16:creationId xmlns:a16="http://schemas.microsoft.com/office/drawing/2014/main" id="{EFD7F3A8-0900-1E45-B9DE-AB66644BE20E}"/>
              </a:ext>
            </a:extLst>
          </p:cNvPr>
          <p:cNvSpPr>
            <a:spLocks noGrp="1"/>
          </p:cNvSpPr>
          <p:nvPr>
            <p:ph type="body" sz="quarter" idx="10" hasCustomPrompt="1"/>
          </p:nvPr>
        </p:nvSpPr>
        <p:spPr>
          <a:xfrm>
            <a:off x="503239" y="4343400"/>
            <a:ext cx="3929614" cy="1036598"/>
          </a:xfrm>
        </p:spPr>
        <p:txBody>
          <a:bodyPr>
            <a:normAutofit/>
          </a:bodyPr>
          <a:lstStyle>
            <a:lvl1pPr marL="0" indent="0">
              <a:buNone/>
              <a:defRPr sz="2000" i="1"/>
            </a:lvl1pPr>
          </a:lstStyle>
          <a:p>
            <a:pPr lvl="0"/>
            <a:r>
              <a:rPr lang="en-US"/>
              <a:t>Job Title | Division</a:t>
            </a:r>
          </a:p>
        </p:txBody>
      </p:sp>
      <p:cxnSp>
        <p:nvCxnSpPr>
          <p:cNvPr id="24" name="Straight Connector 23">
            <a:extLst>
              <a:ext uri="{FF2B5EF4-FFF2-40B4-BE49-F238E27FC236}">
                <a16:creationId xmlns:a16="http://schemas.microsoft.com/office/drawing/2014/main" id="{7A7A90EF-982A-804C-85E7-2587D6456364}"/>
              </a:ext>
            </a:extLst>
          </p:cNvPr>
          <p:cNvCxnSpPr>
            <a:cxnSpLocks/>
          </p:cNvCxnSpPr>
          <p:nvPr userDrawn="1"/>
        </p:nvCxnSpPr>
        <p:spPr>
          <a:xfrm>
            <a:off x="503238" y="3633918"/>
            <a:ext cx="71437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 Placeholder 11">
            <a:extLst>
              <a:ext uri="{FF2B5EF4-FFF2-40B4-BE49-F238E27FC236}">
                <a16:creationId xmlns:a16="http://schemas.microsoft.com/office/drawing/2014/main" id="{4AA18474-63BA-3441-B30A-58D670BC9CB8}"/>
              </a:ext>
            </a:extLst>
          </p:cNvPr>
          <p:cNvSpPr>
            <a:spLocks noGrp="1"/>
          </p:cNvSpPr>
          <p:nvPr>
            <p:ph type="body" sz="quarter" idx="13" hasCustomPrompt="1"/>
          </p:nvPr>
        </p:nvSpPr>
        <p:spPr>
          <a:xfrm>
            <a:off x="3835120" y="6363354"/>
            <a:ext cx="5105401" cy="236981"/>
          </a:xfrm>
        </p:spPr>
        <p:txBody>
          <a:bodyPr>
            <a:normAutofit/>
          </a:bodyPr>
          <a:lstStyle>
            <a:lvl1pPr marL="0" marR="0" indent="0" algn="r" defTabSz="685629" rtl="0" eaLnBrk="1" fontAlgn="auto" latinLnBrk="0" hangingPunct="1">
              <a:lnSpc>
                <a:spcPct val="100000"/>
              </a:lnSpc>
              <a:spcBef>
                <a:spcPct val="20000"/>
              </a:spcBef>
              <a:spcAft>
                <a:spcPts val="0"/>
              </a:spcAft>
              <a:buClr>
                <a:schemeClr val="tx1"/>
              </a:buClr>
              <a:buSzTx/>
              <a:buFont typeface="Wingdings" panose="05000000000000000000" pitchFamily="2" charset="2"/>
              <a:buNone/>
              <a:tabLst/>
              <a:defRPr sz="1000"/>
            </a:lvl1pPr>
          </a:lstStyle>
          <a:p>
            <a:pPr marL="0" marR="0" lvl="0" indent="0" algn="r" defTabSz="685629" rtl="0" eaLnBrk="1" fontAlgn="auto" latinLnBrk="0" hangingPunct="1">
              <a:lnSpc>
                <a:spcPct val="100000"/>
              </a:lnSpc>
              <a:spcBef>
                <a:spcPct val="20000"/>
              </a:spcBef>
              <a:spcAft>
                <a:spcPts val="0"/>
              </a:spcAft>
              <a:buClr>
                <a:schemeClr val="tx1"/>
              </a:buClr>
              <a:buSzTx/>
              <a:buFont typeface="Wingdings" panose="05000000000000000000" pitchFamily="2" charset="2"/>
              <a:buNone/>
              <a:tabLst/>
              <a:defRPr/>
            </a:pPr>
            <a:r>
              <a:rPr lang="en-US" sz="1000">
                <a:solidFill>
                  <a:schemeClr val="bg1"/>
                </a:solidFill>
                <a:latin typeface="Open Sans" panose="020B0606030504020204" pitchFamily="34" charset="0"/>
                <a:ea typeface="Open Sans" panose="020B0606030504020204" pitchFamily="34" charset="0"/>
                <a:cs typeface="Open Sans" panose="020B0606030504020204" pitchFamily="34" charset="0"/>
              </a:rPr>
              <a:t>© 2022 Tennessee Department of Education </a:t>
            </a:r>
            <a:endParaRPr lang="id-ID" sz="10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40467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lag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527E0A8-0A74-5E4C-B7C7-CD0EFA2A6A67}"/>
              </a:ext>
            </a:extLst>
          </p:cNvPr>
          <p:cNvSpPr/>
          <p:nvPr userDrawn="1"/>
        </p:nvSpPr>
        <p:spPr>
          <a:xfrm>
            <a:off x="0" y="0"/>
            <a:ext cx="2941320" cy="6858000"/>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a:extLst>
              <a:ext uri="{FF2B5EF4-FFF2-40B4-BE49-F238E27FC236}">
                <a16:creationId xmlns:a16="http://schemas.microsoft.com/office/drawing/2014/main" id="{D6A8AFA0-6356-8644-AE6A-BA47B4E13F0F}"/>
              </a:ext>
            </a:extLst>
          </p:cNvPr>
          <p:cNvSpPr/>
          <p:nvPr userDrawn="1"/>
        </p:nvSpPr>
        <p:spPr>
          <a:xfrm>
            <a:off x="7132320" y="6096000"/>
            <a:ext cx="2011680" cy="76200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a:extLst>
              <a:ext uri="{FF2B5EF4-FFF2-40B4-BE49-F238E27FC236}">
                <a16:creationId xmlns:a16="http://schemas.microsoft.com/office/drawing/2014/main" id="{1822F820-D706-CE43-8AC1-741010D39A4E}"/>
              </a:ext>
            </a:extLst>
          </p:cNvPr>
          <p:cNvSpPr/>
          <p:nvPr userDrawn="1"/>
        </p:nvSpPr>
        <p:spPr>
          <a:xfrm>
            <a:off x="5120640" y="2092779"/>
            <a:ext cx="2011680" cy="762000"/>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Rectangle 5">
            <a:extLst>
              <a:ext uri="{FF2B5EF4-FFF2-40B4-BE49-F238E27FC236}">
                <a16:creationId xmlns:a16="http://schemas.microsoft.com/office/drawing/2014/main" id="{56BC2E5B-93E1-DA43-A684-26D99871880B}"/>
              </a:ext>
            </a:extLst>
          </p:cNvPr>
          <p:cNvSpPr/>
          <p:nvPr userDrawn="1"/>
        </p:nvSpPr>
        <p:spPr>
          <a:xfrm>
            <a:off x="3025140" y="0"/>
            <a:ext cx="2011680" cy="762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Picture Placeholder 7">
            <a:extLst>
              <a:ext uri="{FF2B5EF4-FFF2-40B4-BE49-F238E27FC236}">
                <a16:creationId xmlns:a16="http://schemas.microsoft.com/office/drawing/2014/main" id="{E436C30C-4C57-1349-9A0D-64B5B202B33A}"/>
              </a:ext>
            </a:extLst>
          </p:cNvPr>
          <p:cNvSpPr>
            <a:spLocks noGrp="1"/>
          </p:cNvSpPr>
          <p:nvPr>
            <p:ph type="pic" sz="quarter" idx="10"/>
          </p:nvPr>
        </p:nvSpPr>
        <p:spPr>
          <a:xfrm>
            <a:off x="3025140" y="802822"/>
            <a:ext cx="2011680" cy="3962400"/>
          </a:xfrm>
        </p:spPr>
        <p:txBody>
          <a:bodyPr/>
          <a:lstStyle/>
          <a:p>
            <a:r>
              <a:rPr lang="en-US"/>
              <a:t>Click icon to add picture</a:t>
            </a:r>
          </a:p>
        </p:txBody>
      </p:sp>
      <p:sp>
        <p:nvSpPr>
          <p:cNvPr id="8" name="Picture Placeholder 7">
            <a:extLst>
              <a:ext uri="{FF2B5EF4-FFF2-40B4-BE49-F238E27FC236}">
                <a16:creationId xmlns:a16="http://schemas.microsoft.com/office/drawing/2014/main" id="{8E84F8D9-7936-4148-AFB5-7D9D0D233142}"/>
              </a:ext>
            </a:extLst>
          </p:cNvPr>
          <p:cNvSpPr>
            <a:spLocks noGrp="1"/>
          </p:cNvSpPr>
          <p:nvPr>
            <p:ph type="pic" sz="quarter" idx="11"/>
          </p:nvPr>
        </p:nvSpPr>
        <p:spPr>
          <a:xfrm>
            <a:off x="5120640" y="2895600"/>
            <a:ext cx="2011680" cy="3962400"/>
          </a:xfrm>
        </p:spPr>
        <p:txBody>
          <a:bodyPr/>
          <a:lstStyle/>
          <a:p>
            <a:r>
              <a:rPr lang="en-US"/>
              <a:t>Click icon to add picture</a:t>
            </a:r>
          </a:p>
        </p:txBody>
      </p:sp>
      <p:sp>
        <p:nvSpPr>
          <p:cNvPr id="9" name="Picture Placeholder 7">
            <a:extLst>
              <a:ext uri="{FF2B5EF4-FFF2-40B4-BE49-F238E27FC236}">
                <a16:creationId xmlns:a16="http://schemas.microsoft.com/office/drawing/2014/main" id="{1E0E5530-FB58-094C-9F53-D2E36A1E3454}"/>
              </a:ext>
            </a:extLst>
          </p:cNvPr>
          <p:cNvSpPr>
            <a:spLocks noGrp="1"/>
          </p:cNvSpPr>
          <p:nvPr>
            <p:ph type="pic" sz="quarter" idx="12"/>
          </p:nvPr>
        </p:nvSpPr>
        <p:spPr>
          <a:xfrm>
            <a:off x="7132320" y="0"/>
            <a:ext cx="2011680" cy="3962400"/>
          </a:xfrm>
        </p:spPr>
        <p:txBody>
          <a:bodyPr/>
          <a:lstStyle/>
          <a:p>
            <a:r>
              <a:rPr lang="en-US"/>
              <a:t>Click icon to add picture</a:t>
            </a:r>
          </a:p>
        </p:txBody>
      </p:sp>
      <p:sp>
        <p:nvSpPr>
          <p:cNvPr id="10" name="Picture Placeholder 7">
            <a:extLst>
              <a:ext uri="{FF2B5EF4-FFF2-40B4-BE49-F238E27FC236}">
                <a16:creationId xmlns:a16="http://schemas.microsoft.com/office/drawing/2014/main" id="{EBFC7E06-270A-0A44-B200-528530CE6E06}"/>
              </a:ext>
            </a:extLst>
          </p:cNvPr>
          <p:cNvSpPr>
            <a:spLocks noGrp="1"/>
          </p:cNvSpPr>
          <p:nvPr>
            <p:ph type="pic" sz="quarter" idx="13"/>
          </p:nvPr>
        </p:nvSpPr>
        <p:spPr>
          <a:xfrm>
            <a:off x="7132320" y="4003221"/>
            <a:ext cx="2011680" cy="2051957"/>
          </a:xfrm>
        </p:spPr>
        <p:txBody>
          <a:bodyPr/>
          <a:lstStyle/>
          <a:p>
            <a:r>
              <a:rPr lang="en-US"/>
              <a:t>Click icon to add picture</a:t>
            </a:r>
          </a:p>
        </p:txBody>
      </p:sp>
      <p:sp>
        <p:nvSpPr>
          <p:cNvPr id="11" name="Picture Placeholder 7">
            <a:extLst>
              <a:ext uri="{FF2B5EF4-FFF2-40B4-BE49-F238E27FC236}">
                <a16:creationId xmlns:a16="http://schemas.microsoft.com/office/drawing/2014/main" id="{75905B35-9D7E-954E-8408-474DFA95877D}"/>
              </a:ext>
            </a:extLst>
          </p:cNvPr>
          <p:cNvSpPr>
            <a:spLocks noGrp="1"/>
          </p:cNvSpPr>
          <p:nvPr>
            <p:ph type="pic" sz="quarter" idx="14"/>
          </p:nvPr>
        </p:nvSpPr>
        <p:spPr>
          <a:xfrm>
            <a:off x="5120640" y="0"/>
            <a:ext cx="2011680" cy="2051957"/>
          </a:xfrm>
        </p:spPr>
        <p:txBody>
          <a:bodyPr/>
          <a:lstStyle/>
          <a:p>
            <a:r>
              <a:rPr lang="en-US"/>
              <a:t>Click icon to add picture</a:t>
            </a:r>
          </a:p>
        </p:txBody>
      </p:sp>
      <p:sp>
        <p:nvSpPr>
          <p:cNvPr id="12" name="Picture Placeholder 7">
            <a:extLst>
              <a:ext uri="{FF2B5EF4-FFF2-40B4-BE49-F238E27FC236}">
                <a16:creationId xmlns:a16="http://schemas.microsoft.com/office/drawing/2014/main" id="{425BF85E-D492-8243-8F8A-70BA3D98E4C0}"/>
              </a:ext>
            </a:extLst>
          </p:cNvPr>
          <p:cNvSpPr>
            <a:spLocks noGrp="1"/>
          </p:cNvSpPr>
          <p:nvPr>
            <p:ph type="pic" sz="quarter" idx="15"/>
          </p:nvPr>
        </p:nvSpPr>
        <p:spPr>
          <a:xfrm>
            <a:off x="3025140" y="4806043"/>
            <a:ext cx="2011680" cy="2051957"/>
          </a:xfrm>
        </p:spPr>
        <p:txBody>
          <a:bodyPr/>
          <a:lstStyle/>
          <a:p>
            <a:r>
              <a:rPr lang="en-US"/>
              <a:t>Click icon to add picture</a:t>
            </a:r>
          </a:p>
        </p:txBody>
      </p:sp>
      <p:sp>
        <p:nvSpPr>
          <p:cNvPr id="13" name="Text Placeholder 2">
            <a:extLst>
              <a:ext uri="{FF2B5EF4-FFF2-40B4-BE49-F238E27FC236}">
                <a16:creationId xmlns:a16="http://schemas.microsoft.com/office/drawing/2014/main" id="{129CF639-EDCB-AF49-9DC2-2FEE2FFD4691}"/>
              </a:ext>
            </a:extLst>
          </p:cNvPr>
          <p:cNvSpPr>
            <a:spLocks noGrp="1"/>
          </p:cNvSpPr>
          <p:nvPr>
            <p:ph idx="1" hasCustomPrompt="1"/>
          </p:nvPr>
        </p:nvSpPr>
        <p:spPr>
          <a:xfrm>
            <a:off x="431668" y="1752600"/>
            <a:ext cx="2233744" cy="3815447"/>
          </a:xfrm>
          <a:prstGeom prst="rect">
            <a:avLst/>
          </a:prstGeom>
        </p:spPr>
        <p:txBody>
          <a:bodyPr vert="horz" lIns="91440" tIns="45720" rIns="91440" bIns="45720" rtlCol="0">
            <a:normAutofit/>
          </a:bodyPr>
          <a:lstStyle>
            <a:lvl1pPr marL="0" indent="0">
              <a:spcBef>
                <a:spcPts val="0"/>
              </a:spcBef>
              <a:spcAft>
                <a:spcPts val="1200"/>
              </a:spcAft>
              <a:buNone/>
              <a:defRPr sz="1800">
                <a:solidFill>
                  <a:schemeClr val="bg1"/>
                </a:solidFill>
              </a:defRPr>
            </a:lvl1pPr>
            <a:lvl2pPr marL="342814" indent="0">
              <a:buNone/>
              <a:defRPr>
                <a:solidFill>
                  <a:schemeClr val="bg1"/>
                </a:solidFill>
              </a:defRPr>
            </a:lvl2pPr>
            <a:lvl3pPr marL="685629" indent="0">
              <a:buNone/>
              <a:defRPr>
                <a:solidFill>
                  <a:schemeClr val="bg1"/>
                </a:solidFill>
              </a:defRPr>
            </a:lvl3pPr>
            <a:lvl4pPr marL="1028443" indent="0">
              <a:buNone/>
              <a:defRPr>
                <a:solidFill>
                  <a:schemeClr val="bg1"/>
                </a:solidFill>
              </a:defRPr>
            </a:lvl4pPr>
            <a:lvl5pPr marL="1371257" indent="0">
              <a:buNone/>
              <a:defRPr>
                <a:solidFill>
                  <a:schemeClr val="bg1"/>
                </a:solidFill>
              </a:defRPr>
            </a:lvl5pPr>
          </a:lstStyle>
          <a:p>
            <a:pPr lvl="0"/>
            <a:r>
              <a:rPr lang="en-US"/>
              <a:t>Click to edit Master text styles</a:t>
            </a:r>
          </a:p>
        </p:txBody>
      </p:sp>
      <p:sp>
        <p:nvSpPr>
          <p:cNvPr id="14" name="Title Placeholder 1">
            <a:extLst>
              <a:ext uri="{FF2B5EF4-FFF2-40B4-BE49-F238E27FC236}">
                <a16:creationId xmlns:a16="http://schemas.microsoft.com/office/drawing/2014/main" id="{621FF7D8-2CBA-A244-820B-CBE9493FFF93}"/>
              </a:ext>
            </a:extLst>
          </p:cNvPr>
          <p:cNvSpPr>
            <a:spLocks noGrp="1"/>
          </p:cNvSpPr>
          <p:nvPr>
            <p:ph type="title"/>
          </p:nvPr>
        </p:nvSpPr>
        <p:spPr>
          <a:xfrm>
            <a:off x="431668" y="357187"/>
            <a:ext cx="2233744" cy="1208314"/>
          </a:xfrm>
          <a:prstGeom prst="rect">
            <a:avLst/>
          </a:prstGeom>
        </p:spPr>
        <p:txBody>
          <a:bodyPr vert="horz" lIns="91440" tIns="45720" rIns="91440" bIns="45720" rtlCol="0" anchor="ctr">
            <a:noAutofit/>
          </a:bodyPr>
          <a:lstStyle>
            <a:lvl1pPr>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767506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ptop Mockup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242A3DB-6586-E142-8656-0A42484C95E0}"/>
              </a:ext>
            </a:extLst>
          </p:cNvPr>
          <p:cNvGrpSpPr/>
          <p:nvPr userDrawn="1"/>
        </p:nvGrpSpPr>
        <p:grpSpPr>
          <a:xfrm>
            <a:off x="4355670" y="0"/>
            <a:ext cx="4608469" cy="6858000"/>
            <a:chOff x="7400495" y="0"/>
            <a:chExt cx="4608469" cy="6858000"/>
          </a:xfrm>
        </p:grpSpPr>
        <p:sp>
          <p:nvSpPr>
            <p:cNvPr id="4" name="Freeform 3">
              <a:extLst>
                <a:ext uri="{FF2B5EF4-FFF2-40B4-BE49-F238E27FC236}">
                  <a16:creationId xmlns:a16="http://schemas.microsoft.com/office/drawing/2014/main" id="{B1AB8324-994F-D148-9ED1-64869DC5CF98}"/>
                </a:ext>
              </a:extLst>
            </p:cNvPr>
            <p:cNvSpPr/>
            <p:nvPr userDrawn="1"/>
          </p:nvSpPr>
          <p:spPr>
            <a:xfrm>
              <a:off x="7400495" y="0"/>
              <a:ext cx="4181398" cy="6858000"/>
            </a:xfrm>
            <a:custGeom>
              <a:avLst/>
              <a:gdLst>
                <a:gd name="connsiteX0" fmla="*/ 4075034 w 4181398"/>
                <a:gd name="connsiteY0" fmla="*/ 0 h 6858000"/>
                <a:gd name="connsiteX1" fmla="*/ 4181398 w 4181398"/>
                <a:gd name="connsiteY1" fmla="*/ 0 h 6858000"/>
                <a:gd name="connsiteX2" fmla="*/ 106364 w 4181398"/>
                <a:gd name="connsiteY2" fmla="*/ 6858000 h 6858000"/>
                <a:gd name="connsiteX3" fmla="*/ 0 w 4181398"/>
                <a:gd name="connsiteY3" fmla="*/ 6858000 h 6858000"/>
                <a:gd name="connsiteX4" fmla="*/ 4075034 w 418139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398" h="6858000">
                  <a:moveTo>
                    <a:pt x="4075034" y="0"/>
                  </a:moveTo>
                  <a:lnTo>
                    <a:pt x="4181398" y="0"/>
                  </a:lnTo>
                  <a:lnTo>
                    <a:pt x="106364" y="6858000"/>
                  </a:lnTo>
                  <a:lnTo>
                    <a:pt x="0" y="6858000"/>
                  </a:lnTo>
                  <a:lnTo>
                    <a:pt x="407503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50D13C39-2376-054B-BA63-AFC69024C05B}"/>
                </a:ext>
              </a:extLst>
            </p:cNvPr>
            <p:cNvSpPr/>
            <p:nvPr userDrawn="1"/>
          </p:nvSpPr>
          <p:spPr>
            <a:xfrm>
              <a:off x="7616860" y="0"/>
              <a:ext cx="4178568" cy="6853237"/>
            </a:xfrm>
            <a:custGeom>
              <a:avLst/>
              <a:gdLst>
                <a:gd name="connsiteX0" fmla="*/ 4072204 w 4178568"/>
                <a:gd name="connsiteY0" fmla="*/ 0 h 6853237"/>
                <a:gd name="connsiteX1" fmla="*/ 4178568 w 4178568"/>
                <a:gd name="connsiteY1" fmla="*/ 0 h 6853237"/>
                <a:gd name="connsiteX2" fmla="*/ 106364 w 4178568"/>
                <a:gd name="connsiteY2" fmla="*/ 6853237 h 6853237"/>
                <a:gd name="connsiteX3" fmla="*/ 0 w 4178568"/>
                <a:gd name="connsiteY3" fmla="*/ 6853237 h 6853237"/>
                <a:gd name="connsiteX4" fmla="*/ 4072204 w 4178568"/>
                <a:gd name="connsiteY4" fmla="*/ 0 h 6853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8568" h="6853237">
                  <a:moveTo>
                    <a:pt x="4072204" y="0"/>
                  </a:moveTo>
                  <a:lnTo>
                    <a:pt x="4178568" y="0"/>
                  </a:lnTo>
                  <a:lnTo>
                    <a:pt x="106364" y="6853237"/>
                  </a:lnTo>
                  <a:lnTo>
                    <a:pt x="0" y="6853237"/>
                  </a:lnTo>
                  <a:lnTo>
                    <a:pt x="4072204"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5">
              <a:extLst>
                <a:ext uri="{FF2B5EF4-FFF2-40B4-BE49-F238E27FC236}">
                  <a16:creationId xmlns:a16="http://schemas.microsoft.com/office/drawing/2014/main" id="{83E7B0D7-8548-204C-A908-6DB35A6D39A1}"/>
                </a:ext>
              </a:extLst>
            </p:cNvPr>
            <p:cNvSpPr/>
            <p:nvPr userDrawn="1"/>
          </p:nvSpPr>
          <p:spPr>
            <a:xfrm>
              <a:off x="7830397" y="0"/>
              <a:ext cx="4178567" cy="6853237"/>
            </a:xfrm>
            <a:custGeom>
              <a:avLst/>
              <a:gdLst>
                <a:gd name="connsiteX0" fmla="*/ 4072204 w 4178567"/>
                <a:gd name="connsiteY0" fmla="*/ 0 h 6853237"/>
                <a:gd name="connsiteX1" fmla="*/ 4178567 w 4178567"/>
                <a:gd name="connsiteY1" fmla="*/ 0 h 6853237"/>
                <a:gd name="connsiteX2" fmla="*/ 106364 w 4178567"/>
                <a:gd name="connsiteY2" fmla="*/ 6853237 h 6853237"/>
                <a:gd name="connsiteX3" fmla="*/ 0 w 4178567"/>
                <a:gd name="connsiteY3" fmla="*/ 6853237 h 6853237"/>
                <a:gd name="connsiteX4" fmla="*/ 4072204 w 4178567"/>
                <a:gd name="connsiteY4" fmla="*/ 0 h 6853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8567" h="6853237">
                  <a:moveTo>
                    <a:pt x="4072204" y="0"/>
                  </a:moveTo>
                  <a:lnTo>
                    <a:pt x="4178567" y="0"/>
                  </a:lnTo>
                  <a:lnTo>
                    <a:pt x="106364" y="6853237"/>
                  </a:lnTo>
                  <a:lnTo>
                    <a:pt x="0" y="6853237"/>
                  </a:lnTo>
                  <a:lnTo>
                    <a:pt x="4072204"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 name="Right Triangle 8">
            <a:extLst>
              <a:ext uri="{FF2B5EF4-FFF2-40B4-BE49-F238E27FC236}">
                <a16:creationId xmlns:a16="http://schemas.microsoft.com/office/drawing/2014/main" id="{393A7550-B712-9F4C-9BDA-E71F95A8B298}"/>
              </a:ext>
            </a:extLst>
          </p:cNvPr>
          <p:cNvSpPr/>
          <p:nvPr userDrawn="1"/>
        </p:nvSpPr>
        <p:spPr>
          <a:xfrm flipH="1">
            <a:off x="5086207" y="0"/>
            <a:ext cx="4057793" cy="6858000"/>
          </a:xfrm>
          <a:prstGeom prst="rtTriangle">
            <a:avLst/>
          </a:prstGeom>
          <a:solidFill>
            <a:schemeClr val="bg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ue screen with white text&#10;&#10;Description automatically generated with medium confidence">
            <a:extLst>
              <a:ext uri="{FF2B5EF4-FFF2-40B4-BE49-F238E27FC236}">
                <a16:creationId xmlns:a16="http://schemas.microsoft.com/office/drawing/2014/main" id="{2FB74A34-BEC0-D34B-8596-C57EADFAD8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4249" y="3226510"/>
            <a:ext cx="5666895" cy="3040939"/>
          </a:xfrm>
          <a:prstGeom prst="rect">
            <a:avLst/>
          </a:prstGeom>
        </p:spPr>
      </p:pic>
      <p:sp>
        <p:nvSpPr>
          <p:cNvPr id="11" name="Picture Placeholder 9">
            <a:extLst>
              <a:ext uri="{FF2B5EF4-FFF2-40B4-BE49-F238E27FC236}">
                <a16:creationId xmlns:a16="http://schemas.microsoft.com/office/drawing/2014/main" id="{6D5ACF3B-7FBC-E24B-94E2-F19E6579EC47}"/>
              </a:ext>
            </a:extLst>
          </p:cNvPr>
          <p:cNvSpPr>
            <a:spLocks noGrp="1"/>
          </p:cNvSpPr>
          <p:nvPr>
            <p:ph type="pic" sz="quarter" idx="11"/>
          </p:nvPr>
        </p:nvSpPr>
        <p:spPr>
          <a:xfrm>
            <a:off x="4368729" y="3417240"/>
            <a:ext cx="4001073" cy="2509676"/>
          </a:xfrm>
          <a:solidFill>
            <a:schemeClr val="bg1"/>
          </a:solidFill>
        </p:spPr>
        <p:txBody>
          <a:bodyPr/>
          <a:lstStyle/>
          <a:p>
            <a:r>
              <a:rPr lang="en-US"/>
              <a:t>Click icon to add picture</a:t>
            </a:r>
          </a:p>
        </p:txBody>
      </p:sp>
      <p:sp>
        <p:nvSpPr>
          <p:cNvPr id="14" name="Text Placeholder 2">
            <a:extLst>
              <a:ext uri="{FF2B5EF4-FFF2-40B4-BE49-F238E27FC236}">
                <a16:creationId xmlns:a16="http://schemas.microsoft.com/office/drawing/2014/main" id="{33740AEC-A7EE-1E42-A28A-2187ABB21C0B}"/>
              </a:ext>
            </a:extLst>
          </p:cNvPr>
          <p:cNvSpPr>
            <a:spLocks noGrp="1"/>
          </p:cNvSpPr>
          <p:nvPr>
            <p:ph idx="1"/>
          </p:nvPr>
        </p:nvSpPr>
        <p:spPr>
          <a:xfrm>
            <a:off x="381000" y="1531922"/>
            <a:ext cx="6393873" cy="43354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Placeholder 1">
            <a:extLst>
              <a:ext uri="{FF2B5EF4-FFF2-40B4-BE49-F238E27FC236}">
                <a16:creationId xmlns:a16="http://schemas.microsoft.com/office/drawing/2014/main" id="{1EA6A753-DC33-B245-91D4-4E8FAE2B7499}"/>
              </a:ext>
            </a:extLst>
          </p:cNvPr>
          <p:cNvSpPr>
            <a:spLocks noGrp="1"/>
          </p:cNvSpPr>
          <p:nvPr>
            <p:ph type="title"/>
          </p:nvPr>
        </p:nvSpPr>
        <p:spPr>
          <a:xfrm>
            <a:off x="381000" y="228600"/>
            <a:ext cx="6906491" cy="1208314"/>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36612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B87DE74A-2D12-9B48-983D-32B84004E7FE}"/>
              </a:ext>
            </a:extLst>
          </p:cNvPr>
          <p:cNvSpPr/>
          <p:nvPr userDrawn="1"/>
        </p:nvSpPr>
        <p:spPr>
          <a:xfrm>
            <a:off x="2" y="1"/>
            <a:ext cx="9133123" cy="3453359"/>
          </a:xfrm>
          <a:custGeom>
            <a:avLst/>
            <a:gdLst>
              <a:gd name="connsiteX0" fmla="*/ 0 w 12188825"/>
              <a:gd name="connsiteY0" fmla="*/ 0 h 4323205"/>
              <a:gd name="connsiteX1" fmla="*/ 12188825 w 12188825"/>
              <a:gd name="connsiteY1" fmla="*/ 0 h 4323205"/>
              <a:gd name="connsiteX2" fmla="*/ 12188825 w 12188825"/>
              <a:gd name="connsiteY2" fmla="*/ 2675705 h 4323205"/>
              <a:gd name="connsiteX3" fmla="*/ 12140429 w 12188825"/>
              <a:gd name="connsiteY3" fmla="*/ 2675705 h 4323205"/>
              <a:gd name="connsiteX4" fmla="*/ 0 w 12188825"/>
              <a:gd name="connsiteY4" fmla="*/ 4323205 h 4323205"/>
              <a:gd name="connsiteX5" fmla="*/ 0 w 12188825"/>
              <a:gd name="connsiteY5" fmla="*/ 2675705 h 4323205"/>
              <a:gd name="connsiteX6" fmla="*/ 0 w 12188825"/>
              <a:gd name="connsiteY6" fmla="*/ 2669551 h 4323205"/>
              <a:gd name="connsiteX7" fmla="*/ 0 w 12188825"/>
              <a:gd name="connsiteY7" fmla="*/ 0 h 432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825" h="4323205">
                <a:moveTo>
                  <a:pt x="0" y="0"/>
                </a:moveTo>
                <a:lnTo>
                  <a:pt x="12188825" y="0"/>
                </a:lnTo>
                <a:lnTo>
                  <a:pt x="12188825" y="2675705"/>
                </a:lnTo>
                <a:lnTo>
                  <a:pt x="12140429" y="2675705"/>
                </a:lnTo>
                <a:lnTo>
                  <a:pt x="0" y="4323205"/>
                </a:lnTo>
                <a:lnTo>
                  <a:pt x="0" y="2675705"/>
                </a:lnTo>
                <a:lnTo>
                  <a:pt x="0" y="2669551"/>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Oval 3">
            <a:extLst>
              <a:ext uri="{FF2B5EF4-FFF2-40B4-BE49-F238E27FC236}">
                <a16:creationId xmlns:a16="http://schemas.microsoft.com/office/drawing/2014/main" id="{C847DBF0-80FC-E744-A6DC-3FBA3DEE1CF3}"/>
              </a:ext>
            </a:extLst>
          </p:cNvPr>
          <p:cNvSpPr>
            <a:spLocks noChangeAspect="1"/>
          </p:cNvSpPr>
          <p:nvPr userDrawn="1"/>
        </p:nvSpPr>
        <p:spPr>
          <a:xfrm>
            <a:off x="641299" y="2581204"/>
            <a:ext cx="1786662" cy="17866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Picture Placeholder 8">
            <a:extLst>
              <a:ext uri="{FF2B5EF4-FFF2-40B4-BE49-F238E27FC236}">
                <a16:creationId xmlns:a16="http://schemas.microsoft.com/office/drawing/2014/main" id="{01030CFA-35DE-2849-9710-30295B232A61}"/>
              </a:ext>
            </a:extLst>
          </p:cNvPr>
          <p:cNvSpPr>
            <a:spLocks noGrp="1"/>
          </p:cNvSpPr>
          <p:nvPr>
            <p:ph type="pic" sz="quarter" idx="14"/>
          </p:nvPr>
        </p:nvSpPr>
        <p:spPr>
          <a:xfrm>
            <a:off x="1" y="1"/>
            <a:ext cx="9143999" cy="3429000"/>
          </a:xfrm>
          <a:custGeom>
            <a:avLst/>
            <a:gdLst>
              <a:gd name="connsiteX0" fmla="*/ 0 w 12203340"/>
              <a:gd name="connsiteY0" fmla="*/ 0 h 4292711"/>
              <a:gd name="connsiteX1" fmla="*/ 12188825 w 12203340"/>
              <a:gd name="connsiteY1" fmla="*/ 0 h 4292711"/>
              <a:gd name="connsiteX2" fmla="*/ 12203340 w 12203340"/>
              <a:gd name="connsiteY2" fmla="*/ 1767225 h 4292711"/>
              <a:gd name="connsiteX3" fmla="*/ 3015229 w 12203340"/>
              <a:gd name="connsiteY3" fmla="*/ 3668708 h 4292711"/>
              <a:gd name="connsiteX4" fmla="*/ 2996561 w 12203340"/>
              <a:gd name="connsiteY4" fmla="*/ 3643744 h 4292711"/>
              <a:gd name="connsiteX5" fmla="*/ 2055610 w 12203340"/>
              <a:gd name="connsiteY5" fmla="*/ 3199995 h 4292711"/>
              <a:gd name="connsiteX6" fmla="*/ 932034 w 12203340"/>
              <a:gd name="connsiteY6" fmla="*/ 3944751 h 4292711"/>
              <a:gd name="connsiteX7" fmla="*/ 880591 w 12203340"/>
              <a:gd name="connsiteY7" fmla="*/ 4110472 h 4292711"/>
              <a:gd name="connsiteX8" fmla="*/ 0 w 12203340"/>
              <a:gd name="connsiteY8" fmla="*/ 4292711 h 429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3340" h="4292711">
                <a:moveTo>
                  <a:pt x="0" y="0"/>
                </a:moveTo>
                <a:lnTo>
                  <a:pt x="12188825" y="0"/>
                </a:lnTo>
                <a:lnTo>
                  <a:pt x="12203340" y="1767225"/>
                </a:lnTo>
                <a:lnTo>
                  <a:pt x="3015229" y="3668708"/>
                </a:lnTo>
                <a:lnTo>
                  <a:pt x="2996561" y="3643744"/>
                </a:lnTo>
                <a:cubicBezTo>
                  <a:pt x="2772905" y="3372736"/>
                  <a:pt x="2434430" y="3199995"/>
                  <a:pt x="2055610" y="3199995"/>
                </a:cubicBezTo>
                <a:cubicBezTo>
                  <a:pt x="1550517" y="3199995"/>
                  <a:pt x="1117149" y="3507089"/>
                  <a:pt x="932034" y="3944751"/>
                </a:cubicBezTo>
                <a:lnTo>
                  <a:pt x="880591" y="4110472"/>
                </a:lnTo>
                <a:lnTo>
                  <a:pt x="0" y="4292711"/>
                </a:lnTo>
                <a:close/>
              </a:path>
            </a:pathLst>
          </a:custGeom>
          <a:pattFill prst="pct5">
            <a:fgClr>
              <a:schemeClr val="tx2"/>
            </a:fgClr>
            <a:bgClr>
              <a:schemeClr val="bg2"/>
            </a:bgClr>
          </a:pattFill>
          <a:effectLst>
            <a:outerShdw blurRad="50800" dist="38100" dir="5400000" algn="t" rotWithShape="0">
              <a:prstClr val="black">
                <a:alpha val="40000"/>
              </a:prstClr>
            </a:outerShdw>
          </a:effectLst>
        </p:spPr>
        <p:txBody>
          <a:bodyPr wrap="square">
            <a:noAutofit/>
          </a:bodyPr>
          <a:lstStyle/>
          <a:p>
            <a:r>
              <a:rPr lang="en-US"/>
              <a:t>Click icon to add picture</a:t>
            </a:r>
          </a:p>
        </p:txBody>
      </p:sp>
      <p:sp>
        <p:nvSpPr>
          <p:cNvPr id="6" name="Text Placeholder 20">
            <a:extLst>
              <a:ext uri="{FF2B5EF4-FFF2-40B4-BE49-F238E27FC236}">
                <a16:creationId xmlns:a16="http://schemas.microsoft.com/office/drawing/2014/main" id="{39A38E13-0431-9447-B9B8-D75DA2AC5EEC}"/>
              </a:ext>
            </a:extLst>
          </p:cNvPr>
          <p:cNvSpPr>
            <a:spLocks noGrp="1"/>
          </p:cNvSpPr>
          <p:nvPr>
            <p:ph type="body" sz="quarter" idx="12" hasCustomPrompt="1"/>
          </p:nvPr>
        </p:nvSpPr>
        <p:spPr>
          <a:xfrm>
            <a:off x="3702453" y="3566159"/>
            <a:ext cx="4800248" cy="2731185"/>
          </a:xfrm>
        </p:spPr>
        <p:txBody>
          <a:bodyPr/>
          <a:lstStyle>
            <a:lvl1pPr marL="0" indent="0">
              <a:buNone/>
              <a:defRPr i="1"/>
            </a:lvl1pPr>
            <a:lvl2pPr marL="342814" indent="0">
              <a:buNone/>
              <a:defRPr/>
            </a:lvl2pPr>
            <a:lvl3pPr marL="685629" indent="0">
              <a:buNone/>
              <a:defRPr/>
            </a:lvl3pPr>
            <a:lvl4pPr marL="1028443" indent="0">
              <a:buNone/>
              <a:defRPr/>
            </a:lvl4pPr>
            <a:lvl5pPr marL="1371257" indent="0">
              <a:buNone/>
              <a:defRPr/>
            </a:lvl5pPr>
          </a:lstStyle>
          <a:p>
            <a:pPr lvl="0"/>
            <a:r>
              <a:rPr lang="en-US"/>
              <a:t>Insert Quote</a:t>
            </a:r>
          </a:p>
        </p:txBody>
      </p:sp>
      <p:sp>
        <p:nvSpPr>
          <p:cNvPr id="7" name="TextBox 6">
            <a:extLst>
              <a:ext uri="{FF2B5EF4-FFF2-40B4-BE49-F238E27FC236}">
                <a16:creationId xmlns:a16="http://schemas.microsoft.com/office/drawing/2014/main" id="{CEBAA44E-3720-F647-9ADC-9444A6333CF0}"/>
              </a:ext>
            </a:extLst>
          </p:cNvPr>
          <p:cNvSpPr txBox="1"/>
          <p:nvPr userDrawn="1"/>
        </p:nvSpPr>
        <p:spPr>
          <a:xfrm>
            <a:off x="2484840" y="2843986"/>
            <a:ext cx="1371601" cy="3170099"/>
          </a:xfrm>
          <a:prstGeom prst="rect">
            <a:avLst/>
          </a:prstGeom>
          <a:noFill/>
        </p:spPr>
        <p:txBody>
          <a:bodyPr wrap="square" rtlCol="0">
            <a:spAutoFit/>
          </a:bodyPr>
          <a:lstStyle/>
          <a:p>
            <a:r>
              <a:rPr lang="en-US" sz="20000">
                <a:solidFill>
                  <a:schemeClr val="tx2"/>
                </a:solidFill>
                <a:latin typeface="Georgia" panose="02040502050405020303" pitchFamily="18" charset="0"/>
              </a:rPr>
              <a:t>“</a:t>
            </a:r>
          </a:p>
        </p:txBody>
      </p:sp>
      <p:sp>
        <p:nvSpPr>
          <p:cNvPr id="8" name="Picture Placeholder 23">
            <a:extLst>
              <a:ext uri="{FF2B5EF4-FFF2-40B4-BE49-F238E27FC236}">
                <a16:creationId xmlns:a16="http://schemas.microsoft.com/office/drawing/2014/main" id="{910AC036-82C6-4544-8745-8B420D075463}"/>
              </a:ext>
            </a:extLst>
          </p:cNvPr>
          <p:cNvSpPr>
            <a:spLocks noGrp="1" noChangeAspect="1"/>
          </p:cNvSpPr>
          <p:nvPr>
            <p:ph type="pic" sz="quarter" idx="13"/>
          </p:nvPr>
        </p:nvSpPr>
        <p:spPr>
          <a:xfrm>
            <a:off x="698178" y="2638083"/>
            <a:ext cx="1672904" cy="1672904"/>
          </a:xfrm>
          <a:prstGeom prst="ellipse">
            <a:avLst/>
          </a:prstGeom>
          <a:solidFill>
            <a:schemeClr val="bg1"/>
          </a:solidFill>
        </p:spPr>
        <p:txBody>
          <a:bodyPr/>
          <a:lstStyle/>
          <a:p>
            <a:r>
              <a:rPr lang="en-US"/>
              <a:t>Click icon to add picture</a:t>
            </a:r>
          </a:p>
        </p:txBody>
      </p:sp>
    </p:spTree>
    <p:extLst>
      <p:ext uri="{BB962C8B-B14F-4D97-AF65-F5344CB8AC3E}">
        <p14:creationId xmlns:p14="http://schemas.microsoft.com/office/powerpoint/2010/main" val="4262730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in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020846-6868-AB4B-9734-D51DD0A4A49A}"/>
              </a:ext>
            </a:extLst>
          </p:cNvPr>
          <p:cNvSpPr/>
          <p:nvPr userDrawn="1"/>
        </p:nvSpPr>
        <p:spPr>
          <a:xfrm>
            <a:off x="0" y="2895600"/>
            <a:ext cx="9144000" cy="9144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AF358A66-0D2E-3743-8637-5DEAE2ED7347}"/>
              </a:ext>
            </a:extLst>
          </p:cNvPr>
          <p:cNvSpPr>
            <a:spLocks noGrp="1"/>
          </p:cNvSpPr>
          <p:nvPr>
            <p:ph type="body" sz="quarter" idx="10"/>
          </p:nvPr>
        </p:nvSpPr>
        <p:spPr>
          <a:xfrm>
            <a:off x="472399" y="3498014"/>
            <a:ext cx="1828800" cy="2057400"/>
          </a:xfrm>
        </p:spPr>
        <p:txBody>
          <a:bodyPr>
            <a:normAutofit/>
          </a:bodyPr>
          <a:lstStyle>
            <a:lvl1pPr marL="0" indent="0" algn="ctr">
              <a:buNone/>
              <a:defRPr sz="1800"/>
            </a:lvl1pPr>
            <a:lvl2pPr marL="342814" indent="0">
              <a:buNone/>
              <a:defRPr/>
            </a:lvl2pPr>
            <a:lvl3pPr marL="685629" indent="0">
              <a:buNone/>
              <a:defRPr/>
            </a:lvl3pPr>
            <a:lvl4pPr marL="1028443" indent="0">
              <a:buNone/>
              <a:defRPr/>
            </a:lvl4pPr>
            <a:lvl5pPr marL="1371257" indent="0">
              <a:buNone/>
              <a:defRPr/>
            </a:lvl5pPr>
          </a:lstStyle>
          <a:p>
            <a:pPr lvl="0"/>
            <a:r>
              <a:rPr lang="en-US"/>
              <a:t>Click to edit Master text styles</a:t>
            </a:r>
          </a:p>
        </p:txBody>
      </p:sp>
      <p:sp>
        <p:nvSpPr>
          <p:cNvPr id="6" name="Text Placeholder 4">
            <a:extLst>
              <a:ext uri="{FF2B5EF4-FFF2-40B4-BE49-F238E27FC236}">
                <a16:creationId xmlns:a16="http://schemas.microsoft.com/office/drawing/2014/main" id="{D8A7823E-2B70-FB45-A2F6-A021294E9D32}"/>
              </a:ext>
            </a:extLst>
          </p:cNvPr>
          <p:cNvSpPr>
            <a:spLocks noGrp="1"/>
          </p:cNvSpPr>
          <p:nvPr>
            <p:ph type="body" sz="quarter" idx="11"/>
          </p:nvPr>
        </p:nvSpPr>
        <p:spPr>
          <a:xfrm>
            <a:off x="2600933" y="3498014"/>
            <a:ext cx="1828800" cy="2057400"/>
          </a:xfrm>
        </p:spPr>
        <p:txBody>
          <a:bodyPr>
            <a:normAutofit/>
          </a:bodyPr>
          <a:lstStyle>
            <a:lvl1pPr marL="0" indent="0" algn="ctr">
              <a:buNone/>
              <a:defRPr sz="1800"/>
            </a:lvl1pPr>
            <a:lvl2pPr marL="342814" indent="0">
              <a:buNone/>
              <a:defRPr/>
            </a:lvl2pPr>
            <a:lvl3pPr marL="685629" indent="0">
              <a:buNone/>
              <a:defRPr/>
            </a:lvl3pPr>
            <a:lvl4pPr marL="1028443" indent="0">
              <a:buNone/>
              <a:defRPr/>
            </a:lvl4pPr>
            <a:lvl5pPr marL="1371257" indent="0">
              <a:buNone/>
              <a:defRPr/>
            </a:lvl5pPr>
          </a:lstStyle>
          <a:p>
            <a:pPr lvl="0"/>
            <a:r>
              <a:rPr lang="en-US"/>
              <a:t>Click to edit Master text styles</a:t>
            </a:r>
          </a:p>
        </p:txBody>
      </p:sp>
      <p:sp>
        <p:nvSpPr>
          <p:cNvPr id="7" name="Text Placeholder 4">
            <a:extLst>
              <a:ext uri="{FF2B5EF4-FFF2-40B4-BE49-F238E27FC236}">
                <a16:creationId xmlns:a16="http://schemas.microsoft.com/office/drawing/2014/main" id="{B60A4550-C8DD-2B4D-9067-A7734AB40BF6}"/>
              </a:ext>
            </a:extLst>
          </p:cNvPr>
          <p:cNvSpPr>
            <a:spLocks noGrp="1"/>
          </p:cNvSpPr>
          <p:nvPr>
            <p:ph type="body" sz="quarter" idx="12"/>
          </p:nvPr>
        </p:nvSpPr>
        <p:spPr>
          <a:xfrm>
            <a:off x="4729467" y="3498014"/>
            <a:ext cx="1828800" cy="2057400"/>
          </a:xfrm>
        </p:spPr>
        <p:txBody>
          <a:bodyPr>
            <a:normAutofit/>
          </a:bodyPr>
          <a:lstStyle>
            <a:lvl1pPr marL="0" indent="0" algn="ctr">
              <a:buNone/>
              <a:defRPr sz="1800"/>
            </a:lvl1pPr>
            <a:lvl2pPr marL="342814" indent="0">
              <a:buNone/>
              <a:defRPr/>
            </a:lvl2pPr>
            <a:lvl3pPr marL="685629" indent="0">
              <a:buNone/>
              <a:defRPr/>
            </a:lvl3pPr>
            <a:lvl4pPr marL="1028443" indent="0">
              <a:buNone/>
              <a:defRPr/>
            </a:lvl4pPr>
            <a:lvl5pPr marL="1371257" indent="0">
              <a:buNone/>
              <a:defRPr/>
            </a:lvl5pPr>
          </a:lstStyle>
          <a:p>
            <a:pPr lvl="0"/>
            <a:r>
              <a:rPr lang="en-US"/>
              <a:t>Click to edit Master text styles</a:t>
            </a:r>
          </a:p>
        </p:txBody>
      </p:sp>
      <p:sp>
        <p:nvSpPr>
          <p:cNvPr id="8" name="Text Placeholder 4">
            <a:extLst>
              <a:ext uri="{FF2B5EF4-FFF2-40B4-BE49-F238E27FC236}">
                <a16:creationId xmlns:a16="http://schemas.microsoft.com/office/drawing/2014/main" id="{1B7D771F-AA7D-6D41-805D-133C8507524F}"/>
              </a:ext>
            </a:extLst>
          </p:cNvPr>
          <p:cNvSpPr>
            <a:spLocks noGrp="1"/>
          </p:cNvSpPr>
          <p:nvPr>
            <p:ph type="body" sz="quarter" idx="13"/>
          </p:nvPr>
        </p:nvSpPr>
        <p:spPr>
          <a:xfrm>
            <a:off x="6858000" y="3498014"/>
            <a:ext cx="1828800" cy="2057400"/>
          </a:xfrm>
        </p:spPr>
        <p:txBody>
          <a:bodyPr>
            <a:normAutofit/>
          </a:bodyPr>
          <a:lstStyle>
            <a:lvl1pPr marL="0" indent="0" algn="ctr">
              <a:buNone/>
              <a:defRPr sz="1800"/>
            </a:lvl1pPr>
            <a:lvl2pPr marL="342814" indent="0">
              <a:buNone/>
              <a:defRPr/>
            </a:lvl2pPr>
            <a:lvl3pPr marL="685629" indent="0">
              <a:buNone/>
              <a:defRPr/>
            </a:lvl3pPr>
            <a:lvl4pPr marL="1028443" indent="0">
              <a:buNone/>
              <a:defRPr/>
            </a:lvl4pPr>
            <a:lvl5pPr marL="1371257" indent="0">
              <a:buNone/>
              <a:defRPr/>
            </a:lvl5pPr>
          </a:lstStyle>
          <a:p>
            <a:pPr lvl="0"/>
            <a:r>
              <a:rPr lang="en-US"/>
              <a:t>Click to edit Master text styles</a:t>
            </a:r>
          </a:p>
        </p:txBody>
      </p:sp>
      <p:sp>
        <p:nvSpPr>
          <p:cNvPr id="9" name="Title 4">
            <a:extLst>
              <a:ext uri="{FF2B5EF4-FFF2-40B4-BE49-F238E27FC236}">
                <a16:creationId xmlns:a16="http://schemas.microsoft.com/office/drawing/2014/main" id="{EC7D8D07-8AC4-5042-92CC-AF7E3504C61D}"/>
              </a:ext>
            </a:extLst>
          </p:cNvPr>
          <p:cNvSpPr>
            <a:spLocks noGrp="1"/>
          </p:cNvSpPr>
          <p:nvPr>
            <p:ph type="title"/>
          </p:nvPr>
        </p:nvSpPr>
        <p:spPr>
          <a:xfrm>
            <a:off x="381000" y="228600"/>
            <a:ext cx="8305800" cy="1208314"/>
          </a:xfrm>
        </p:spPr>
        <p:txBody>
          <a:bodyPr/>
          <a:lstStyle/>
          <a:p>
            <a:r>
              <a:rPr lang="en-US"/>
              <a:t>Click to edit Master title style</a:t>
            </a:r>
          </a:p>
        </p:txBody>
      </p:sp>
    </p:spTree>
    <p:extLst>
      <p:ext uri="{BB962C8B-B14F-4D97-AF65-F5344CB8AC3E}">
        <p14:creationId xmlns:p14="http://schemas.microsoft.com/office/powerpoint/2010/main" val="2159720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F8CC8-A07A-7A46-BE6A-C5319822D72E}"/>
              </a:ext>
            </a:extLst>
          </p:cNvPr>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5BC31F65-5A32-E846-843D-69DFFAE00895}"/>
              </a:ext>
            </a:extLst>
          </p:cNvPr>
          <p:cNvSpPr/>
          <p:nvPr userDrawn="1"/>
        </p:nvSpPr>
        <p:spPr>
          <a:xfrm>
            <a:off x="776545" y="1752600"/>
            <a:ext cx="2011680" cy="990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a:extLst>
              <a:ext uri="{FF2B5EF4-FFF2-40B4-BE49-F238E27FC236}">
                <a16:creationId xmlns:a16="http://schemas.microsoft.com/office/drawing/2014/main" id="{5F4A98B5-C52A-C643-B845-BA816B7C4A40}"/>
              </a:ext>
            </a:extLst>
          </p:cNvPr>
          <p:cNvSpPr/>
          <p:nvPr userDrawn="1"/>
        </p:nvSpPr>
        <p:spPr>
          <a:xfrm>
            <a:off x="3566160" y="1765738"/>
            <a:ext cx="2011680" cy="990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a:extLst>
              <a:ext uri="{FF2B5EF4-FFF2-40B4-BE49-F238E27FC236}">
                <a16:creationId xmlns:a16="http://schemas.microsoft.com/office/drawing/2014/main" id="{D44034FB-B57A-A246-8460-2430D41BBB00}"/>
              </a:ext>
            </a:extLst>
          </p:cNvPr>
          <p:cNvSpPr/>
          <p:nvPr userDrawn="1"/>
        </p:nvSpPr>
        <p:spPr>
          <a:xfrm>
            <a:off x="6355775" y="1773621"/>
            <a:ext cx="2011680" cy="990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 Placeholder 18">
            <a:extLst>
              <a:ext uri="{FF2B5EF4-FFF2-40B4-BE49-F238E27FC236}">
                <a16:creationId xmlns:a16="http://schemas.microsoft.com/office/drawing/2014/main" id="{00B9CBE8-9B4C-4E49-87DA-0663AE72DEAB}"/>
              </a:ext>
            </a:extLst>
          </p:cNvPr>
          <p:cNvSpPr>
            <a:spLocks noGrp="1"/>
          </p:cNvSpPr>
          <p:nvPr>
            <p:ph type="body" sz="quarter" idx="10" hasCustomPrompt="1"/>
          </p:nvPr>
        </p:nvSpPr>
        <p:spPr>
          <a:xfrm>
            <a:off x="776545" y="2971800"/>
            <a:ext cx="2011680" cy="611188"/>
          </a:xfrm>
        </p:spPr>
        <p:txBody>
          <a:bodyPr>
            <a:noAutofit/>
          </a:bodyPr>
          <a:lstStyle>
            <a:lvl1pPr marL="0" indent="0" algn="ctr">
              <a:buNone/>
              <a:defRPr sz="1600" b="1">
                <a:solidFill>
                  <a:schemeClr val="accent2"/>
                </a:solidFill>
              </a:defRPr>
            </a:lvl1pPr>
            <a:lvl2pPr marL="342814" indent="0">
              <a:buNone/>
              <a:defRPr b="1"/>
            </a:lvl2pPr>
            <a:lvl3pPr marL="685629" indent="0">
              <a:buNone/>
              <a:defRPr b="1"/>
            </a:lvl3pPr>
            <a:lvl4pPr marL="1028443" indent="0">
              <a:buNone/>
              <a:defRPr b="1"/>
            </a:lvl4pPr>
            <a:lvl5pPr marL="1371257" indent="0">
              <a:buNone/>
              <a:defRPr b="1"/>
            </a:lvl5pPr>
          </a:lstStyle>
          <a:p>
            <a:pPr lvl="0"/>
            <a:r>
              <a:rPr lang="en-US"/>
              <a:t>CLICK TO EDIT MASTER TEXT STYLES</a:t>
            </a:r>
          </a:p>
        </p:txBody>
      </p:sp>
      <p:cxnSp>
        <p:nvCxnSpPr>
          <p:cNvPr id="7" name="Straight Connector 6">
            <a:extLst>
              <a:ext uri="{FF2B5EF4-FFF2-40B4-BE49-F238E27FC236}">
                <a16:creationId xmlns:a16="http://schemas.microsoft.com/office/drawing/2014/main" id="{5C39E3F3-60D7-334F-81E0-5921109EB835}"/>
              </a:ext>
            </a:extLst>
          </p:cNvPr>
          <p:cNvCxnSpPr>
            <a:cxnSpLocks/>
          </p:cNvCxnSpPr>
          <p:nvPr userDrawn="1"/>
        </p:nvCxnSpPr>
        <p:spPr>
          <a:xfrm>
            <a:off x="1486955" y="3895725"/>
            <a:ext cx="59086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23">
            <a:extLst>
              <a:ext uri="{FF2B5EF4-FFF2-40B4-BE49-F238E27FC236}">
                <a16:creationId xmlns:a16="http://schemas.microsoft.com/office/drawing/2014/main" id="{9B07E73B-83E5-414F-9D61-8D6E7C82CD46}"/>
              </a:ext>
            </a:extLst>
          </p:cNvPr>
          <p:cNvSpPr>
            <a:spLocks noGrp="1"/>
          </p:cNvSpPr>
          <p:nvPr>
            <p:ph type="body" sz="quarter" idx="12" hasCustomPrompt="1"/>
          </p:nvPr>
        </p:nvSpPr>
        <p:spPr>
          <a:xfrm>
            <a:off x="776545" y="4114800"/>
            <a:ext cx="2011680" cy="2286000"/>
          </a:xfrm>
        </p:spPr>
        <p:txBody>
          <a:bodyPr>
            <a:noAutofit/>
          </a:bodyPr>
          <a:lstStyle>
            <a:lvl1pPr marL="0" indent="0" algn="ctr">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a:t>
            </a:r>
          </a:p>
        </p:txBody>
      </p:sp>
      <p:sp>
        <p:nvSpPr>
          <p:cNvPr id="9" name="Text Placeholder 18">
            <a:extLst>
              <a:ext uri="{FF2B5EF4-FFF2-40B4-BE49-F238E27FC236}">
                <a16:creationId xmlns:a16="http://schemas.microsoft.com/office/drawing/2014/main" id="{A44AF7A2-5E7A-A740-9DF6-4A0DB85CD219}"/>
              </a:ext>
            </a:extLst>
          </p:cNvPr>
          <p:cNvSpPr>
            <a:spLocks noGrp="1"/>
          </p:cNvSpPr>
          <p:nvPr>
            <p:ph type="body" sz="quarter" idx="13" hasCustomPrompt="1"/>
          </p:nvPr>
        </p:nvSpPr>
        <p:spPr>
          <a:xfrm>
            <a:off x="3566160" y="2971800"/>
            <a:ext cx="2011680" cy="611188"/>
          </a:xfrm>
        </p:spPr>
        <p:txBody>
          <a:bodyPr>
            <a:noAutofit/>
          </a:bodyPr>
          <a:lstStyle>
            <a:lvl1pPr marL="0" indent="0" algn="ctr">
              <a:buNone/>
              <a:defRPr sz="1600" b="1">
                <a:solidFill>
                  <a:schemeClr val="accent2"/>
                </a:solidFill>
              </a:defRPr>
            </a:lvl1pPr>
            <a:lvl2pPr marL="342814" indent="0">
              <a:buNone/>
              <a:defRPr b="1"/>
            </a:lvl2pPr>
            <a:lvl3pPr marL="685629" indent="0">
              <a:buNone/>
              <a:defRPr b="1"/>
            </a:lvl3pPr>
            <a:lvl4pPr marL="1028443" indent="0">
              <a:buNone/>
              <a:defRPr b="1"/>
            </a:lvl4pPr>
            <a:lvl5pPr marL="1371257" indent="0">
              <a:buNone/>
              <a:defRPr b="1"/>
            </a:lvl5pPr>
          </a:lstStyle>
          <a:p>
            <a:pPr lvl="0"/>
            <a:r>
              <a:rPr lang="en-US"/>
              <a:t>CLICK TO EDIT MASTER TEXT STYLES</a:t>
            </a:r>
          </a:p>
        </p:txBody>
      </p:sp>
      <p:cxnSp>
        <p:nvCxnSpPr>
          <p:cNvPr id="10" name="Straight Connector 9">
            <a:extLst>
              <a:ext uri="{FF2B5EF4-FFF2-40B4-BE49-F238E27FC236}">
                <a16:creationId xmlns:a16="http://schemas.microsoft.com/office/drawing/2014/main" id="{EE6277E2-FCF2-844D-9C4E-C05AE582AFC2}"/>
              </a:ext>
            </a:extLst>
          </p:cNvPr>
          <p:cNvCxnSpPr>
            <a:cxnSpLocks/>
          </p:cNvCxnSpPr>
          <p:nvPr userDrawn="1"/>
        </p:nvCxnSpPr>
        <p:spPr>
          <a:xfrm>
            <a:off x="4276570" y="3895725"/>
            <a:ext cx="59086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23">
            <a:extLst>
              <a:ext uri="{FF2B5EF4-FFF2-40B4-BE49-F238E27FC236}">
                <a16:creationId xmlns:a16="http://schemas.microsoft.com/office/drawing/2014/main" id="{D572242C-1B86-CC43-B116-FF978543115C}"/>
              </a:ext>
            </a:extLst>
          </p:cNvPr>
          <p:cNvSpPr>
            <a:spLocks noGrp="1"/>
          </p:cNvSpPr>
          <p:nvPr>
            <p:ph type="body" sz="quarter" idx="14" hasCustomPrompt="1"/>
          </p:nvPr>
        </p:nvSpPr>
        <p:spPr>
          <a:xfrm>
            <a:off x="3566160" y="4114800"/>
            <a:ext cx="2011680" cy="2286000"/>
          </a:xfrm>
        </p:spPr>
        <p:txBody>
          <a:bodyPr>
            <a:noAutofit/>
          </a:bodyPr>
          <a:lstStyle>
            <a:lvl1pPr marL="0" indent="0" algn="ctr">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a:t>
            </a:r>
          </a:p>
        </p:txBody>
      </p:sp>
      <p:sp>
        <p:nvSpPr>
          <p:cNvPr id="12" name="Text Placeholder 18">
            <a:extLst>
              <a:ext uri="{FF2B5EF4-FFF2-40B4-BE49-F238E27FC236}">
                <a16:creationId xmlns:a16="http://schemas.microsoft.com/office/drawing/2014/main" id="{C90DBA81-35E1-C145-9684-46E06E5ECE27}"/>
              </a:ext>
            </a:extLst>
          </p:cNvPr>
          <p:cNvSpPr>
            <a:spLocks noGrp="1"/>
          </p:cNvSpPr>
          <p:nvPr>
            <p:ph type="body" sz="quarter" idx="15" hasCustomPrompt="1"/>
          </p:nvPr>
        </p:nvSpPr>
        <p:spPr>
          <a:xfrm>
            <a:off x="6355775" y="2971800"/>
            <a:ext cx="2011680" cy="611188"/>
          </a:xfrm>
        </p:spPr>
        <p:txBody>
          <a:bodyPr>
            <a:noAutofit/>
          </a:bodyPr>
          <a:lstStyle>
            <a:lvl1pPr marL="0" indent="0" algn="ctr">
              <a:buNone/>
              <a:defRPr sz="1600" b="1">
                <a:solidFill>
                  <a:schemeClr val="accent2"/>
                </a:solidFill>
              </a:defRPr>
            </a:lvl1pPr>
            <a:lvl2pPr marL="342814" indent="0">
              <a:buNone/>
              <a:defRPr b="1"/>
            </a:lvl2pPr>
            <a:lvl3pPr marL="685629" indent="0">
              <a:buNone/>
              <a:defRPr b="1"/>
            </a:lvl3pPr>
            <a:lvl4pPr marL="1028443" indent="0">
              <a:buNone/>
              <a:defRPr b="1"/>
            </a:lvl4pPr>
            <a:lvl5pPr marL="1371257" indent="0">
              <a:buNone/>
              <a:defRPr b="1"/>
            </a:lvl5pPr>
          </a:lstStyle>
          <a:p>
            <a:pPr lvl="0"/>
            <a:r>
              <a:rPr lang="en-US"/>
              <a:t>CLICK TO EDIT MASTER TEXT STYLES</a:t>
            </a:r>
          </a:p>
        </p:txBody>
      </p:sp>
      <p:cxnSp>
        <p:nvCxnSpPr>
          <p:cNvPr id="13" name="Straight Connector 12">
            <a:extLst>
              <a:ext uri="{FF2B5EF4-FFF2-40B4-BE49-F238E27FC236}">
                <a16:creationId xmlns:a16="http://schemas.microsoft.com/office/drawing/2014/main" id="{23288739-F1FE-1841-93B2-BB62680B1AFC}"/>
              </a:ext>
            </a:extLst>
          </p:cNvPr>
          <p:cNvCxnSpPr>
            <a:cxnSpLocks/>
          </p:cNvCxnSpPr>
          <p:nvPr userDrawn="1"/>
        </p:nvCxnSpPr>
        <p:spPr>
          <a:xfrm>
            <a:off x="7066185" y="3895725"/>
            <a:ext cx="59086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23">
            <a:extLst>
              <a:ext uri="{FF2B5EF4-FFF2-40B4-BE49-F238E27FC236}">
                <a16:creationId xmlns:a16="http://schemas.microsoft.com/office/drawing/2014/main" id="{87CE16C8-0116-C141-B043-E2195E107BEA}"/>
              </a:ext>
            </a:extLst>
          </p:cNvPr>
          <p:cNvSpPr>
            <a:spLocks noGrp="1"/>
          </p:cNvSpPr>
          <p:nvPr>
            <p:ph type="body" sz="quarter" idx="16" hasCustomPrompt="1"/>
          </p:nvPr>
        </p:nvSpPr>
        <p:spPr>
          <a:xfrm>
            <a:off x="6355775" y="4114800"/>
            <a:ext cx="2011680" cy="2286000"/>
          </a:xfrm>
        </p:spPr>
        <p:txBody>
          <a:bodyPr>
            <a:noAutofit/>
          </a:bodyPr>
          <a:lstStyle>
            <a:lvl1pPr marL="0" indent="0" algn="ctr">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a:t>
            </a:r>
          </a:p>
        </p:txBody>
      </p:sp>
    </p:spTree>
    <p:extLst>
      <p:ext uri="{BB962C8B-B14F-4D97-AF65-F5344CB8AC3E}">
        <p14:creationId xmlns:p14="http://schemas.microsoft.com/office/powerpoint/2010/main" val="2736674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fA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33489E-D9C7-2B49-846D-BB83B26F6912}"/>
              </a:ext>
            </a:extLst>
          </p:cNvPr>
          <p:cNvSpPr/>
          <p:nvPr userDrawn="1"/>
        </p:nvSpPr>
        <p:spPr>
          <a:xfrm>
            <a:off x="6858000" y="0"/>
            <a:ext cx="2286000" cy="6858000"/>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a:extLst>
              <a:ext uri="{FF2B5EF4-FFF2-40B4-BE49-F238E27FC236}">
                <a16:creationId xmlns:a16="http://schemas.microsoft.com/office/drawing/2014/main" id="{5F1DE135-DBAB-864A-9CE1-1A2419A2F2E6}"/>
              </a:ext>
            </a:extLst>
          </p:cNvPr>
          <p:cNvSpPr/>
          <p:nvPr userDrawn="1"/>
        </p:nvSpPr>
        <p:spPr>
          <a:xfrm>
            <a:off x="4572000" y="0"/>
            <a:ext cx="2286000" cy="6858000"/>
          </a:xfrm>
          <a:prstGeom prst="rect">
            <a:avLst/>
          </a:prstGeom>
          <a:solidFill>
            <a:schemeClr val="accent5"/>
          </a:solid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a:extLst>
              <a:ext uri="{FF2B5EF4-FFF2-40B4-BE49-F238E27FC236}">
                <a16:creationId xmlns:a16="http://schemas.microsoft.com/office/drawing/2014/main" id="{BE2CA048-CE31-A143-8079-394EBB462B3B}"/>
              </a:ext>
            </a:extLst>
          </p:cNvPr>
          <p:cNvSpPr/>
          <p:nvPr userDrawn="1"/>
        </p:nvSpPr>
        <p:spPr>
          <a:xfrm>
            <a:off x="2286000" y="0"/>
            <a:ext cx="2286000" cy="6858000"/>
          </a:xfrm>
          <a:prstGeom prst="rect">
            <a:avLst/>
          </a:prstGeom>
          <a:solidFill>
            <a:schemeClr val="accent4"/>
          </a:solid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Rectangle 5">
            <a:extLst>
              <a:ext uri="{FF2B5EF4-FFF2-40B4-BE49-F238E27FC236}">
                <a16:creationId xmlns:a16="http://schemas.microsoft.com/office/drawing/2014/main" id="{8AA49858-CA24-604E-8801-0978793210DE}"/>
              </a:ext>
            </a:extLst>
          </p:cNvPr>
          <p:cNvSpPr/>
          <p:nvPr userDrawn="1"/>
        </p:nvSpPr>
        <p:spPr>
          <a:xfrm>
            <a:off x="0" y="0"/>
            <a:ext cx="2286000" cy="6858000"/>
          </a:xfrm>
          <a:prstGeom prst="rect">
            <a:avLst/>
          </a:prstGeom>
          <a:solidFill>
            <a:schemeClr val="accent3"/>
          </a:solid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Rectangle 6">
            <a:extLst>
              <a:ext uri="{FF2B5EF4-FFF2-40B4-BE49-F238E27FC236}">
                <a16:creationId xmlns:a16="http://schemas.microsoft.com/office/drawing/2014/main" id="{4D7CC7AA-6E96-0241-9B09-04C1813CDB10}"/>
              </a:ext>
            </a:extLst>
          </p:cNvPr>
          <p:cNvSpPr/>
          <p:nvPr userDrawn="1"/>
        </p:nvSpPr>
        <p:spPr>
          <a:xfrm>
            <a:off x="0" y="0"/>
            <a:ext cx="9144000" cy="17526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2E26E67-463D-9940-9A1E-196C60F250A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18727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s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8C72-2800-7E4C-8373-7864805CC2AC}"/>
              </a:ext>
            </a:extLst>
          </p:cNvPr>
          <p:cNvSpPr>
            <a:spLocks noGrp="1"/>
          </p:cNvSpPr>
          <p:nvPr>
            <p:ph type="title"/>
          </p:nvPr>
        </p:nvSpPr>
        <p:spPr/>
        <p:txBody>
          <a:bodyPr/>
          <a:lstStyle/>
          <a:p>
            <a:r>
              <a:rPr lang="en-US"/>
              <a:t>Click to edit Master title style</a:t>
            </a:r>
          </a:p>
        </p:txBody>
      </p:sp>
      <p:sp>
        <p:nvSpPr>
          <p:cNvPr id="3" name="Oval 2">
            <a:extLst>
              <a:ext uri="{FF2B5EF4-FFF2-40B4-BE49-F238E27FC236}">
                <a16:creationId xmlns:a16="http://schemas.microsoft.com/office/drawing/2014/main" id="{EFB6D50F-A66F-AF45-A81F-423E944D3043}"/>
              </a:ext>
            </a:extLst>
          </p:cNvPr>
          <p:cNvSpPr/>
          <p:nvPr userDrawn="1"/>
        </p:nvSpPr>
        <p:spPr>
          <a:xfrm>
            <a:off x="4612649" y="4187924"/>
            <a:ext cx="822960" cy="822960"/>
          </a:xfrm>
          <a:prstGeom prst="ellipse">
            <a:avLst/>
          </a:prstGeom>
          <a:solidFill>
            <a:srgbClr val="A8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228162AA-7899-894E-A126-36610D2DE4A8}"/>
              </a:ext>
            </a:extLst>
          </p:cNvPr>
          <p:cNvSpPr>
            <a:spLocks noChangeAspect="1"/>
          </p:cNvSpPr>
          <p:nvPr userDrawn="1"/>
        </p:nvSpPr>
        <p:spPr>
          <a:xfrm>
            <a:off x="284492" y="1755054"/>
            <a:ext cx="822960" cy="8229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591B8B2-2B0D-E646-8072-C69481A74932}"/>
              </a:ext>
            </a:extLst>
          </p:cNvPr>
          <p:cNvSpPr>
            <a:spLocks noChangeAspect="1"/>
          </p:cNvSpPr>
          <p:nvPr userDrawn="1"/>
        </p:nvSpPr>
        <p:spPr>
          <a:xfrm>
            <a:off x="284162" y="2971489"/>
            <a:ext cx="823555" cy="8229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31529C4-A155-2643-88D2-CEB8148CA832}"/>
              </a:ext>
            </a:extLst>
          </p:cNvPr>
          <p:cNvSpPr>
            <a:spLocks noChangeAspect="1"/>
          </p:cNvSpPr>
          <p:nvPr userDrawn="1"/>
        </p:nvSpPr>
        <p:spPr>
          <a:xfrm>
            <a:off x="284492" y="5404359"/>
            <a:ext cx="822960" cy="822960"/>
          </a:xfrm>
          <a:prstGeom prst="ellipse">
            <a:avLst/>
          </a:prstGeom>
          <a:solidFill>
            <a:srgbClr val="815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25F56DA-EA02-1246-96C9-FF3C114B8EE1}"/>
              </a:ext>
            </a:extLst>
          </p:cNvPr>
          <p:cNvSpPr>
            <a:spLocks noChangeAspect="1"/>
          </p:cNvSpPr>
          <p:nvPr userDrawn="1"/>
        </p:nvSpPr>
        <p:spPr>
          <a:xfrm>
            <a:off x="4612649" y="1755054"/>
            <a:ext cx="822960" cy="8229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9DA83EB-9F10-DD45-BEF8-8664819CA606}"/>
              </a:ext>
            </a:extLst>
          </p:cNvPr>
          <p:cNvSpPr>
            <a:spLocks noChangeAspect="1"/>
          </p:cNvSpPr>
          <p:nvPr userDrawn="1"/>
        </p:nvSpPr>
        <p:spPr>
          <a:xfrm>
            <a:off x="4612649" y="2971489"/>
            <a:ext cx="822960" cy="8229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B0C7681-CC39-A243-8FD2-C907436DB914}"/>
              </a:ext>
            </a:extLst>
          </p:cNvPr>
          <p:cNvSpPr>
            <a:spLocks noChangeAspect="1"/>
          </p:cNvSpPr>
          <p:nvPr userDrawn="1"/>
        </p:nvSpPr>
        <p:spPr>
          <a:xfrm>
            <a:off x="284492" y="4187924"/>
            <a:ext cx="822960" cy="822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281E707-A37E-C44E-8A77-D74B6795BA91}"/>
              </a:ext>
            </a:extLst>
          </p:cNvPr>
          <p:cNvSpPr>
            <a:spLocks noChangeAspect="1"/>
          </p:cNvSpPr>
          <p:nvPr userDrawn="1"/>
        </p:nvSpPr>
        <p:spPr>
          <a:xfrm>
            <a:off x="4612649" y="5404359"/>
            <a:ext cx="822960" cy="822960"/>
          </a:xfrm>
          <a:prstGeom prst="ellipse">
            <a:avLst/>
          </a:prstGeom>
          <a:solidFill>
            <a:srgbClr val="03A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8">
            <a:extLst>
              <a:ext uri="{FF2B5EF4-FFF2-40B4-BE49-F238E27FC236}">
                <a16:creationId xmlns:a16="http://schemas.microsoft.com/office/drawing/2014/main" id="{E69340CA-DE11-B94C-962C-1C6E6FF72B79}"/>
              </a:ext>
            </a:extLst>
          </p:cNvPr>
          <p:cNvSpPr>
            <a:spLocks noGrp="1"/>
          </p:cNvSpPr>
          <p:nvPr>
            <p:ph type="body" sz="quarter" idx="10" hasCustomPrompt="1"/>
          </p:nvPr>
        </p:nvSpPr>
        <p:spPr>
          <a:xfrm>
            <a:off x="1187964" y="1676400"/>
            <a:ext cx="3200400" cy="382588"/>
          </a:xfrm>
        </p:spPr>
        <p:txBody>
          <a:bodyPr anchor="b">
            <a:noAutofit/>
          </a:bodyPr>
          <a:lstStyle>
            <a:lvl1pPr marL="0" indent="0" algn="l">
              <a:buNone/>
              <a:defRPr sz="1400" b="1">
                <a:solidFill>
                  <a:schemeClr val="tx1"/>
                </a:solidFill>
              </a:defRPr>
            </a:lvl1pPr>
            <a:lvl2pPr marL="342814" indent="0">
              <a:buNone/>
              <a:defRPr b="1"/>
            </a:lvl2pPr>
            <a:lvl3pPr marL="685629" indent="0">
              <a:buNone/>
              <a:defRPr b="1"/>
            </a:lvl3pPr>
            <a:lvl4pPr marL="1028443" indent="0">
              <a:buNone/>
              <a:defRPr b="1"/>
            </a:lvl4pPr>
            <a:lvl5pPr marL="1371257" indent="0">
              <a:buNone/>
              <a:defRPr b="1"/>
            </a:lvl5pPr>
          </a:lstStyle>
          <a:p>
            <a:pPr lvl="0"/>
            <a:r>
              <a:rPr lang="en-US"/>
              <a:t>Click To Edit Master Text Styles</a:t>
            </a:r>
          </a:p>
        </p:txBody>
      </p:sp>
      <p:sp>
        <p:nvSpPr>
          <p:cNvPr id="12" name="Text Placeholder 23">
            <a:extLst>
              <a:ext uri="{FF2B5EF4-FFF2-40B4-BE49-F238E27FC236}">
                <a16:creationId xmlns:a16="http://schemas.microsoft.com/office/drawing/2014/main" id="{B0A1620F-202B-3342-A0CA-E9BE02A83536}"/>
              </a:ext>
            </a:extLst>
          </p:cNvPr>
          <p:cNvSpPr>
            <a:spLocks noGrp="1"/>
          </p:cNvSpPr>
          <p:nvPr>
            <p:ph type="body" sz="quarter" idx="12" hasCustomPrompt="1"/>
          </p:nvPr>
        </p:nvSpPr>
        <p:spPr>
          <a:xfrm>
            <a:off x="1187964" y="2057400"/>
            <a:ext cx="3200400" cy="685800"/>
          </a:xfrm>
        </p:spPr>
        <p:txBody>
          <a:bodyPr>
            <a:noAutofit/>
          </a:bodyPr>
          <a:lstStyle>
            <a:lvl1pPr marL="0" indent="0" algn="l">
              <a:buNone/>
              <a:defRPr sz="1200">
                <a:solidFill>
                  <a:schemeClr val="tx1"/>
                </a:solidFill>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a:t>
            </a:r>
          </a:p>
        </p:txBody>
      </p:sp>
      <p:sp>
        <p:nvSpPr>
          <p:cNvPr id="13" name="Text Placeholder 18">
            <a:extLst>
              <a:ext uri="{FF2B5EF4-FFF2-40B4-BE49-F238E27FC236}">
                <a16:creationId xmlns:a16="http://schemas.microsoft.com/office/drawing/2014/main" id="{6F69B5A7-F935-B947-8097-B2CC6C8699C6}"/>
              </a:ext>
            </a:extLst>
          </p:cNvPr>
          <p:cNvSpPr>
            <a:spLocks noGrp="1"/>
          </p:cNvSpPr>
          <p:nvPr>
            <p:ph type="body" sz="quarter" idx="13" hasCustomPrompt="1"/>
          </p:nvPr>
        </p:nvSpPr>
        <p:spPr>
          <a:xfrm>
            <a:off x="1204771" y="2895600"/>
            <a:ext cx="3200400" cy="382588"/>
          </a:xfrm>
        </p:spPr>
        <p:txBody>
          <a:bodyPr anchor="b">
            <a:noAutofit/>
          </a:bodyPr>
          <a:lstStyle>
            <a:lvl1pPr marL="0" indent="0" algn="l">
              <a:buNone/>
              <a:defRPr sz="1400" b="1">
                <a:solidFill>
                  <a:schemeClr val="tx1"/>
                </a:solidFill>
              </a:defRPr>
            </a:lvl1pPr>
            <a:lvl2pPr marL="342814" indent="0">
              <a:buNone/>
              <a:defRPr b="1"/>
            </a:lvl2pPr>
            <a:lvl3pPr marL="685629" indent="0">
              <a:buNone/>
              <a:defRPr b="1"/>
            </a:lvl3pPr>
            <a:lvl4pPr marL="1028443" indent="0">
              <a:buNone/>
              <a:defRPr b="1"/>
            </a:lvl4pPr>
            <a:lvl5pPr marL="1371257" indent="0">
              <a:buNone/>
              <a:defRPr b="1"/>
            </a:lvl5pPr>
          </a:lstStyle>
          <a:p>
            <a:pPr lvl="0"/>
            <a:r>
              <a:rPr lang="en-US"/>
              <a:t>Click To Edit Master Text Styles</a:t>
            </a:r>
          </a:p>
        </p:txBody>
      </p:sp>
      <p:sp>
        <p:nvSpPr>
          <p:cNvPr id="14" name="Text Placeholder 23">
            <a:extLst>
              <a:ext uri="{FF2B5EF4-FFF2-40B4-BE49-F238E27FC236}">
                <a16:creationId xmlns:a16="http://schemas.microsoft.com/office/drawing/2014/main" id="{96AFE8A3-C314-7A4C-AF46-B775963F0F75}"/>
              </a:ext>
            </a:extLst>
          </p:cNvPr>
          <p:cNvSpPr>
            <a:spLocks noGrp="1"/>
          </p:cNvSpPr>
          <p:nvPr>
            <p:ph type="body" sz="quarter" idx="14" hasCustomPrompt="1"/>
          </p:nvPr>
        </p:nvSpPr>
        <p:spPr>
          <a:xfrm>
            <a:off x="1204771" y="3276600"/>
            <a:ext cx="3200400" cy="685800"/>
          </a:xfrm>
        </p:spPr>
        <p:txBody>
          <a:bodyPr>
            <a:noAutofit/>
          </a:bodyPr>
          <a:lstStyle>
            <a:lvl1pPr marL="0" indent="0" algn="l">
              <a:buNone/>
              <a:defRPr sz="1200">
                <a:solidFill>
                  <a:schemeClr val="tx1"/>
                </a:solidFill>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a:t>
            </a:r>
          </a:p>
        </p:txBody>
      </p:sp>
      <p:sp>
        <p:nvSpPr>
          <p:cNvPr id="15" name="Text Placeholder 18">
            <a:extLst>
              <a:ext uri="{FF2B5EF4-FFF2-40B4-BE49-F238E27FC236}">
                <a16:creationId xmlns:a16="http://schemas.microsoft.com/office/drawing/2014/main" id="{0CF7EFF0-FAC4-834E-9A0C-B026036B6D29}"/>
              </a:ext>
            </a:extLst>
          </p:cNvPr>
          <p:cNvSpPr>
            <a:spLocks noGrp="1"/>
          </p:cNvSpPr>
          <p:nvPr>
            <p:ph type="body" sz="quarter" idx="15" hasCustomPrompt="1"/>
          </p:nvPr>
        </p:nvSpPr>
        <p:spPr>
          <a:xfrm>
            <a:off x="1204771" y="4114800"/>
            <a:ext cx="3200400" cy="382588"/>
          </a:xfrm>
        </p:spPr>
        <p:txBody>
          <a:bodyPr anchor="b">
            <a:noAutofit/>
          </a:bodyPr>
          <a:lstStyle>
            <a:lvl1pPr marL="0" indent="0" algn="l">
              <a:buNone/>
              <a:defRPr sz="1400" b="1">
                <a:solidFill>
                  <a:schemeClr val="tx1"/>
                </a:solidFill>
              </a:defRPr>
            </a:lvl1pPr>
            <a:lvl2pPr marL="342814" indent="0">
              <a:buNone/>
              <a:defRPr b="1"/>
            </a:lvl2pPr>
            <a:lvl3pPr marL="685629" indent="0">
              <a:buNone/>
              <a:defRPr b="1"/>
            </a:lvl3pPr>
            <a:lvl4pPr marL="1028443" indent="0">
              <a:buNone/>
              <a:defRPr b="1"/>
            </a:lvl4pPr>
            <a:lvl5pPr marL="1371257" indent="0">
              <a:buNone/>
              <a:defRPr b="1"/>
            </a:lvl5pPr>
          </a:lstStyle>
          <a:p>
            <a:pPr lvl="0"/>
            <a:r>
              <a:rPr lang="en-US"/>
              <a:t>Click To Edit Master Text Styles</a:t>
            </a:r>
          </a:p>
        </p:txBody>
      </p:sp>
      <p:sp>
        <p:nvSpPr>
          <p:cNvPr id="16" name="Text Placeholder 23">
            <a:extLst>
              <a:ext uri="{FF2B5EF4-FFF2-40B4-BE49-F238E27FC236}">
                <a16:creationId xmlns:a16="http://schemas.microsoft.com/office/drawing/2014/main" id="{B7F2BDCC-CA4F-E841-9FFD-3E204A51FEC5}"/>
              </a:ext>
            </a:extLst>
          </p:cNvPr>
          <p:cNvSpPr>
            <a:spLocks noGrp="1"/>
          </p:cNvSpPr>
          <p:nvPr>
            <p:ph type="body" sz="quarter" idx="16" hasCustomPrompt="1"/>
          </p:nvPr>
        </p:nvSpPr>
        <p:spPr>
          <a:xfrm>
            <a:off x="1204771" y="4495800"/>
            <a:ext cx="3200400" cy="685800"/>
          </a:xfrm>
        </p:spPr>
        <p:txBody>
          <a:bodyPr>
            <a:noAutofit/>
          </a:bodyPr>
          <a:lstStyle>
            <a:lvl1pPr marL="0" indent="0" algn="l">
              <a:buNone/>
              <a:defRPr sz="1200">
                <a:solidFill>
                  <a:schemeClr val="tx1"/>
                </a:solidFill>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a:t>
            </a:r>
          </a:p>
        </p:txBody>
      </p:sp>
      <p:sp>
        <p:nvSpPr>
          <p:cNvPr id="17" name="Text Placeholder 18">
            <a:extLst>
              <a:ext uri="{FF2B5EF4-FFF2-40B4-BE49-F238E27FC236}">
                <a16:creationId xmlns:a16="http://schemas.microsoft.com/office/drawing/2014/main" id="{768ED27D-1530-BC4F-8C30-477EA2704A62}"/>
              </a:ext>
            </a:extLst>
          </p:cNvPr>
          <p:cNvSpPr>
            <a:spLocks noGrp="1"/>
          </p:cNvSpPr>
          <p:nvPr>
            <p:ph type="body" sz="quarter" idx="17" hasCustomPrompt="1"/>
          </p:nvPr>
        </p:nvSpPr>
        <p:spPr>
          <a:xfrm>
            <a:off x="1187964" y="5334000"/>
            <a:ext cx="3200400" cy="382588"/>
          </a:xfrm>
        </p:spPr>
        <p:txBody>
          <a:bodyPr anchor="b">
            <a:noAutofit/>
          </a:bodyPr>
          <a:lstStyle>
            <a:lvl1pPr marL="0" indent="0" algn="l">
              <a:buNone/>
              <a:defRPr sz="1400" b="1">
                <a:solidFill>
                  <a:schemeClr val="tx1"/>
                </a:solidFill>
              </a:defRPr>
            </a:lvl1pPr>
            <a:lvl2pPr marL="342814" indent="0">
              <a:buNone/>
              <a:defRPr b="1"/>
            </a:lvl2pPr>
            <a:lvl3pPr marL="685629" indent="0">
              <a:buNone/>
              <a:defRPr b="1"/>
            </a:lvl3pPr>
            <a:lvl4pPr marL="1028443" indent="0">
              <a:buNone/>
              <a:defRPr b="1"/>
            </a:lvl4pPr>
            <a:lvl5pPr marL="1371257" indent="0">
              <a:buNone/>
              <a:defRPr b="1"/>
            </a:lvl5pPr>
          </a:lstStyle>
          <a:p>
            <a:pPr lvl="0"/>
            <a:r>
              <a:rPr lang="en-US"/>
              <a:t>Click To Edit Master Text Styles</a:t>
            </a:r>
          </a:p>
        </p:txBody>
      </p:sp>
      <p:sp>
        <p:nvSpPr>
          <p:cNvPr id="18" name="Text Placeholder 23">
            <a:extLst>
              <a:ext uri="{FF2B5EF4-FFF2-40B4-BE49-F238E27FC236}">
                <a16:creationId xmlns:a16="http://schemas.microsoft.com/office/drawing/2014/main" id="{E0528BDD-1E16-5A40-B98F-8668C5DFB4A9}"/>
              </a:ext>
            </a:extLst>
          </p:cNvPr>
          <p:cNvSpPr>
            <a:spLocks noGrp="1"/>
          </p:cNvSpPr>
          <p:nvPr>
            <p:ph type="body" sz="quarter" idx="18" hasCustomPrompt="1"/>
          </p:nvPr>
        </p:nvSpPr>
        <p:spPr>
          <a:xfrm>
            <a:off x="1187964" y="5715000"/>
            <a:ext cx="3200400" cy="685800"/>
          </a:xfrm>
        </p:spPr>
        <p:txBody>
          <a:bodyPr>
            <a:noAutofit/>
          </a:bodyPr>
          <a:lstStyle>
            <a:lvl1pPr marL="0" indent="0" algn="l">
              <a:buNone/>
              <a:defRPr sz="1200">
                <a:solidFill>
                  <a:schemeClr val="tx1"/>
                </a:solidFill>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a:t>
            </a:r>
          </a:p>
        </p:txBody>
      </p:sp>
      <p:sp>
        <p:nvSpPr>
          <p:cNvPr id="19" name="Text Placeholder 18">
            <a:extLst>
              <a:ext uri="{FF2B5EF4-FFF2-40B4-BE49-F238E27FC236}">
                <a16:creationId xmlns:a16="http://schemas.microsoft.com/office/drawing/2014/main" id="{1331B039-29BE-6E45-A6CC-D6158F098C03}"/>
              </a:ext>
            </a:extLst>
          </p:cNvPr>
          <p:cNvSpPr>
            <a:spLocks noGrp="1"/>
          </p:cNvSpPr>
          <p:nvPr>
            <p:ph type="body" sz="quarter" idx="19" hasCustomPrompt="1"/>
          </p:nvPr>
        </p:nvSpPr>
        <p:spPr>
          <a:xfrm>
            <a:off x="5565149" y="1676400"/>
            <a:ext cx="3200400" cy="382588"/>
          </a:xfrm>
        </p:spPr>
        <p:txBody>
          <a:bodyPr anchor="b">
            <a:noAutofit/>
          </a:bodyPr>
          <a:lstStyle>
            <a:lvl1pPr marL="0" indent="0" algn="l">
              <a:buNone/>
              <a:defRPr sz="1400" b="1">
                <a:solidFill>
                  <a:schemeClr val="tx1"/>
                </a:solidFill>
              </a:defRPr>
            </a:lvl1pPr>
            <a:lvl2pPr marL="342814" indent="0">
              <a:buNone/>
              <a:defRPr b="1"/>
            </a:lvl2pPr>
            <a:lvl3pPr marL="685629" indent="0">
              <a:buNone/>
              <a:defRPr b="1"/>
            </a:lvl3pPr>
            <a:lvl4pPr marL="1028443" indent="0">
              <a:buNone/>
              <a:defRPr b="1"/>
            </a:lvl4pPr>
            <a:lvl5pPr marL="1371257" indent="0">
              <a:buNone/>
              <a:defRPr b="1"/>
            </a:lvl5pPr>
          </a:lstStyle>
          <a:p>
            <a:pPr lvl="0"/>
            <a:r>
              <a:rPr lang="en-US"/>
              <a:t>Click To Edit Master Text Styles</a:t>
            </a:r>
          </a:p>
        </p:txBody>
      </p:sp>
      <p:sp>
        <p:nvSpPr>
          <p:cNvPr id="20" name="Text Placeholder 23">
            <a:extLst>
              <a:ext uri="{FF2B5EF4-FFF2-40B4-BE49-F238E27FC236}">
                <a16:creationId xmlns:a16="http://schemas.microsoft.com/office/drawing/2014/main" id="{49742FA7-66ED-1C41-875E-85A4F6707FFE}"/>
              </a:ext>
            </a:extLst>
          </p:cNvPr>
          <p:cNvSpPr>
            <a:spLocks noGrp="1"/>
          </p:cNvSpPr>
          <p:nvPr>
            <p:ph type="body" sz="quarter" idx="20" hasCustomPrompt="1"/>
          </p:nvPr>
        </p:nvSpPr>
        <p:spPr>
          <a:xfrm>
            <a:off x="5565149" y="2057400"/>
            <a:ext cx="3200400" cy="685800"/>
          </a:xfrm>
        </p:spPr>
        <p:txBody>
          <a:bodyPr>
            <a:noAutofit/>
          </a:bodyPr>
          <a:lstStyle>
            <a:lvl1pPr marL="0" indent="0" algn="l">
              <a:buNone/>
              <a:defRPr sz="1200">
                <a:solidFill>
                  <a:schemeClr val="tx1"/>
                </a:solidFill>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a:t>
            </a:r>
          </a:p>
        </p:txBody>
      </p:sp>
      <p:sp>
        <p:nvSpPr>
          <p:cNvPr id="21" name="Text Placeholder 18">
            <a:extLst>
              <a:ext uri="{FF2B5EF4-FFF2-40B4-BE49-F238E27FC236}">
                <a16:creationId xmlns:a16="http://schemas.microsoft.com/office/drawing/2014/main" id="{9EFB3D10-B8FF-114A-8B35-04D7DECF2C8F}"/>
              </a:ext>
            </a:extLst>
          </p:cNvPr>
          <p:cNvSpPr>
            <a:spLocks noGrp="1"/>
          </p:cNvSpPr>
          <p:nvPr>
            <p:ph type="body" sz="quarter" idx="21" hasCustomPrompt="1"/>
          </p:nvPr>
        </p:nvSpPr>
        <p:spPr>
          <a:xfrm>
            <a:off x="5581956" y="2895600"/>
            <a:ext cx="3200400" cy="382588"/>
          </a:xfrm>
        </p:spPr>
        <p:txBody>
          <a:bodyPr anchor="b">
            <a:noAutofit/>
          </a:bodyPr>
          <a:lstStyle>
            <a:lvl1pPr marL="0" indent="0" algn="l">
              <a:buNone/>
              <a:defRPr sz="1400" b="1">
                <a:solidFill>
                  <a:schemeClr val="tx1"/>
                </a:solidFill>
              </a:defRPr>
            </a:lvl1pPr>
            <a:lvl2pPr marL="342814" indent="0">
              <a:buNone/>
              <a:defRPr b="1"/>
            </a:lvl2pPr>
            <a:lvl3pPr marL="685629" indent="0">
              <a:buNone/>
              <a:defRPr b="1"/>
            </a:lvl3pPr>
            <a:lvl4pPr marL="1028443" indent="0">
              <a:buNone/>
              <a:defRPr b="1"/>
            </a:lvl4pPr>
            <a:lvl5pPr marL="1371257" indent="0">
              <a:buNone/>
              <a:defRPr b="1"/>
            </a:lvl5pPr>
          </a:lstStyle>
          <a:p>
            <a:pPr lvl="0"/>
            <a:r>
              <a:rPr lang="en-US"/>
              <a:t>Click To Edit Master Text Styles</a:t>
            </a:r>
          </a:p>
        </p:txBody>
      </p:sp>
      <p:sp>
        <p:nvSpPr>
          <p:cNvPr id="22" name="Text Placeholder 23">
            <a:extLst>
              <a:ext uri="{FF2B5EF4-FFF2-40B4-BE49-F238E27FC236}">
                <a16:creationId xmlns:a16="http://schemas.microsoft.com/office/drawing/2014/main" id="{2D78FF73-8DB9-5941-AC2C-84E817F8484A}"/>
              </a:ext>
            </a:extLst>
          </p:cNvPr>
          <p:cNvSpPr>
            <a:spLocks noGrp="1"/>
          </p:cNvSpPr>
          <p:nvPr>
            <p:ph type="body" sz="quarter" idx="22" hasCustomPrompt="1"/>
          </p:nvPr>
        </p:nvSpPr>
        <p:spPr>
          <a:xfrm>
            <a:off x="5581956" y="3276600"/>
            <a:ext cx="3200400" cy="685800"/>
          </a:xfrm>
        </p:spPr>
        <p:txBody>
          <a:bodyPr>
            <a:noAutofit/>
          </a:bodyPr>
          <a:lstStyle>
            <a:lvl1pPr marL="0" indent="0" algn="l">
              <a:buNone/>
              <a:defRPr sz="1200">
                <a:solidFill>
                  <a:schemeClr val="tx1"/>
                </a:solidFill>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a:t>
            </a:r>
          </a:p>
        </p:txBody>
      </p:sp>
      <p:sp>
        <p:nvSpPr>
          <p:cNvPr id="23" name="Text Placeholder 18">
            <a:extLst>
              <a:ext uri="{FF2B5EF4-FFF2-40B4-BE49-F238E27FC236}">
                <a16:creationId xmlns:a16="http://schemas.microsoft.com/office/drawing/2014/main" id="{D3571E30-C010-0145-B346-9FD088661D85}"/>
              </a:ext>
            </a:extLst>
          </p:cNvPr>
          <p:cNvSpPr>
            <a:spLocks noGrp="1"/>
          </p:cNvSpPr>
          <p:nvPr>
            <p:ph type="body" sz="quarter" idx="23" hasCustomPrompt="1"/>
          </p:nvPr>
        </p:nvSpPr>
        <p:spPr>
          <a:xfrm>
            <a:off x="5581956" y="4114800"/>
            <a:ext cx="3200400" cy="382588"/>
          </a:xfrm>
        </p:spPr>
        <p:txBody>
          <a:bodyPr anchor="b">
            <a:noAutofit/>
          </a:bodyPr>
          <a:lstStyle>
            <a:lvl1pPr marL="0" indent="0" algn="l">
              <a:buNone/>
              <a:defRPr sz="1400" b="1">
                <a:solidFill>
                  <a:schemeClr val="tx1"/>
                </a:solidFill>
              </a:defRPr>
            </a:lvl1pPr>
            <a:lvl2pPr marL="342814" indent="0">
              <a:buNone/>
              <a:defRPr b="1"/>
            </a:lvl2pPr>
            <a:lvl3pPr marL="685629" indent="0">
              <a:buNone/>
              <a:defRPr b="1"/>
            </a:lvl3pPr>
            <a:lvl4pPr marL="1028443" indent="0">
              <a:buNone/>
              <a:defRPr b="1"/>
            </a:lvl4pPr>
            <a:lvl5pPr marL="1371257" indent="0">
              <a:buNone/>
              <a:defRPr b="1"/>
            </a:lvl5pPr>
          </a:lstStyle>
          <a:p>
            <a:pPr lvl="0"/>
            <a:r>
              <a:rPr lang="en-US"/>
              <a:t>Click To Edit Master Text Styles</a:t>
            </a:r>
          </a:p>
        </p:txBody>
      </p:sp>
      <p:sp>
        <p:nvSpPr>
          <p:cNvPr id="24" name="Text Placeholder 23">
            <a:extLst>
              <a:ext uri="{FF2B5EF4-FFF2-40B4-BE49-F238E27FC236}">
                <a16:creationId xmlns:a16="http://schemas.microsoft.com/office/drawing/2014/main" id="{29BFC5C3-A7BC-AD4F-A7FE-781D08C039BC}"/>
              </a:ext>
            </a:extLst>
          </p:cNvPr>
          <p:cNvSpPr>
            <a:spLocks noGrp="1"/>
          </p:cNvSpPr>
          <p:nvPr>
            <p:ph type="body" sz="quarter" idx="24" hasCustomPrompt="1"/>
          </p:nvPr>
        </p:nvSpPr>
        <p:spPr>
          <a:xfrm>
            <a:off x="5581956" y="4495800"/>
            <a:ext cx="3200400" cy="685800"/>
          </a:xfrm>
        </p:spPr>
        <p:txBody>
          <a:bodyPr>
            <a:noAutofit/>
          </a:bodyPr>
          <a:lstStyle>
            <a:lvl1pPr marL="0" indent="0" algn="l">
              <a:buNone/>
              <a:defRPr sz="1200">
                <a:solidFill>
                  <a:schemeClr val="tx1"/>
                </a:solidFill>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a:t>
            </a:r>
          </a:p>
        </p:txBody>
      </p:sp>
      <p:sp>
        <p:nvSpPr>
          <p:cNvPr id="25" name="Text Placeholder 18">
            <a:extLst>
              <a:ext uri="{FF2B5EF4-FFF2-40B4-BE49-F238E27FC236}">
                <a16:creationId xmlns:a16="http://schemas.microsoft.com/office/drawing/2014/main" id="{F5E503C8-8305-9441-BF91-B97F33B3FFCD}"/>
              </a:ext>
            </a:extLst>
          </p:cNvPr>
          <p:cNvSpPr>
            <a:spLocks noGrp="1"/>
          </p:cNvSpPr>
          <p:nvPr>
            <p:ph type="body" sz="quarter" idx="25" hasCustomPrompt="1"/>
          </p:nvPr>
        </p:nvSpPr>
        <p:spPr>
          <a:xfrm>
            <a:off x="5565149" y="5334000"/>
            <a:ext cx="3200400" cy="382588"/>
          </a:xfrm>
        </p:spPr>
        <p:txBody>
          <a:bodyPr anchor="b">
            <a:noAutofit/>
          </a:bodyPr>
          <a:lstStyle>
            <a:lvl1pPr marL="0" indent="0" algn="l">
              <a:buNone/>
              <a:defRPr sz="1400" b="1">
                <a:solidFill>
                  <a:schemeClr val="tx1"/>
                </a:solidFill>
              </a:defRPr>
            </a:lvl1pPr>
            <a:lvl2pPr marL="342814" indent="0">
              <a:buNone/>
              <a:defRPr b="1"/>
            </a:lvl2pPr>
            <a:lvl3pPr marL="685629" indent="0">
              <a:buNone/>
              <a:defRPr b="1"/>
            </a:lvl3pPr>
            <a:lvl4pPr marL="1028443" indent="0">
              <a:buNone/>
              <a:defRPr b="1"/>
            </a:lvl4pPr>
            <a:lvl5pPr marL="1371257" indent="0">
              <a:buNone/>
              <a:defRPr b="1"/>
            </a:lvl5pPr>
          </a:lstStyle>
          <a:p>
            <a:pPr lvl="0"/>
            <a:r>
              <a:rPr lang="en-US"/>
              <a:t>Click To Edit Master Text Styles</a:t>
            </a:r>
          </a:p>
        </p:txBody>
      </p:sp>
      <p:sp>
        <p:nvSpPr>
          <p:cNvPr id="26" name="Text Placeholder 23">
            <a:extLst>
              <a:ext uri="{FF2B5EF4-FFF2-40B4-BE49-F238E27FC236}">
                <a16:creationId xmlns:a16="http://schemas.microsoft.com/office/drawing/2014/main" id="{4436BCFB-0F83-694A-AFC6-32ED539DDBF8}"/>
              </a:ext>
            </a:extLst>
          </p:cNvPr>
          <p:cNvSpPr>
            <a:spLocks noGrp="1"/>
          </p:cNvSpPr>
          <p:nvPr>
            <p:ph type="body" sz="quarter" idx="26" hasCustomPrompt="1"/>
          </p:nvPr>
        </p:nvSpPr>
        <p:spPr>
          <a:xfrm>
            <a:off x="5565149" y="5715000"/>
            <a:ext cx="3200400" cy="685800"/>
          </a:xfrm>
        </p:spPr>
        <p:txBody>
          <a:bodyPr>
            <a:noAutofit/>
          </a:bodyPr>
          <a:lstStyle>
            <a:lvl1pPr marL="0" indent="0" algn="l">
              <a:buNone/>
              <a:defRPr sz="1200">
                <a:solidFill>
                  <a:schemeClr val="tx1"/>
                </a:solidFill>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a:t>
            </a:r>
          </a:p>
        </p:txBody>
      </p:sp>
    </p:spTree>
    <p:extLst>
      <p:ext uri="{BB962C8B-B14F-4D97-AF65-F5344CB8AC3E}">
        <p14:creationId xmlns:p14="http://schemas.microsoft.com/office/powerpoint/2010/main" val="37561421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cademics">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D4679495-2F19-0E4B-B7EC-577AC9E653D5}"/>
              </a:ext>
            </a:extLst>
          </p:cNvPr>
          <p:cNvSpPr/>
          <p:nvPr userDrawn="1"/>
        </p:nvSpPr>
        <p:spPr>
          <a:xfrm>
            <a:off x="8075014" y="3208699"/>
            <a:ext cx="1068986" cy="3649301"/>
          </a:xfrm>
          <a:custGeom>
            <a:avLst/>
            <a:gdLst>
              <a:gd name="connsiteX0" fmla="*/ 1068986 w 1068986"/>
              <a:gd name="connsiteY0" fmla="*/ 0 h 3649301"/>
              <a:gd name="connsiteX1" fmla="*/ 1068986 w 1068986"/>
              <a:gd name="connsiteY1" fmla="*/ 3649301 h 3649301"/>
              <a:gd name="connsiteX2" fmla="*/ 0 w 1068986"/>
              <a:gd name="connsiteY2" fmla="*/ 3649301 h 3649301"/>
              <a:gd name="connsiteX3" fmla="*/ 1068986 w 1068986"/>
              <a:gd name="connsiteY3" fmla="*/ 0 h 3649301"/>
            </a:gdLst>
            <a:ahLst/>
            <a:cxnLst>
              <a:cxn ang="0">
                <a:pos x="connsiteX0" y="connsiteY0"/>
              </a:cxn>
              <a:cxn ang="0">
                <a:pos x="connsiteX1" y="connsiteY1"/>
              </a:cxn>
              <a:cxn ang="0">
                <a:pos x="connsiteX2" y="connsiteY2"/>
              </a:cxn>
              <a:cxn ang="0">
                <a:pos x="connsiteX3" y="connsiteY3"/>
              </a:cxn>
            </a:cxnLst>
            <a:rect l="l" t="t" r="r" b="b"/>
            <a:pathLst>
              <a:path w="1068986" h="3649301">
                <a:moveTo>
                  <a:pt x="1068986" y="0"/>
                </a:moveTo>
                <a:lnTo>
                  <a:pt x="1068986" y="3649301"/>
                </a:lnTo>
                <a:lnTo>
                  <a:pt x="0" y="3649301"/>
                </a:lnTo>
                <a:lnTo>
                  <a:pt x="1068986" y="0"/>
                </a:lnTo>
                <a:close/>
              </a:path>
            </a:pathLst>
          </a:custGeom>
          <a:solidFill>
            <a:schemeClr val="accent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Books on shelf outline">
            <a:extLst>
              <a:ext uri="{FF2B5EF4-FFF2-40B4-BE49-F238E27FC236}">
                <a16:creationId xmlns:a16="http://schemas.microsoft.com/office/drawing/2014/main" id="{062B6696-E35C-D44F-9047-40B517FC5A1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423274" y="6132172"/>
            <a:ext cx="635337" cy="635337"/>
          </a:xfrm>
          <a:prstGeom prst="rect">
            <a:avLst/>
          </a:prstGeom>
        </p:spPr>
      </p:pic>
      <p:sp>
        <p:nvSpPr>
          <p:cNvPr id="7" name="TextBox 6">
            <a:extLst>
              <a:ext uri="{FF2B5EF4-FFF2-40B4-BE49-F238E27FC236}">
                <a16:creationId xmlns:a16="http://schemas.microsoft.com/office/drawing/2014/main" id="{EA540A87-3872-3F4D-B8A5-F2D0556E1172}"/>
              </a:ext>
            </a:extLst>
          </p:cNvPr>
          <p:cNvSpPr txBox="1"/>
          <p:nvPr userDrawn="1"/>
        </p:nvSpPr>
        <p:spPr>
          <a:xfrm>
            <a:off x="2765844" y="6132172"/>
            <a:ext cx="5309170" cy="646203"/>
          </a:xfrm>
          <a:prstGeom prst="rect">
            <a:avLst/>
          </a:prstGeom>
          <a:noFill/>
        </p:spPr>
        <p:txBody>
          <a:bodyPr wrap="square" rtlCol="0">
            <a:spAutoFit/>
          </a:bodyPr>
          <a:lstStyle/>
          <a:p>
            <a:pPr algn="r"/>
            <a:r>
              <a:rPr lang="en-US" sz="3599" b="0" spc="300">
                <a:solidFill>
                  <a:schemeClr val="accent3"/>
                </a:solidFill>
                <a:latin typeface="Open Sans" panose="020B0606030504020204" pitchFamily="34" charset="0"/>
                <a:ea typeface="Open Sans" panose="020B0606030504020204" pitchFamily="34" charset="0"/>
                <a:cs typeface="Open Sans" panose="020B0606030504020204" pitchFamily="34" charset="0"/>
              </a:rPr>
              <a:t>ACADEMICS</a:t>
            </a:r>
          </a:p>
        </p:txBody>
      </p:sp>
      <p:pic>
        <p:nvPicPr>
          <p:cNvPr id="8" name="Picture 7">
            <a:extLst>
              <a:ext uri="{FF2B5EF4-FFF2-40B4-BE49-F238E27FC236}">
                <a16:creationId xmlns:a16="http://schemas.microsoft.com/office/drawing/2014/main" id="{6E5C53C5-F98D-F245-AC94-3A2715D54EA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9479" y="5759086"/>
            <a:ext cx="1511317" cy="943089"/>
          </a:xfrm>
          <a:prstGeom prst="rect">
            <a:avLst/>
          </a:prstGeom>
        </p:spPr>
      </p:pic>
      <p:sp>
        <p:nvSpPr>
          <p:cNvPr id="9" name="Text Placeholder 2">
            <a:extLst>
              <a:ext uri="{FF2B5EF4-FFF2-40B4-BE49-F238E27FC236}">
                <a16:creationId xmlns:a16="http://schemas.microsoft.com/office/drawing/2014/main" id="{E6711A53-0DC9-3949-BA4F-52B8C307D471}"/>
              </a:ext>
            </a:extLst>
          </p:cNvPr>
          <p:cNvSpPr>
            <a:spLocks noGrp="1"/>
          </p:cNvSpPr>
          <p:nvPr>
            <p:ph idx="1"/>
          </p:nvPr>
        </p:nvSpPr>
        <p:spPr>
          <a:xfrm>
            <a:off x="381000" y="1531922"/>
            <a:ext cx="8305800" cy="43354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F56764CE-9DD4-CF4B-A972-9628A73A774A}"/>
              </a:ext>
            </a:extLst>
          </p:cNvPr>
          <p:cNvSpPr>
            <a:spLocks noGrp="1"/>
          </p:cNvSpPr>
          <p:nvPr>
            <p:ph type="title"/>
          </p:nvPr>
        </p:nvSpPr>
        <p:spPr>
          <a:xfrm>
            <a:off x="381000" y="228600"/>
            <a:ext cx="8305800" cy="1208314"/>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17444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udent Readiness">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D4679495-2F19-0E4B-B7EC-577AC9E653D5}"/>
              </a:ext>
            </a:extLst>
          </p:cNvPr>
          <p:cNvSpPr/>
          <p:nvPr userDrawn="1"/>
        </p:nvSpPr>
        <p:spPr>
          <a:xfrm>
            <a:off x="8075014" y="3208699"/>
            <a:ext cx="1068986" cy="3649301"/>
          </a:xfrm>
          <a:custGeom>
            <a:avLst/>
            <a:gdLst>
              <a:gd name="connsiteX0" fmla="*/ 1068986 w 1068986"/>
              <a:gd name="connsiteY0" fmla="*/ 0 h 3649301"/>
              <a:gd name="connsiteX1" fmla="*/ 1068986 w 1068986"/>
              <a:gd name="connsiteY1" fmla="*/ 3649301 h 3649301"/>
              <a:gd name="connsiteX2" fmla="*/ 0 w 1068986"/>
              <a:gd name="connsiteY2" fmla="*/ 3649301 h 3649301"/>
              <a:gd name="connsiteX3" fmla="*/ 1068986 w 1068986"/>
              <a:gd name="connsiteY3" fmla="*/ 0 h 3649301"/>
            </a:gdLst>
            <a:ahLst/>
            <a:cxnLst>
              <a:cxn ang="0">
                <a:pos x="connsiteX0" y="connsiteY0"/>
              </a:cxn>
              <a:cxn ang="0">
                <a:pos x="connsiteX1" y="connsiteY1"/>
              </a:cxn>
              <a:cxn ang="0">
                <a:pos x="connsiteX2" y="connsiteY2"/>
              </a:cxn>
              <a:cxn ang="0">
                <a:pos x="connsiteX3" y="connsiteY3"/>
              </a:cxn>
            </a:cxnLst>
            <a:rect l="l" t="t" r="r" b="b"/>
            <a:pathLst>
              <a:path w="1068986" h="3649301">
                <a:moveTo>
                  <a:pt x="1068986" y="0"/>
                </a:moveTo>
                <a:lnTo>
                  <a:pt x="1068986" y="3649301"/>
                </a:lnTo>
                <a:lnTo>
                  <a:pt x="0" y="3649301"/>
                </a:lnTo>
                <a:lnTo>
                  <a:pt x="1068986" y="0"/>
                </a:lnTo>
                <a:close/>
              </a:path>
            </a:pathLst>
          </a:custGeom>
          <a:solidFill>
            <a:schemeClr val="accent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EA540A87-3872-3F4D-B8A5-F2D0556E1172}"/>
              </a:ext>
            </a:extLst>
          </p:cNvPr>
          <p:cNvSpPr txBox="1"/>
          <p:nvPr userDrawn="1"/>
        </p:nvSpPr>
        <p:spPr>
          <a:xfrm>
            <a:off x="1730796" y="6132172"/>
            <a:ext cx="6344218" cy="646203"/>
          </a:xfrm>
          <a:prstGeom prst="rect">
            <a:avLst/>
          </a:prstGeom>
          <a:noFill/>
        </p:spPr>
        <p:txBody>
          <a:bodyPr wrap="square" rtlCol="0">
            <a:spAutoFit/>
          </a:bodyPr>
          <a:lstStyle/>
          <a:p>
            <a:pPr algn="r"/>
            <a:r>
              <a:rPr lang="en-US" sz="3599" b="0" spc="300">
                <a:solidFill>
                  <a:schemeClr val="accent4"/>
                </a:solidFill>
                <a:latin typeface="Open Sans" panose="020B0606030504020204" pitchFamily="34" charset="0"/>
                <a:ea typeface="Open Sans" panose="020B0606030504020204" pitchFamily="34" charset="0"/>
                <a:cs typeface="Open Sans" panose="020B0606030504020204" pitchFamily="34" charset="0"/>
              </a:rPr>
              <a:t>STUDENT READINESS</a:t>
            </a:r>
          </a:p>
        </p:txBody>
      </p:sp>
      <p:pic>
        <p:nvPicPr>
          <p:cNvPr id="8" name="Picture 7">
            <a:extLst>
              <a:ext uri="{FF2B5EF4-FFF2-40B4-BE49-F238E27FC236}">
                <a16:creationId xmlns:a16="http://schemas.microsoft.com/office/drawing/2014/main" id="{6E5C53C5-F98D-F245-AC94-3A2715D54E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9479" y="5759086"/>
            <a:ext cx="1511317" cy="943089"/>
          </a:xfrm>
          <a:prstGeom prst="rect">
            <a:avLst/>
          </a:prstGeom>
        </p:spPr>
      </p:pic>
      <p:sp>
        <p:nvSpPr>
          <p:cNvPr id="10" name="Title Placeholder 1">
            <a:extLst>
              <a:ext uri="{FF2B5EF4-FFF2-40B4-BE49-F238E27FC236}">
                <a16:creationId xmlns:a16="http://schemas.microsoft.com/office/drawing/2014/main" id="{F56764CE-9DD4-CF4B-A972-9628A73A774A}"/>
              </a:ext>
            </a:extLst>
          </p:cNvPr>
          <p:cNvSpPr>
            <a:spLocks noGrp="1"/>
          </p:cNvSpPr>
          <p:nvPr>
            <p:ph type="title"/>
          </p:nvPr>
        </p:nvSpPr>
        <p:spPr>
          <a:xfrm>
            <a:off x="381000" y="228600"/>
            <a:ext cx="8305800" cy="1208314"/>
          </a:xfrm>
          <a:prstGeom prst="rect">
            <a:avLst/>
          </a:prstGeom>
        </p:spPr>
        <p:txBody>
          <a:bodyPr vert="horz" lIns="91440" tIns="45720" rIns="91440" bIns="45720" rtlCol="0" anchor="ctr">
            <a:normAutofit/>
          </a:bodyPr>
          <a:lstStyle/>
          <a:p>
            <a:r>
              <a:rPr lang="en-US"/>
              <a:t>Click to edit Master title style</a:t>
            </a:r>
          </a:p>
        </p:txBody>
      </p:sp>
      <p:pic>
        <p:nvPicPr>
          <p:cNvPr id="11" name="Graphic 10">
            <a:extLst>
              <a:ext uri="{FF2B5EF4-FFF2-40B4-BE49-F238E27FC236}">
                <a16:creationId xmlns:a16="http://schemas.microsoft.com/office/drawing/2014/main" id="{C20EAE39-8B64-B54E-915D-39603053B4A5}"/>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390523" y="5999359"/>
            <a:ext cx="592554" cy="700012"/>
          </a:xfrm>
          <a:prstGeom prst="rect">
            <a:avLst/>
          </a:prstGeom>
        </p:spPr>
      </p:pic>
      <p:sp>
        <p:nvSpPr>
          <p:cNvPr id="12" name="Text Placeholder 2">
            <a:extLst>
              <a:ext uri="{FF2B5EF4-FFF2-40B4-BE49-F238E27FC236}">
                <a16:creationId xmlns:a16="http://schemas.microsoft.com/office/drawing/2014/main" id="{1383EA50-649F-6E4B-BCCC-9484BB74048E}"/>
              </a:ext>
            </a:extLst>
          </p:cNvPr>
          <p:cNvSpPr>
            <a:spLocks noGrp="1"/>
          </p:cNvSpPr>
          <p:nvPr>
            <p:ph idx="1"/>
          </p:nvPr>
        </p:nvSpPr>
        <p:spPr>
          <a:xfrm>
            <a:off x="381000" y="1531922"/>
            <a:ext cx="8305800" cy="43354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45254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ducators">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D4679495-2F19-0E4B-B7EC-577AC9E653D5}"/>
              </a:ext>
            </a:extLst>
          </p:cNvPr>
          <p:cNvSpPr/>
          <p:nvPr userDrawn="1"/>
        </p:nvSpPr>
        <p:spPr>
          <a:xfrm>
            <a:off x="8075014" y="3208699"/>
            <a:ext cx="1068986" cy="3649301"/>
          </a:xfrm>
          <a:custGeom>
            <a:avLst/>
            <a:gdLst>
              <a:gd name="connsiteX0" fmla="*/ 1068986 w 1068986"/>
              <a:gd name="connsiteY0" fmla="*/ 0 h 3649301"/>
              <a:gd name="connsiteX1" fmla="*/ 1068986 w 1068986"/>
              <a:gd name="connsiteY1" fmla="*/ 3649301 h 3649301"/>
              <a:gd name="connsiteX2" fmla="*/ 0 w 1068986"/>
              <a:gd name="connsiteY2" fmla="*/ 3649301 h 3649301"/>
              <a:gd name="connsiteX3" fmla="*/ 1068986 w 1068986"/>
              <a:gd name="connsiteY3" fmla="*/ 0 h 3649301"/>
            </a:gdLst>
            <a:ahLst/>
            <a:cxnLst>
              <a:cxn ang="0">
                <a:pos x="connsiteX0" y="connsiteY0"/>
              </a:cxn>
              <a:cxn ang="0">
                <a:pos x="connsiteX1" y="connsiteY1"/>
              </a:cxn>
              <a:cxn ang="0">
                <a:pos x="connsiteX2" y="connsiteY2"/>
              </a:cxn>
              <a:cxn ang="0">
                <a:pos x="connsiteX3" y="connsiteY3"/>
              </a:cxn>
            </a:cxnLst>
            <a:rect l="l" t="t" r="r" b="b"/>
            <a:pathLst>
              <a:path w="1068986" h="3649301">
                <a:moveTo>
                  <a:pt x="1068986" y="0"/>
                </a:moveTo>
                <a:lnTo>
                  <a:pt x="1068986" y="3649301"/>
                </a:lnTo>
                <a:lnTo>
                  <a:pt x="0" y="3649301"/>
                </a:lnTo>
                <a:lnTo>
                  <a:pt x="1068986" y="0"/>
                </a:lnTo>
                <a:close/>
              </a:path>
            </a:pathLst>
          </a:custGeom>
          <a:solidFill>
            <a:schemeClr val="accent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EA540A87-3872-3F4D-B8A5-F2D0556E1172}"/>
              </a:ext>
            </a:extLst>
          </p:cNvPr>
          <p:cNvSpPr txBox="1"/>
          <p:nvPr userDrawn="1"/>
        </p:nvSpPr>
        <p:spPr>
          <a:xfrm>
            <a:off x="2765844" y="6132172"/>
            <a:ext cx="5309170" cy="646203"/>
          </a:xfrm>
          <a:prstGeom prst="rect">
            <a:avLst/>
          </a:prstGeom>
          <a:noFill/>
        </p:spPr>
        <p:txBody>
          <a:bodyPr wrap="square" rtlCol="0">
            <a:spAutoFit/>
          </a:bodyPr>
          <a:lstStyle/>
          <a:p>
            <a:pPr algn="r"/>
            <a:r>
              <a:rPr lang="en-US" sz="3599" b="0" spc="300">
                <a:solidFill>
                  <a:schemeClr val="accent5"/>
                </a:solidFill>
                <a:latin typeface="Open Sans" panose="020B0606030504020204" pitchFamily="34" charset="0"/>
                <a:ea typeface="Open Sans" panose="020B0606030504020204" pitchFamily="34" charset="0"/>
                <a:cs typeface="Open Sans" panose="020B0606030504020204" pitchFamily="34" charset="0"/>
              </a:rPr>
              <a:t>EDUCATORS</a:t>
            </a:r>
          </a:p>
        </p:txBody>
      </p:sp>
      <p:pic>
        <p:nvPicPr>
          <p:cNvPr id="8" name="Picture 7">
            <a:extLst>
              <a:ext uri="{FF2B5EF4-FFF2-40B4-BE49-F238E27FC236}">
                <a16:creationId xmlns:a16="http://schemas.microsoft.com/office/drawing/2014/main" id="{6E5C53C5-F98D-F245-AC94-3A2715D54E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9479" y="5759086"/>
            <a:ext cx="1511317" cy="943089"/>
          </a:xfrm>
          <a:prstGeom prst="rect">
            <a:avLst/>
          </a:prstGeom>
        </p:spPr>
      </p:pic>
      <p:sp>
        <p:nvSpPr>
          <p:cNvPr id="10" name="Title Placeholder 1">
            <a:extLst>
              <a:ext uri="{FF2B5EF4-FFF2-40B4-BE49-F238E27FC236}">
                <a16:creationId xmlns:a16="http://schemas.microsoft.com/office/drawing/2014/main" id="{F56764CE-9DD4-CF4B-A972-9628A73A774A}"/>
              </a:ext>
            </a:extLst>
          </p:cNvPr>
          <p:cNvSpPr>
            <a:spLocks noGrp="1"/>
          </p:cNvSpPr>
          <p:nvPr>
            <p:ph type="title"/>
          </p:nvPr>
        </p:nvSpPr>
        <p:spPr>
          <a:xfrm>
            <a:off x="381000" y="228600"/>
            <a:ext cx="8305800" cy="1208314"/>
          </a:xfrm>
          <a:prstGeom prst="rect">
            <a:avLst/>
          </a:prstGeom>
        </p:spPr>
        <p:txBody>
          <a:bodyPr vert="horz" lIns="91440" tIns="45720" rIns="91440" bIns="45720" rtlCol="0" anchor="ctr">
            <a:normAutofit/>
          </a:bodyPr>
          <a:lstStyle/>
          <a:p>
            <a:r>
              <a:rPr lang="en-US"/>
              <a:t>Click to edit Master title style</a:t>
            </a:r>
          </a:p>
        </p:txBody>
      </p:sp>
      <p:pic>
        <p:nvPicPr>
          <p:cNvPr id="11" name="Graphic 10" descr="Classroom outline">
            <a:extLst>
              <a:ext uri="{FF2B5EF4-FFF2-40B4-BE49-F238E27FC236}">
                <a16:creationId xmlns:a16="http://schemas.microsoft.com/office/drawing/2014/main" id="{3364BA4E-FC02-F94D-BEC8-F60D41BF96E1}"/>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358398" y="6086216"/>
            <a:ext cx="656803" cy="656803"/>
          </a:xfrm>
          <a:prstGeom prst="rect">
            <a:avLst/>
          </a:prstGeom>
        </p:spPr>
      </p:pic>
      <p:sp>
        <p:nvSpPr>
          <p:cNvPr id="12" name="Text Placeholder 2">
            <a:extLst>
              <a:ext uri="{FF2B5EF4-FFF2-40B4-BE49-F238E27FC236}">
                <a16:creationId xmlns:a16="http://schemas.microsoft.com/office/drawing/2014/main" id="{0755403E-0DA9-8F44-8316-8A2A77CCE9A8}"/>
              </a:ext>
            </a:extLst>
          </p:cNvPr>
          <p:cNvSpPr>
            <a:spLocks noGrp="1"/>
          </p:cNvSpPr>
          <p:nvPr>
            <p:ph idx="1"/>
          </p:nvPr>
        </p:nvSpPr>
        <p:spPr>
          <a:xfrm>
            <a:off x="381000" y="1531922"/>
            <a:ext cx="8305800" cy="43354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346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fA Gri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B413302A-4BC1-894E-BB64-2D0BF5A013ED}"/>
              </a:ext>
            </a:extLst>
          </p:cNvPr>
          <p:cNvCxnSpPr/>
          <p:nvPr userDrawn="1"/>
        </p:nvCxnSpPr>
        <p:spPr>
          <a:xfrm>
            <a:off x="13472646" y="2330411"/>
            <a:ext cx="44326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08DC7B12-B476-5545-A105-35740F3F5883}"/>
              </a:ext>
            </a:extLst>
          </p:cNvPr>
          <p:cNvSpPr/>
          <p:nvPr userDrawn="1"/>
        </p:nvSpPr>
        <p:spPr>
          <a:xfrm>
            <a:off x="4572000" y="0"/>
            <a:ext cx="4572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sp>
        <p:nvSpPr>
          <p:cNvPr id="24" name="Rectangle 23">
            <a:extLst>
              <a:ext uri="{FF2B5EF4-FFF2-40B4-BE49-F238E27FC236}">
                <a16:creationId xmlns:a16="http://schemas.microsoft.com/office/drawing/2014/main" id="{25780F75-6AC3-A748-B40B-3BA15902D11B}"/>
              </a:ext>
            </a:extLst>
          </p:cNvPr>
          <p:cNvSpPr/>
          <p:nvPr userDrawn="1"/>
        </p:nvSpPr>
        <p:spPr>
          <a:xfrm>
            <a:off x="4572000" y="3429000"/>
            <a:ext cx="4572000" cy="3429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sp>
        <p:nvSpPr>
          <p:cNvPr id="25" name="Rectangle 24">
            <a:extLst>
              <a:ext uri="{FF2B5EF4-FFF2-40B4-BE49-F238E27FC236}">
                <a16:creationId xmlns:a16="http://schemas.microsoft.com/office/drawing/2014/main" id="{4857E9BB-3DC0-BE47-99F7-C7B1A69184D7}"/>
              </a:ext>
            </a:extLst>
          </p:cNvPr>
          <p:cNvSpPr/>
          <p:nvPr userDrawn="1"/>
        </p:nvSpPr>
        <p:spPr>
          <a:xfrm>
            <a:off x="0" y="3429000"/>
            <a:ext cx="4572000"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sp>
        <p:nvSpPr>
          <p:cNvPr id="26" name="Rectangle 25">
            <a:extLst>
              <a:ext uri="{FF2B5EF4-FFF2-40B4-BE49-F238E27FC236}">
                <a16:creationId xmlns:a16="http://schemas.microsoft.com/office/drawing/2014/main" id="{AF7069B2-5E9C-674F-AC58-9BF1282E2E13}"/>
              </a:ext>
            </a:extLst>
          </p:cNvPr>
          <p:cNvSpPr/>
          <p:nvPr userDrawn="1"/>
        </p:nvSpPr>
        <p:spPr>
          <a:xfrm>
            <a:off x="0" y="0"/>
            <a:ext cx="4572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Placeholder 4">
            <a:extLst>
              <a:ext uri="{FF2B5EF4-FFF2-40B4-BE49-F238E27FC236}">
                <a16:creationId xmlns:a16="http://schemas.microsoft.com/office/drawing/2014/main" id="{3C86F599-00EE-684E-93DF-49150EBF5E4F}"/>
              </a:ext>
            </a:extLst>
          </p:cNvPr>
          <p:cNvPicPr>
            <a:picLocks noChangeAspect="1"/>
          </p:cNvPicPr>
          <p:nvPr userDrawn="1"/>
        </p:nvPicPr>
        <p:blipFill>
          <a:blip r:embed="rId2" cstate="print">
            <a:alphaModFix amt="20000"/>
            <a:extLst>
              <a:ext uri="{28A0092B-C50C-407E-A947-70E740481C1C}">
                <a14:useLocalDpi xmlns:a14="http://schemas.microsoft.com/office/drawing/2010/main" val="0"/>
              </a:ext>
            </a:extLst>
          </a:blip>
          <a:srcRect l="2216" r="2216"/>
          <a:stretch/>
        </p:blipFill>
        <p:spPr>
          <a:xfrm>
            <a:off x="4572000" y="0"/>
            <a:ext cx="4572000" cy="3429000"/>
          </a:xfrm>
          <a:prstGeom prst="rect">
            <a:avLst/>
          </a:prstGeom>
        </p:spPr>
      </p:pic>
      <p:pic>
        <p:nvPicPr>
          <p:cNvPr id="28" name="Picture Placeholder 15">
            <a:extLst>
              <a:ext uri="{FF2B5EF4-FFF2-40B4-BE49-F238E27FC236}">
                <a16:creationId xmlns:a16="http://schemas.microsoft.com/office/drawing/2014/main" id="{F08F1599-226D-4341-A67B-21EFAFC31658}"/>
              </a:ext>
            </a:extLst>
          </p:cNvPr>
          <p:cNvPicPr>
            <a:picLocks noChangeAspect="1"/>
          </p:cNvPicPr>
          <p:nvPr userDrawn="1"/>
        </p:nvPicPr>
        <p:blipFill>
          <a:blip r:embed="rId3" cstate="print">
            <a:alphaModFix amt="20000"/>
            <a:extLst>
              <a:ext uri="{28A0092B-C50C-407E-A947-70E740481C1C}">
                <a14:useLocalDpi xmlns:a14="http://schemas.microsoft.com/office/drawing/2010/main" val="0"/>
              </a:ext>
            </a:extLst>
          </a:blip>
          <a:srcRect l="4428" r="4428"/>
          <a:stretch/>
        </p:blipFill>
        <p:spPr>
          <a:xfrm>
            <a:off x="4569464" y="3427089"/>
            <a:ext cx="4574536" cy="3430911"/>
          </a:xfrm>
          <a:prstGeom prst="rect">
            <a:avLst/>
          </a:prstGeom>
        </p:spPr>
      </p:pic>
      <p:pic>
        <p:nvPicPr>
          <p:cNvPr id="29" name="Picture Placeholder 7">
            <a:extLst>
              <a:ext uri="{FF2B5EF4-FFF2-40B4-BE49-F238E27FC236}">
                <a16:creationId xmlns:a16="http://schemas.microsoft.com/office/drawing/2014/main" id="{FEBFEBD1-B39C-7344-84B5-B5749BEEEACF}"/>
              </a:ext>
            </a:extLst>
          </p:cNvPr>
          <p:cNvPicPr>
            <a:picLocks/>
          </p:cNvPicPr>
          <p:nvPr userDrawn="1"/>
        </p:nvPicPr>
        <p:blipFill>
          <a:blip r:embed="rId4" cstate="print">
            <a:alphaModFix amt="20000"/>
            <a:extLst>
              <a:ext uri="{28A0092B-C50C-407E-A947-70E740481C1C}">
                <a14:useLocalDpi xmlns:a14="http://schemas.microsoft.com/office/drawing/2010/main" val="0"/>
              </a:ext>
            </a:extLst>
          </a:blip>
          <a:srcRect t="3125" b="3125"/>
          <a:stretch/>
        </p:blipFill>
        <p:spPr>
          <a:xfrm>
            <a:off x="0" y="3428999"/>
            <a:ext cx="4572001" cy="3429001"/>
          </a:xfrm>
          <a:prstGeom prst="rect">
            <a:avLst/>
          </a:prstGeom>
        </p:spPr>
      </p:pic>
      <p:pic>
        <p:nvPicPr>
          <p:cNvPr id="30" name="Picture Placeholder 4">
            <a:extLst>
              <a:ext uri="{FF2B5EF4-FFF2-40B4-BE49-F238E27FC236}">
                <a16:creationId xmlns:a16="http://schemas.microsoft.com/office/drawing/2014/main" id="{CC22D891-E514-0949-B175-3280AB8B63E0}"/>
              </a:ext>
            </a:extLst>
          </p:cNvPr>
          <p:cNvPicPr>
            <a:picLocks noChangeAspect="1"/>
          </p:cNvPicPr>
          <p:nvPr userDrawn="1"/>
        </p:nvPicPr>
        <p:blipFill rotWithShape="1">
          <a:blip r:embed="rId5" cstate="print">
            <a:alphaModFix amt="20000"/>
            <a:extLst>
              <a:ext uri="{28A0092B-C50C-407E-A947-70E740481C1C}">
                <a14:useLocalDpi xmlns:a14="http://schemas.microsoft.com/office/drawing/2010/main" val="0"/>
              </a:ext>
            </a:extLst>
          </a:blip>
          <a:srcRect l="14577" t="13952" r="9014" b="-72"/>
          <a:stretch/>
        </p:blipFill>
        <p:spPr>
          <a:xfrm>
            <a:off x="0" y="0"/>
            <a:ext cx="4572000" cy="3429000"/>
          </a:xfrm>
          <a:prstGeom prst="rect">
            <a:avLst/>
          </a:prstGeom>
        </p:spPr>
      </p:pic>
      <p:pic>
        <p:nvPicPr>
          <p:cNvPr id="31" name="Picture 30">
            <a:extLst>
              <a:ext uri="{FF2B5EF4-FFF2-40B4-BE49-F238E27FC236}">
                <a16:creationId xmlns:a16="http://schemas.microsoft.com/office/drawing/2014/main" id="{760692F3-4E5E-4D48-9AA1-BDBEA22927B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6964" y="928313"/>
            <a:ext cx="2841170" cy="1763814"/>
          </a:xfrm>
          <a:prstGeom prst="rect">
            <a:avLst/>
          </a:prstGeom>
        </p:spPr>
      </p:pic>
      <p:sp>
        <p:nvSpPr>
          <p:cNvPr id="32" name="TextBox 31">
            <a:extLst>
              <a:ext uri="{FF2B5EF4-FFF2-40B4-BE49-F238E27FC236}">
                <a16:creationId xmlns:a16="http://schemas.microsoft.com/office/drawing/2014/main" id="{6E0ADF62-0149-1C4E-9FD7-A3EC8641BAA0}"/>
              </a:ext>
            </a:extLst>
          </p:cNvPr>
          <p:cNvSpPr txBox="1"/>
          <p:nvPr userDrawn="1"/>
        </p:nvSpPr>
        <p:spPr>
          <a:xfrm>
            <a:off x="1527729" y="2214499"/>
            <a:ext cx="2841170" cy="230832"/>
          </a:xfrm>
          <a:prstGeom prst="rect">
            <a:avLst/>
          </a:prstGeom>
          <a:noFill/>
        </p:spPr>
        <p:txBody>
          <a:bodyPr wrap="square" rtlCol="0">
            <a:spAutoFit/>
          </a:bodyPr>
          <a:lstStyle/>
          <a:p>
            <a:r>
              <a:rPr lang="en-US" sz="900">
                <a:solidFill>
                  <a:schemeClr val="bg1"/>
                </a:solidFill>
              </a:rPr>
              <a:t>We will set all students on</a:t>
            </a:r>
            <a:r>
              <a:rPr lang="en-US" sz="900" baseline="0">
                <a:solidFill>
                  <a:schemeClr val="bg1"/>
                </a:solidFill>
              </a:rPr>
              <a:t> a path to success.</a:t>
            </a:r>
            <a:endParaRPr lang="en-US" sz="900">
              <a:solidFill>
                <a:schemeClr val="bg1"/>
              </a:solidFill>
            </a:endParaRPr>
          </a:p>
        </p:txBody>
      </p:sp>
      <p:cxnSp>
        <p:nvCxnSpPr>
          <p:cNvPr id="33" name="Straight Connector 32">
            <a:extLst>
              <a:ext uri="{FF2B5EF4-FFF2-40B4-BE49-F238E27FC236}">
                <a16:creationId xmlns:a16="http://schemas.microsoft.com/office/drawing/2014/main" id="{C1DF2938-B467-AF40-A494-24CF410221DA}"/>
              </a:ext>
            </a:extLst>
          </p:cNvPr>
          <p:cNvCxnSpPr/>
          <p:nvPr userDrawn="1"/>
        </p:nvCxnSpPr>
        <p:spPr>
          <a:xfrm>
            <a:off x="13472646" y="2330411"/>
            <a:ext cx="44326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4D8587E-D8A0-C54D-A00E-322C1D5BBE02}"/>
              </a:ext>
            </a:extLst>
          </p:cNvPr>
          <p:cNvCxnSpPr>
            <a:cxnSpLocks/>
          </p:cNvCxnSpPr>
          <p:nvPr userDrawn="1"/>
        </p:nvCxnSpPr>
        <p:spPr>
          <a:xfrm>
            <a:off x="2064371" y="4837463"/>
            <a:ext cx="44326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F35BC776-F66E-B44C-8521-19431BA6DECB}"/>
              </a:ext>
            </a:extLst>
          </p:cNvPr>
          <p:cNvSpPr>
            <a:spLocks/>
          </p:cNvSpPr>
          <p:nvPr userDrawn="1"/>
        </p:nvSpPr>
        <p:spPr bwMode="auto">
          <a:xfrm>
            <a:off x="846964" y="4036025"/>
            <a:ext cx="2878074" cy="5835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0" tIns="0" rIns="0" bIns="0" anchor="ctr" anchorCtr="0">
            <a:spAutoFit/>
          </a:bodyPr>
          <a:lstStyle/>
          <a:p>
            <a:pPr algn="ctr" defTabSz="3428028">
              <a:lnSpc>
                <a:spcPts val="5548"/>
              </a:lnSpc>
            </a:pPr>
            <a:r>
              <a:rPr lang="en-US" sz="1650" b="1" spc="300" baseline="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STUDENT READINESS</a:t>
            </a:r>
          </a:p>
        </p:txBody>
      </p:sp>
      <p:sp>
        <p:nvSpPr>
          <p:cNvPr id="36" name="TextBox 35">
            <a:extLst>
              <a:ext uri="{FF2B5EF4-FFF2-40B4-BE49-F238E27FC236}">
                <a16:creationId xmlns:a16="http://schemas.microsoft.com/office/drawing/2014/main" id="{EBB38823-A5C8-2B45-845E-8841683B3600}"/>
              </a:ext>
            </a:extLst>
          </p:cNvPr>
          <p:cNvSpPr txBox="1"/>
          <p:nvPr userDrawn="1"/>
        </p:nvSpPr>
        <p:spPr>
          <a:xfrm>
            <a:off x="1" y="5047779"/>
            <a:ext cx="4572000" cy="830997"/>
          </a:xfrm>
          <a:prstGeom prst="rect">
            <a:avLst/>
          </a:prstGeom>
          <a:noFill/>
        </p:spPr>
        <p:txBody>
          <a:bodyPr wrap="square" rtlCol="0" anchor="t" anchorCtr="1">
            <a:spAutoFit/>
          </a:bodyPr>
          <a:lstStyle/>
          <a:p>
            <a:pPr algn="ctr"/>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TENNESSEE PUBLIC SCHOOLS WILL BE </a:t>
            </a:r>
            <a:b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EQUIPPED TO SERVE THE ACADEMIC </a:t>
            </a:r>
            <a:b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AND NON-ACADEMIC NEEDS OF ALL </a:t>
            </a:r>
            <a:b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STUDENTS IN THEIR CAREER PATHWAYS</a:t>
            </a:r>
          </a:p>
        </p:txBody>
      </p:sp>
      <p:sp>
        <p:nvSpPr>
          <p:cNvPr id="37" name="Rectangle 36">
            <a:extLst>
              <a:ext uri="{FF2B5EF4-FFF2-40B4-BE49-F238E27FC236}">
                <a16:creationId xmlns:a16="http://schemas.microsoft.com/office/drawing/2014/main" id="{0AE2A248-853B-2A4C-A25D-CC894A35BDAA}"/>
              </a:ext>
            </a:extLst>
          </p:cNvPr>
          <p:cNvSpPr>
            <a:spLocks/>
          </p:cNvSpPr>
          <p:nvPr userDrawn="1"/>
        </p:nvSpPr>
        <p:spPr bwMode="auto">
          <a:xfrm>
            <a:off x="6075448" y="621425"/>
            <a:ext cx="1565108" cy="5835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3428028">
              <a:lnSpc>
                <a:spcPts val="5548"/>
              </a:lnSpc>
            </a:pPr>
            <a:r>
              <a:rPr lang="en-US" sz="1650" b="1" spc="300" baseline="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ACADEMICS</a:t>
            </a:r>
          </a:p>
        </p:txBody>
      </p:sp>
      <p:sp>
        <p:nvSpPr>
          <p:cNvPr id="38" name="TextBox 37">
            <a:extLst>
              <a:ext uri="{FF2B5EF4-FFF2-40B4-BE49-F238E27FC236}">
                <a16:creationId xmlns:a16="http://schemas.microsoft.com/office/drawing/2014/main" id="{CBA50111-2886-114A-8E5E-69AD1AB3041E}"/>
              </a:ext>
            </a:extLst>
          </p:cNvPr>
          <p:cNvSpPr txBox="1"/>
          <p:nvPr userDrawn="1"/>
        </p:nvSpPr>
        <p:spPr>
          <a:xfrm>
            <a:off x="5112637" y="1701537"/>
            <a:ext cx="3490730" cy="646331"/>
          </a:xfrm>
          <a:prstGeom prst="rect">
            <a:avLst/>
          </a:prstGeom>
          <a:noFill/>
        </p:spPr>
        <p:txBody>
          <a:bodyPr wrap="square" rtlCol="0" anchor="t" anchorCtr="1">
            <a:spAutoFit/>
          </a:bodyPr>
          <a:lstStyle/>
          <a:p>
            <a:pPr algn="ctr"/>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ALL TENNESSEE STUDENTS WILL HAVE ACCESS TO A HIGH-QUALITY EDUCATION, </a:t>
            </a:r>
            <a:b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NO MATTER WHERE THEY LIVE</a:t>
            </a:r>
          </a:p>
        </p:txBody>
      </p:sp>
      <p:cxnSp>
        <p:nvCxnSpPr>
          <p:cNvPr id="39" name="Straight Connector 38">
            <a:extLst>
              <a:ext uri="{FF2B5EF4-FFF2-40B4-BE49-F238E27FC236}">
                <a16:creationId xmlns:a16="http://schemas.microsoft.com/office/drawing/2014/main" id="{1A1EDB2E-749C-D048-8C87-1091C8B47712}"/>
              </a:ext>
            </a:extLst>
          </p:cNvPr>
          <p:cNvCxnSpPr>
            <a:cxnSpLocks/>
          </p:cNvCxnSpPr>
          <p:nvPr userDrawn="1"/>
        </p:nvCxnSpPr>
        <p:spPr>
          <a:xfrm>
            <a:off x="6636374" y="1429256"/>
            <a:ext cx="44326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8BAECE63-605E-CC47-83C6-0FEA5683D45F}"/>
              </a:ext>
            </a:extLst>
          </p:cNvPr>
          <p:cNvSpPr>
            <a:spLocks/>
          </p:cNvSpPr>
          <p:nvPr userDrawn="1"/>
        </p:nvSpPr>
        <p:spPr bwMode="auto">
          <a:xfrm>
            <a:off x="6062786" y="4039327"/>
            <a:ext cx="1590435" cy="5835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3428028">
              <a:lnSpc>
                <a:spcPts val="5548"/>
              </a:lnSpc>
            </a:pPr>
            <a:r>
              <a:rPr lang="en-US" sz="1650" b="1" spc="300" baseline="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EDUCATORS</a:t>
            </a:r>
          </a:p>
        </p:txBody>
      </p:sp>
      <p:sp>
        <p:nvSpPr>
          <p:cNvPr id="41" name="TextBox 40">
            <a:extLst>
              <a:ext uri="{FF2B5EF4-FFF2-40B4-BE49-F238E27FC236}">
                <a16:creationId xmlns:a16="http://schemas.microsoft.com/office/drawing/2014/main" id="{A39E43A2-C1A4-584C-8929-9F53AEE506D5}"/>
              </a:ext>
            </a:extLst>
          </p:cNvPr>
          <p:cNvSpPr txBox="1"/>
          <p:nvPr userDrawn="1"/>
        </p:nvSpPr>
        <p:spPr>
          <a:xfrm>
            <a:off x="5147990" y="5047780"/>
            <a:ext cx="3420029" cy="830997"/>
          </a:xfrm>
          <a:prstGeom prst="rect">
            <a:avLst/>
          </a:prstGeom>
          <a:noFill/>
        </p:spPr>
        <p:txBody>
          <a:bodyPr wrap="square" rtlCol="0" anchor="t" anchorCtr="1">
            <a:spAutoFit/>
          </a:bodyPr>
          <a:lstStyle/>
          <a:p>
            <a:pPr algn="ctr"/>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TENNESSEE WILL SET A NEW PATH FOR </a:t>
            </a:r>
            <a:b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THE EDUCATION PROFESSION AND BE </a:t>
            </a:r>
            <a:b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THE TOP STATE IN WHICH TO BECOME AND REMAIN A TEACHER AND LEADER FOR ALL</a:t>
            </a:r>
          </a:p>
        </p:txBody>
      </p:sp>
      <p:cxnSp>
        <p:nvCxnSpPr>
          <p:cNvPr id="42" name="Straight Connector 41">
            <a:extLst>
              <a:ext uri="{FF2B5EF4-FFF2-40B4-BE49-F238E27FC236}">
                <a16:creationId xmlns:a16="http://schemas.microsoft.com/office/drawing/2014/main" id="{0E6DB493-CC20-8845-8C14-288A501D034A}"/>
              </a:ext>
            </a:extLst>
          </p:cNvPr>
          <p:cNvCxnSpPr>
            <a:cxnSpLocks/>
          </p:cNvCxnSpPr>
          <p:nvPr userDrawn="1"/>
        </p:nvCxnSpPr>
        <p:spPr>
          <a:xfrm>
            <a:off x="6636374" y="4837463"/>
            <a:ext cx="44326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C9C9C9E-86ED-C345-A6C0-B2481624B391}"/>
              </a:ext>
            </a:extLst>
          </p:cNvPr>
          <p:cNvCxnSpPr>
            <a:cxnSpLocks/>
          </p:cNvCxnSpPr>
          <p:nvPr userDrawn="1"/>
        </p:nvCxnSpPr>
        <p:spPr>
          <a:xfrm>
            <a:off x="0" y="3429000"/>
            <a:ext cx="914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560140C-2272-4F4F-8F11-0589DE75EA30}"/>
              </a:ext>
            </a:extLst>
          </p:cNvPr>
          <p:cNvCxnSpPr>
            <a:cxnSpLocks/>
          </p:cNvCxnSpPr>
          <p:nvPr userDrawn="1"/>
        </p:nvCxnSpPr>
        <p:spPr>
          <a:xfrm>
            <a:off x="4572000"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788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ndations">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D4679495-2F19-0E4B-B7EC-577AC9E653D5}"/>
              </a:ext>
            </a:extLst>
          </p:cNvPr>
          <p:cNvSpPr/>
          <p:nvPr userDrawn="1"/>
        </p:nvSpPr>
        <p:spPr>
          <a:xfrm>
            <a:off x="8075014" y="3208699"/>
            <a:ext cx="1068986" cy="3649301"/>
          </a:xfrm>
          <a:custGeom>
            <a:avLst/>
            <a:gdLst>
              <a:gd name="connsiteX0" fmla="*/ 1068986 w 1068986"/>
              <a:gd name="connsiteY0" fmla="*/ 0 h 3649301"/>
              <a:gd name="connsiteX1" fmla="*/ 1068986 w 1068986"/>
              <a:gd name="connsiteY1" fmla="*/ 3649301 h 3649301"/>
              <a:gd name="connsiteX2" fmla="*/ 0 w 1068986"/>
              <a:gd name="connsiteY2" fmla="*/ 3649301 h 3649301"/>
              <a:gd name="connsiteX3" fmla="*/ 1068986 w 1068986"/>
              <a:gd name="connsiteY3" fmla="*/ 0 h 3649301"/>
            </a:gdLst>
            <a:ahLst/>
            <a:cxnLst>
              <a:cxn ang="0">
                <a:pos x="connsiteX0" y="connsiteY0"/>
              </a:cxn>
              <a:cxn ang="0">
                <a:pos x="connsiteX1" y="connsiteY1"/>
              </a:cxn>
              <a:cxn ang="0">
                <a:pos x="connsiteX2" y="connsiteY2"/>
              </a:cxn>
              <a:cxn ang="0">
                <a:pos x="connsiteX3" y="connsiteY3"/>
              </a:cxn>
            </a:cxnLst>
            <a:rect l="l" t="t" r="r" b="b"/>
            <a:pathLst>
              <a:path w="1068986" h="3649301">
                <a:moveTo>
                  <a:pt x="1068986" y="0"/>
                </a:moveTo>
                <a:lnTo>
                  <a:pt x="1068986" y="3649301"/>
                </a:lnTo>
                <a:lnTo>
                  <a:pt x="0" y="3649301"/>
                </a:lnTo>
                <a:lnTo>
                  <a:pt x="1068986" y="0"/>
                </a:lnTo>
                <a:close/>
              </a:path>
            </a:pathLst>
          </a:custGeom>
          <a:solidFill>
            <a:schemeClr val="accent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EA540A87-3872-3F4D-B8A5-F2D0556E1172}"/>
              </a:ext>
            </a:extLst>
          </p:cNvPr>
          <p:cNvSpPr txBox="1"/>
          <p:nvPr userDrawn="1"/>
        </p:nvSpPr>
        <p:spPr>
          <a:xfrm>
            <a:off x="2765844" y="6132172"/>
            <a:ext cx="5309170" cy="646203"/>
          </a:xfrm>
          <a:prstGeom prst="rect">
            <a:avLst/>
          </a:prstGeom>
          <a:noFill/>
        </p:spPr>
        <p:txBody>
          <a:bodyPr wrap="square" rtlCol="0">
            <a:spAutoFit/>
          </a:bodyPr>
          <a:lstStyle/>
          <a:p>
            <a:pPr algn="r"/>
            <a:r>
              <a:rPr lang="en-US" sz="3599" b="0" spc="300">
                <a:solidFill>
                  <a:schemeClr val="accent6"/>
                </a:solidFill>
                <a:latin typeface="Open Sans" panose="020B0606030504020204" pitchFamily="34" charset="0"/>
                <a:ea typeface="Open Sans" panose="020B0606030504020204" pitchFamily="34" charset="0"/>
                <a:cs typeface="Open Sans" panose="020B0606030504020204" pitchFamily="34" charset="0"/>
              </a:rPr>
              <a:t>FOUNDATIONS</a:t>
            </a:r>
          </a:p>
        </p:txBody>
      </p:sp>
      <p:pic>
        <p:nvPicPr>
          <p:cNvPr id="8" name="Picture 7">
            <a:extLst>
              <a:ext uri="{FF2B5EF4-FFF2-40B4-BE49-F238E27FC236}">
                <a16:creationId xmlns:a16="http://schemas.microsoft.com/office/drawing/2014/main" id="{6E5C53C5-F98D-F245-AC94-3A2715D54E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9479" y="5759086"/>
            <a:ext cx="1511317" cy="943089"/>
          </a:xfrm>
          <a:prstGeom prst="rect">
            <a:avLst/>
          </a:prstGeom>
        </p:spPr>
      </p:pic>
      <p:sp>
        <p:nvSpPr>
          <p:cNvPr id="10" name="Title Placeholder 1">
            <a:extLst>
              <a:ext uri="{FF2B5EF4-FFF2-40B4-BE49-F238E27FC236}">
                <a16:creationId xmlns:a16="http://schemas.microsoft.com/office/drawing/2014/main" id="{F56764CE-9DD4-CF4B-A972-9628A73A774A}"/>
              </a:ext>
            </a:extLst>
          </p:cNvPr>
          <p:cNvSpPr>
            <a:spLocks noGrp="1"/>
          </p:cNvSpPr>
          <p:nvPr>
            <p:ph type="title"/>
          </p:nvPr>
        </p:nvSpPr>
        <p:spPr>
          <a:xfrm>
            <a:off x="381000" y="228600"/>
            <a:ext cx="8305800" cy="1208314"/>
          </a:xfrm>
          <a:prstGeom prst="rect">
            <a:avLst/>
          </a:prstGeom>
        </p:spPr>
        <p:txBody>
          <a:bodyPr vert="horz" lIns="91440" tIns="45720" rIns="91440" bIns="45720" rtlCol="0" anchor="ctr">
            <a:normAutofit/>
          </a:bodyPr>
          <a:lstStyle/>
          <a:p>
            <a:r>
              <a:rPr lang="en-US"/>
              <a:t>Click to edit Master title style</a:t>
            </a:r>
          </a:p>
        </p:txBody>
      </p:sp>
      <p:pic>
        <p:nvPicPr>
          <p:cNvPr id="11" name="Graphic 10">
            <a:extLst>
              <a:ext uri="{FF2B5EF4-FFF2-40B4-BE49-F238E27FC236}">
                <a16:creationId xmlns:a16="http://schemas.microsoft.com/office/drawing/2014/main" id="{FADF710D-3780-C94C-AAE2-77B72E4D1283}"/>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248650" y="5882832"/>
            <a:ext cx="914400" cy="914400"/>
          </a:xfrm>
          <a:prstGeom prst="rect">
            <a:avLst/>
          </a:prstGeom>
        </p:spPr>
      </p:pic>
      <p:sp>
        <p:nvSpPr>
          <p:cNvPr id="12" name="Text Placeholder 2">
            <a:extLst>
              <a:ext uri="{FF2B5EF4-FFF2-40B4-BE49-F238E27FC236}">
                <a16:creationId xmlns:a16="http://schemas.microsoft.com/office/drawing/2014/main" id="{4DCD13BC-007D-AC4F-8347-232A68B47606}"/>
              </a:ext>
            </a:extLst>
          </p:cNvPr>
          <p:cNvSpPr>
            <a:spLocks noGrp="1"/>
          </p:cNvSpPr>
          <p:nvPr>
            <p:ph idx="1"/>
          </p:nvPr>
        </p:nvSpPr>
        <p:spPr>
          <a:xfrm>
            <a:off x="381000" y="1531922"/>
            <a:ext cx="8305800" cy="43354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9664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6">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BD5DEA4-CE7D-BB48-8189-986C66CCD33B}"/>
              </a:ext>
            </a:extLst>
          </p:cNvPr>
          <p:cNvGrpSpPr/>
          <p:nvPr userDrawn="1"/>
        </p:nvGrpSpPr>
        <p:grpSpPr>
          <a:xfrm rot="16200000">
            <a:off x="-1272916" y="3199707"/>
            <a:ext cx="6858000" cy="458586"/>
            <a:chOff x="0" y="6170814"/>
            <a:chExt cx="12188825" cy="458586"/>
          </a:xfrm>
        </p:grpSpPr>
        <p:sp>
          <p:nvSpPr>
            <p:cNvPr id="4" name="Rectangle 3">
              <a:extLst>
                <a:ext uri="{FF2B5EF4-FFF2-40B4-BE49-F238E27FC236}">
                  <a16:creationId xmlns:a16="http://schemas.microsoft.com/office/drawing/2014/main" id="{868DE592-4536-AA4C-9413-CE02CE7CB084}"/>
                </a:ext>
              </a:extLst>
            </p:cNvPr>
            <p:cNvSpPr/>
            <p:nvPr userDrawn="1"/>
          </p:nvSpPr>
          <p:spPr>
            <a:xfrm>
              <a:off x="0" y="6170814"/>
              <a:ext cx="12188825"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2071829-6B18-2242-AC6A-F1098587BBB0}"/>
                </a:ext>
              </a:extLst>
            </p:cNvPr>
            <p:cNvSpPr/>
            <p:nvPr userDrawn="1"/>
          </p:nvSpPr>
          <p:spPr>
            <a:xfrm>
              <a:off x="0" y="6354387"/>
              <a:ext cx="12188825" cy="914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E2A47CA-4ED0-6E4E-B43E-A271C84FCD02}"/>
                </a:ext>
              </a:extLst>
            </p:cNvPr>
            <p:cNvSpPr/>
            <p:nvPr userDrawn="1"/>
          </p:nvSpPr>
          <p:spPr>
            <a:xfrm>
              <a:off x="0" y="6537960"/>
              <a:ext cx="12188825" cy="9144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7" name="Title Placeholder 1">
            <a:extLst>
              <a:ext uri="{FF2B5EF4-FFF2-40B4-BE49-F238E27FC236}">
                <a16:creationId xmlns:a16="http://schemas.microsoft.com/office/drawing/2014/main" id="{C29E481E-BEE6-7141-836B-E3AF49EB199B}"/>
              </a:ext>
            </a:extLst>
          </p:cNvPr>
          <p:cNvSpPr>
            <a:spLocks noGrp="1"/>
          </p:cNvSpPr>
          <p:nvPr>
            <p:ph type="title"/>
          </p:nvPr>
        </p:nvSpPr>
        <p:spPr>
          <a:xfrm>
            <a:off x="2665537" y="228600"/>
            <a:ext cx="6097588"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8" name="Content Placeholder 4">
            <a:extLst>
              <a:ext uri="{FF2B5EF4-FFF2-40B4-BE49-F238E27FC236}">
                <a16:creationId xmlns:a16="http://schemas.microsoft.com/office/drawing/2014/main" id="{D3855D84-A2ED-0544-A373-E52779247707}"/>
              </a:ext>
            </a:extLst>
          </p:cNvPr>
          <p:cNvSpPr>
            <a:spLocks noGrp="1"/>
          </p:cNvSpPr>
          <p:nvPr>
            <p:ph sz="quarter" idx="12"/>
          </p:nvPr>
        </p:nvSpPr>
        <p:spPr>
          <a:xfrm>
            <a:off x="2665412" y="1531917"/>
            <a:ext cx="6097588" cy="43354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8" name="Picture Placeholder 3">
            <a:extLst>
              <a:ext uri="{FF2B5EF4-FFF2-40B4-BE49-F238E27FC236}">
                <a16:creationId xmlns:a16="http://schemas.microsoft.com/office/drawing/2014/main" id="{0956567B-8B82-D843-A206-495BC9A9798C}"/>
              </a:ext>
            </a:extLst>
          </p:cNvPr>
          <p:cNvSpPr>
            <a:spLocks noGrp="1"/>
          </p:cNvSpPr>
          <p:nvPr>
            <p:ph type="pic" sz="quarter" idx="10"/>
          </p:nvPr>
        </p:nvSpPr>
        <p:spPr>
          <a:xfrm>
            <a:off x="0" y="0"/>
            <a:ext cx="1801368" cy="685800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013" dirty="0">
                <a:solidFill>
                  <a:schemeClr val="lt1"/>
                </a:solidFill>
                <a:latin typeface="+mn-lt"/>
                <a:ea typeface="+mn-ea"/>
                <a:cs typeface="+mn-cs"/>
              </a:defRPr>
            </a:lvl1pPr>
          </a:lstStyle>
          <a:p>
            <a:pPr marL="0" lvl="0" algn="ctr" defTabSz="914217"/>
            <a:r>
              <a:rPr lang="en-US"/>
              <a:t>Click icon to add picture</a:t>
            </a:r>
          </a:p>
        </p:txBody>
      </p:sp>
      <p:grpSp>
        <p:nvGrpSpPr>
          <p:cNvPr id="59" name="Group 58">
            <a:extLst>
              <a:ext uri="{FF2B5EF4-FFF2-40B4-BE49-F238E27FC236}">
                <a16:creationId xmlns:a16="http://schemas.microsoft.com/office/drawing/2014/main" id="{315DF3D5-E628-2548-80D3-7C82AFF00096}"/>
              </a:ext>
            </a:extLst>
          </p:cNvPr>
          <p:cNvGrpSpPr/>
          <p:nvPr userDrawn="1"/>
        </p:nvGrpSpPr>
        <p:grpSpPr>
          <a:xfrm>
            <a:off x="5404670" y="6248400"/>
            <a:ext cx="3210027" cy="196444"/>
            <a:chOff x="6927228" y="7552706"/>
            <a:chExt cx="5016271" cy="227062"/>
          </a:xfrm>
        </p:grpSpPr>
        <p:sp>
          <p:nvSpPr>
            <p:cNvPr id="60" name="Oval 59">
              <a:extLst>
                <a:ext uri="{FF2B5EF4-FFF2-40B4-BE49-F238E27FC236}">
                  <a16:creationId xmlns:a16="http://schemas.microsoft.com/office/drawing/2014/main" id="{BE08BA65-08AF-AA4D-B566-EB55F4FDDA4E}"/>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1" name="Oval 60">
              <a:extLst>
                <a:ext uri="{FF2B5EF4-FFF2-40B4-BE49-F238E27FC236}">
                  <a16:creationId xmlns:a16="http://schemas.microsoft.com/office/drawing/2014/main" id="{ACC6D99D-0010-E446-8BBE-02E8D3C61E78}"/>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2" name="Oval 61">
              <a:extLst>
                <a:ext uri="{FF2B5EF4-FFF2-40B4-BE49-F238E27FC236}">
                  <a16:creationId xmlns:a16="http://schemas.microsoft.com/office/drawing/2014/main" id="{B2F4B778-A0A2-8D40-815D-52CBD7213C08}"/>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3" name="Oval 62">
              <a:extLst>
                <a:ext uri="{FF2B5EF4-FFF2-40B4-BE49-F238E27FC236}">
                  <a16:creationId xmlns:a16="http://schemas.microsoft.com/office/drawing/2014/main" id="{9FD1A560-B7BC-0B49-AFDF-1F8A22392889}"/>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4" name="Oval 63">
              <a:extLst>
                <a:ext uri="{FF2B5EF4-FFF2-40B4-BE49-F238E27FC236}">
                  <a16:creationId xmlns:a16="http://schemas.microsoft.com/office/drawing/2014/main" id="{E39BE5EE-3265-F64F-BFEF-6C277ECC711A}"/>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5" name="Oval 64">
              <a:extLst>
                <a:ext uri="{FF2B5EF4-FFF2-40B4-BE49-F238E27FC236}">
                  <a16:creationId xmlns:a16="http://schemas.microsoft.com/office/drawing/2014/main" id="{7356D33A-AB14-F24B-BA62-15D972B9B5BA}"/>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6" name="Oval 65">
              <a:extLst>
                <a:ext uri="{FF2B5EF4-FFF2-40B4-BE49-F238E27FC236}">
                  <a16:creationId xmlns:a16="http://schemas.microsoft.com/office/drawing/2014/main" id="{7B8FECBC-11D0-6F4E-951F-D549A8F344F5}"/>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7" name="Oval 66">
              <a:extLst>
                <a:ext uri="{FF2B5EF4-FFF2-40B4-BE49-F238E27FC236}">
                  <a16:creationId xmlns:a16="http://schemas.microsoft.com/office/drawing/2014/main" id="{88F1E9EA-7216-4043-92EA-38DA4F777422}"/>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8" name="Oval 67">
              <a:extLst>
                <a:ext uri="{FF2B5EF4-FFF2-40B4-BE49-F238E27FC236}">
                  <a16:creationId xmlns:a16="http://schemas.microsoft.com/office/drawing/2014/main" id="{7A1076E8-3757-B94C-9FB9-DCC7B36410E4}"/>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9" name="Oval 68">
              <a:extLst>
                <a:ext uri="{FF2B5EF4-FFF2-40B4-BE49-F238E27FC236}">
                  <a16:creationId xmlns:a16="http://schemas.microsoft.com/office/drawing/2014/main" id="{CA411965-2D59-2548-A311-B355B4B77422}"/>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0" name="Oval 69">
              <a:extLst>
                <a:ext uri="{FF2B5EF4-FFF2-40B4-BE49-F238E27FC236}">
                  <a16:creationId xmlns:a16="http://schemas.microsoft.com/office/drawing/2014/main" id="{41164098-7427-B742-A6BD-1F937CA4CDAF}"/>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1" name="Oval 70">
              <a:extLst>
                <a:ext uri="{FF2B5EF4-FFF2-40B4-BE49-F238E27FC236}">
                  <a16:creationId xmlns:a16="http://schemas.microsoft.com/office/drawing/2014/main" id="{71D04A7E-F3B5-994B-A3EF-FD334942F353}"/>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2" name="Oval 71">
              <a:extLst>
                <a:ext uri="{FF2B5EF4-FFF2-40B4-BE49-F238E27FC236}">
                  <a16:creationId xmlns:a16="http://schemas.microsoft.com/office/drawing/2014/main" id="{FF4069AD-4E30-8A4E-9D88-27B5A1609E2E}"/>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3" name="Oval 72">
              <a:extLst>
                <a:ext uri="{FF2B5EF4-FFF2-40B4-BE49-F238E27FC236}">
                  <a16:creationId xmlns:a16="http://schemas.microsoft.com/office/drawing/2014/main" id="{84E88AE6-A23D-D946-B4CD-9DD7131BF04E}"/>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4" name="Oval 73">
              <a:extLst>
                <a:ext uri="{FF2B5EF4-FFF2-40B4-BE49-F238E27FC236}">
                  <a16:creationId xmlns:a16="http://schemas.microsoft.com/office/drawing/2014/main" id="{49E2407E-511D-D649-9FA2-6FED1808B43E}"/>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5" name="Oval 74">
              <a:extLst>
                <a:ext uri="{FF2B5EF4-FFF2-40B4-BE49-F238E27FC236}">
                  <a16:creationId xmlns:a16="http://schemas.microsoft.com/office/drawing/2014/main" id="{0121D25C-1A8B-9245-BFEE-71E814994D56}"/>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6" name="Oval 75">
              <a:extLst>
                <a:ext uri="{FF2B5EF4-FFF2-40B4-BE49-F238E27FC236}">
                  <a16:creationId xmlns:a16="http://schemas.microsoft.com/office/drawing/2014/main" id="{22A313E4-2826-A548-BCF0-7DB72FBFE54E}"/>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7" name="Oval 76">
              <a:extLst>
                <a:ext uri="{FF2B5EF4-FFF2-40B4-BE49-F238E27FC236}">
                  <a16:creationId xmlns:a16="http://schemas.microsoft.com/office/drawing/2014/main" id="{7FE6166B-A9B0-2C47-BED7-B79C5AF49A60}"/>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8" name="Oval 77">
              <a:extLst>
                <a:ext uri="{FF2B5EF4-FFF2-40B4-BE49-F238E27FC236}">
                  <a16:creationId xmlns:a16="http://schemas.microsoft.com/office/drawing/2014/main" id="{C835111C-CCC4-BA43-A3D3-6B6F1009EA55}"/>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9" name="Oval 78">
              <a:extLst>
                <a:ext uri="{FF2B5EF4-FFF2-40B4-BE49-F238E27FC236}">
                  <a16:creationId xmlns:a16="http://schemas.microsoft.com/office/drawing/2014/main" id="{5FF8990A-56A2-CE4F-A03C-63CCDF745CFC}"/>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0" name="Oval 79">
              <a:extLst>
                <a:ext uri="{FF2B5EF4-FFF2-40B4-BE49-F238E27FC236}">
                  <a16:creationId xmlns:a16="http://schemas.microsoft.com/office/drawing/2014/main" id="{8CFE9D25-74ED-EE44-A2AC-2F7E67DCAEC0}"/>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1" name="Oval 80">
              <a:extLst>
                <a:ext uri="{FF2B5EF4-FFF2-40B4-BE49-F238E27FC236}">
                  <a16:creationId xmlns:a16="http://schemas.microsoft.com/office/drawing/2014/main" id="{CA49F4B9-05E5-B447-BF0A-0B1488DAA282}"/>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2" name="Oval 81">
              <a:extLst>
                <a:ext uri="{FF2B5EF4-FFF2-40B4-BE49-F238E27FC236}">
                  <a16:creationId xmlns:a16="http://schemas.microsoft.com/office/drawing/2014/main" id="{4BBEEFD9-E2BB-7447-B37F-B2C3E0A6D453}"/>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3" name="Oval 82">
              <a:extLst>
                <a:ext uri="{FF2B5EF4-FFF2-40B4-BE49-F238E27FC236}">
                  <a16:creationId xmlns:a16="http://schemas.microsoft.com/office/drawing/2014/main" id="{30A4F353-3DB6-A747-8839-A39686C22842}"/>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4" name="Oval 83">
              <a:extLst>
                <a:ext uri="{FF2B5EF4-FFF2-40B4-BE49-F238E27FC236}">
                  <a16:creationId xmlns:a16="http://schemas.microsoft.com/office/drawing/2014/main" id="{FA4379BB-2599-4748-B607-76CE0D664A70}"/>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5" name="Oval 84">
              <a:extLst>
                <a:ext uri="{FF2B5EF4-FFF2-40B4-BE49-F238E27FC236}">
                  <a16:creationId xmlns:a16="http://schemas.microsoft.com/office/drawing/2014/main" id="{79E96182-87A7-8C49-9BF0-DB9962339778}"/>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6" name="Oval 85">
              <a:extLst>
                <a:ext uri="{FF2B5EF4-FFF2-40B4-BE49-F238E27FC236}">
                  <a16:creationId xmlns:a16="http://schemas.microsoft.com/office/drawing/2014/main" id="{8C2483B2-3735-6449-88A4-DB02BC577FFE}"/>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7" name="Oval 86">
              <a:extLst>
                <a:ext uri="{FF2B5EF4-FFF2-40B4-BE49-F238E27FC236}">
                  <a16:creationId xmlns:a16="http://schemas.microsoft.com/office/drawing/2014/main" id="{11B132C6-87CE-0844-A01E-E5F9573EBD87}"/>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8" name="Oval 87">
              <a:extLst>
                <a:ext uri="{FF2B5EF4-FFF2-40B4-BE49-F238E27FC236}">
                  <a16:creationId xmlns:a16="http://schemas.microsoft.com/office/drawing/2014/main" id="{665BEDBA-BC31-4B4C-8134-E56FE51F0113}"/>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9" name="Oval 88">
              <a:extLst>
                <a:ext uri="{FF2B5EF4-FFF2-40B4-BE49-F238E27FC236}">
                  <a16:creationId xmlns:a16="http://schemas.microsoft.com/office/drawing/2014/main" id="{E363D731-74CB-F042-B1A0-E53482FCA865}"/>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0" name="Oval 89">
              <a:extLst>
                <a:ext uri="{FF2B5EF4-FFF2-40B4-BE49-F238E27FC236}">
                  <a16:creationId xmlns:a16="http://schemas.microsoft.com/office/drawing/2014/main" id="{4C2C2B20-B5CA-FB44-88D7-6B0063C95015}"/>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1" name="Oval 90">
              <a:extLst>
                <a:ext uri="{FF2B5EF4-FFF2-40B4-BE49-F238E27FC236}">
                  <a16:creationId xmlns:a16="http://schemas.microsoft.com/office/drawing/2014/main" id="{EFD3CAFB-CCAD-6B4B-80C9-2FE16D3D283B}"/>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2" name="Oval 91">
              <a:extLst>
                <a:ext uri="{FF2B5EF4-FFF2-40B4-BE49-F238E27FC236}">
                  <a16:creationId xmlns:a16="http://schemas.microsoft.com/office/drawing/2014/main" id="{3439BAE5-36BF-A640-A138-F9BADA1042CE}"/>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3" name="Oval 92">
              <a:extLst>
                <a:ext uri="{FF2B5EF4-FFF2-40B4-BE49-F238E27FC236}">
                  <a16:creationId xmlns:a16="http://schemas.microsoft.com/office/drawing/2014/main" id="{6B970BE8-0FF8-1845-8327-768149AD2853}"/>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4" name="Oval 93">
              <a:extLst>
                <a:ext uri="{FF2B5EF4-FFF2-40B4-BE49-F238E27FC236}">
                  <a16:creationId xmlns:a16="http://schemas.microsoft.com/office/drawing/2014/main" id="{D4CFC7BD-7C7F-6C4A-B4DF-952E18C28C33}"/>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5" name="Oval 94">
              <a:extLst>
                <a:ext uri="{FF2B5EF4-FFF2-40B4-BE49-F238E27FC236}">
                  <a16:creationId xmlns:a16="http://schemas.microsoft.com/office/drawing/2014/main" id="{D0527A26-1150-EB48-95E6-0AADA23E3E3A}"/>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6" name="Oval 95">
              <a:extLst>
                <a:ext uri="{FF2B5EF4-FFF2-40B4-BE49-F238E27FC236}">
                  <a16:creationId xmlns:a16="http://schemas.microsoft.com/office/drawing/2014/main" id="{83517CC4-E5FC-5C48-8C39-4E17C1B9CE7A}"/>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7" name="Oval 96">
              <a:extLst>
                <a:ext uri="{FF2B5EF4-FFF2-40B4-BE49-F238E27FC236}">
                  <a16:creationId xmlns:a16="http://schemas.microsoft.com/office/drawing/2014/main" id="{ED2D8C4F-8637-C24A-86C6-A86227B92315}"/>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8" name="Oval 97">
              <a:extLst>
                <a:ext uri="{FF2B5EF4-FFF2-40B4-BE49-F238E27FC236}">
                  <a16:creationId xmlns:a16="http://schemas.microsoft.com/office/drawing/2014/main" id="{B569D71D-C8C7-4944-BFAB-FC2FD971C022}"/>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9" name="Oval 98">
              <a:extLst>
                <a:ext uri="{FF2B5EF4-FFF2-40B4-BE49-F238E27FC236}">
                  <a16:creationId xmlns:a16="http://schemas.microsoft.com/office/drawing/2014/main" id="{762620DA-C762-7A44-BCCD-E127AA2A7A0E}"/>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0" name="Oval 99">
              <a:extLst>
                <a:ext uri="{FF2B5EF4-FFF2-40B4-BE49-F238E27FC236}">
                  <a16:creationId xmlns:a16="http://schemas.microsoft.com/office/drawing/2014/main" id="{4914895B-9BC6-9C4D-BB15-A6E52DFBCEA3}"/>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1" name="Oval 100">
              <a:extLst>
                <a:ext uri="{FF2B5EF4-FFF2-40B4-BE49-F238E27FC236}">
                  <a16:creationId xmlns:a16="http://schemas.microsoft.com/office/drawing/2014/main" id="{80DC25B3-A878-A842-904E-EB899705F96E}"/>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2" name="Oval 101">
              <a:extLst>
                <a:ext uri="{FF2B5EF4-FFF2-40B4-BE49-F238E27FC236}">
                  <a16:creationId xmlns:a16="http://schemas.microsoft.com/office/drawing/2014/main" id="{5EF955E3-374A-6744-8996-8355D4EFED8A}"/>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3" name="Oval 102">
              <a:extLst>
                <a:ext uri="{FF2B5EF4-FFF2-40B4-BE49-F238E27FC236}">
                  <a16:creationId xmlns:a16="http://schemas.microsoft.com/office/drawing/2014/main" id="{7F94DE7C-CD9E-F644-B9BD-F14E57387E2D}"/>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4" name="Oval 103">
              <a:extLst>
                <a:ext uri="{FF2B5EF4-FFF2-40B4-BE49-F238E27FC236}">
                  <a16:creationId xmlns:a16="http://schemas.microsoft.com/office/drawing/2014/main" id="{405F4DD4-18B7-2148-8760-4768142FFB88}"/>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5" name="Oval 104">
              <a:extLst>
                <a:ext uri="{FF2B5EF4-FFF2-40B4-BE49-F238E27FC236}">
                  <a16:creationId xmlns:a16="http://schemas.microsoft.com/office/drawing/2014/main" id="{AD7D6899-F5A5-6040-A2A8-307BC0635D0C}"/>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6" name="Oval 105">
              <a:extLst>
                <a:ext uri="{FF2B5EF4-FFF2-40B4-BE49-F238E27FC236}">
                  <a16:creationId xmlns:a16="http://schemas.microsoft.com/office/drawing/2014/main" id="{7C59481C-8027-8A41-B1BC-AE574BAF74F8}"/>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7" name="Oval 106">
              <a:extLst>
                <a:ext uri="{FF2B5EF4-FFF2-40B4-BE49-F238E27FC236}">
                  <a16:creationId xmlns:a16="http://schemas.microsoft.com/office/drawing/2014/main" id="{A9D3D8EC-4F9B-F74E-9691-861C2EF78FF0}"/>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spTree>
    <p:extLst>
      <p:ext uri="{BB962C8B-B14F-4D97-AF65-F5344CB8AC3E}">
        <p14:creationId xmlns:p14="http://schemas.microsoft.com/office/powerpoint/2010/main" val="4124111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7">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9A9B0DF8-7D2E-A841-BAD9-944CA2687168}"/>
              </a:ext>
            </a:extLst>
          </p:cNvPr>
          <p:cNvSpPr>
            <a:spLocks noGrp="1"/>
          </p:cNvSpPr>
          <p:nvPr>
            <p:ph type="pic" sz="quarter" idx="10"/>
          </p:nvPr>
        </p:nvSpPr>
        <p:spPr>
          <a:xfrm>
            <a:off x="6130289" y="0"/>
            <a:ext cx="2317296" cy="6858000"/>
          </a:xfrm>
          <a:gradFill>
            <a:gsLst>
              <a:gs pos="0">
                <a:schemeClr val="accent2"/>
              </a:gs>
              <a:gs pos="83000">
                <a:schemeClr val="accent2">
                  <a:lumMod val="75000"/>
                </a:schemeClr>
              </a:gs>
              <a:gs pos="98000">
                <a:schemeClr val="accent2">
                  <a:lumMod val="50000"/>
                </a:schemeClr>
              </a:gs>
            </a:gsLst>
            <a:lin ang="4800000" scaled="0"/>
          </a:gradFill>
        </p:spPr>
        <p:txBody>
          <a:bodyPr/>
          <a:lstStyle>
            <a:lvl1pPr marL="0" indent="0">
              <a:buNone/>
              <a:defRPr/>
            </a:lvl1pPr>
          </a:lstStyle>
          <a:p>
            <a:r>
              <a:rPr lang="en-US"/>
              <a:t>Click icon to add picture</a:t>
            </a:r>
          </a:p>
        </p:txBody>
      </p:sp>
      <p:grpSp>
        <p:nvGrpSpPr>
          <p:cNvPr id="4" name="Group 3">
            <a:extLst>
              <a:ext uri="{FF2B5EF4-FFF2-40B4-BE49-F238E27FC236}">
                <a16:creationId xmlns:a16="http://schemas.microsoft.com/office/drawing/2014/main" id="{ACDE9A15-0098-B740-A4E7-7B1F1501BB19}"/>
              </a:ext>
            </a:extLst>
          </p:cNvPr>
          <p:cNvGrpSpPr/>
          <p:nvPr userDrawn="1"/>
        </p:nvGrpSpPr>
        <p:grpSpPr>
          <a:xfrm rot="16200000">
            <a:off x="5352357" y="3199707"/>
            <a:ext cx="6858000" cy="458586"/>
            <a:chOff x="0" y="6170814"/>
            <a:chExt cx="12188825" cy="458586"/>
          </a:xfrm>
        </p:grpSpPr>
        <p:sp>
          <p:nvSpPr>
            <p:cNvPr id="5" name="Rectangle 4">
              <a:extLst>
                <a:ext uri="{FF2B5EF4-FFF2-40B4-BE49-F238E27FC236}">
                  <a16:creationId xmlns:a16="http://schemas.microsoft.com/office/drawing/2014/main" id="{C5256792-4C4A-2747-8FDD-7483D8D8064A}"/>
                </a:ext>
              </a:extLst>
            </p:cNvPr>
            <p:cNvSpPr/>
            <p:nvPr userDrawn="1"/>
          </p:nvSpPr>
          <p:spPr>
            <a:xfrm>
              <a:off x="0" y="6170814"/>
              <a:ext cx="12188825"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B5549B2-6155-9F46-BBD2-815ED53C6CE1}"/>
                </a:ext>
              </a:extLst>
            </p:cNvPr>
            <p:cNvSpPr/>
            <p:nvPr userDrawn="1"/>
          </p:nvSpPr>
          <p:spPr>
            <a:xfrm>
              <a:off x="0" y="6354387"/>
              <a:ext cx="12188825" cy="914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F47F755-2026-8348-87EF-F9CEA0D171E0}"/>
                </a:ext>
              </a:extLst>
            </p:cNvPr>
            <p:cNvSpPr/>
            <p:nvPr userDrawn="1"/>
          </p:nvSpPr>
          <p:spPr>
            <a:xfrm>
              <a:off x="0" y="6537960"/>
              <a:ext cx="12188825" cy="9144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10" name="Text Placeholder 2">
            <a:extLst>
              <a:ext uri="{FF2B5EF4-FFF2-40B4-BE49-F238E27FC236}">
                <a16:creationId xmlns:a16="http://schemas.microsoft.com/office/drawing/2014/main" id="{309B0F88-0798-2643-A4FC-275D078E674B}"/>
              </a:ext>
            </a:extLst>
          </p:cNvPr>
          <p:cNvSpPr>
            <a:spLocks noGrp="1"/>
          </p:cNvSpPr>
          <p:nvPr>
            <p:ph idx="1"/>
          </p:nvPr>
        </p:nvSpPr>
        <p:spPr>
          <a:xfrm>
            <a:off x="381000" y="1531922"/>
            <a:ext cx="5429250" cy="43354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a:extLst>
              <a:ext uri="{FF2B5EF4-FFF2-40B4-BE49-F238E27FC236}">
                <a16:creationId xmlns:a16="http://schemas.microsoft.com/office/drawing/2014/main" id="{B1DF2113-B246-4246-BCB1-8B881ED155EF}"/>
              </a:ext>
            </a:extLst>
          </p:cNvPr>
          <p:cNvSpPr>
            <a:spLocks noGrp="1"/>
          </p:cNvSpPr>
          <p:nvPr>
            <p:ph type="title"/>
          </p:nvPr>
        </p:nvSpPr>
        <p:spPr>
          <a:xfrm>
            <a:off x="381000" y="228600"/>
            <a:ext cx="5429250" cy="1208314"/>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455802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8">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B46013-33F0-4C46-8E2B-7999BBC353F8}"/>
              </a:ext>
            </a:extLst>
          </p:cNvPr>
          <p:cNvSpPr/>
          <p:nvPr userDrawn="1"/>
        </p:nvSpPr>
        <p:spPr>
          <a:xfrm>
            <a:off x="5213446" y="0"/>
            <a:ext cx="3930554" cy="6858000"/>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4" name="Picture Placeholder 3">
            <a:extLst>
              <a:ext uri="{FF2B5EF4-FFF2-40B4-BE49-F238E27FC236}">
                <a16:creationId xmlns:a16="http://schemas.microsoft.com/office/drawing/2014/main" id="{3AB2221A-FB94-034C-810D-B0D7F0C16D9F}"/>
              </a:ext>
            </a:extLst>
          </p:cNvPr>
          <p:cNvSpPr>
            <a:spLocks noGrp="1"/>
          </p:cNvSpPr>
          <p:nvPr>
            <p:ph type="pic" sz="quarter" idx="10"/>
          </p:nvPr>
        </p:nvSpPr>
        <p:spPr>
          <a:xfrm>
            <a:off x="5411787" y="0"/>
            <a:ext cx="3732213" cy="6858000"/>
          </a:xfrm>
          <a:pattFill prst="pct5">
            <a:fgClr>
              <a:schemeClr val="tx2"/>
            </a:fgClr>
            <a:bgClr>
              <a:schemeClr val="accent2"/>
            </a:bgClr>
          </a:pattFill>
        </p:spPr>
        <p:txBody>
          <a:bodyPr/>
          <a:lstStyle>
            <a:lvl1pPr marL="0" indent="0">
              <a:buNone/>
              <a:defRPr/>
            </a:lvl1pPr>
          </a:lstStyle>
          <a:p>
            <a:r>
              <a:rPr lang="en-US"/>
              <a:t>Click icon to add picture</a:t>
            </a:r>
          </a:p>
        </p:txBody>
      </p:sp>
      <p:grpSp>
        <p:nvGrpSpPr>
          <p:cNvPr id="5" name="Group 4">
            <a:extLst>
              <a:ext uri="{FF2B5EF4-FFF2-40B4-BE49-F238E27FC236}">
                <a16:creationId xmlns:a16="http://schemas.microsoft.com/office/drawing/2014/main" id="{A515BB20-B766-B646-BFE8-3BAAF66BB7F1}"/>
              </a:ext>
            </a:extLst>
          </p:cNvPr>
          <p:cNvGrpSpPr/>
          <p:nvPr userDrawn="1"/>
        </p:nvGrpSpPr>
        <p:grpSpPr>
          <a:xfrm rot="16200000">
            <a:off x="1450080" y="3199707"/>
            <a:ext cx="6858000" cy="458586"/>
            <a:chOff x="0" y="6170814"/>
            <a:chExt cx="12188825" cy="458586"/>
          </a:xfrm>
        </p:grpSpPr>
        <p:sp>
          <p:nvSpPr>
            <p:cNvPr id="6" name="Rectangle 5">
              <a:extLst>
                <a:ext uri="{FF2B5EF4-FFF2-40B4-BE49-F238E27FC236}">
                  <a16:creationId xmlns:a16="http://schemas.microsoft.com/office/drawing/2014/main" id="{4AD59996-BB72-0148-BC1B-8AABAC238610}"/>
                </a:ext>
              </a:extLst>
            </p:cNvPr>
            <p:cNvSpPr/>
            <p:nvPr userDrawn="1"/>
          </p:nvSpPr>
          <p:spPr>
            <a:xfrm>
              <a:off x="0" y="6170814"/>
              <a:ext cx="12188825"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C164CD8-78D6-0B49-8689-2EE11888F94A}"/>
                </a:ext>
              </a:extLst>
            </p:cNvPr>
            <p:cNvSpPr/>
            <p:nvPr userDrawn="1"/>
          </p:nvSpPr>
          <p:spPr>
            <a:xfrm>
              <a:off x="0" y="6354387"/>
              <a:ext cx="12188825" cy="914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5AFFCE1-C1B6-5741-9A83-CE2504C547F5}"/>
                </a:ext>
              </a:extLst>
            </p:cNvPr>
            <p:cNvSpPr/>
            <p:nvPr userDrawn="1"/>
          </p:nvSpPr>
          <p:spPr>
            <a:xfrm>
              <a:off x="0" y="6537960"/>
              <a:ext cx="12188825" cy="9144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216067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9">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696FB98-971C-204B-872A-D9D71E225BDF}"/>
              </a:ext>
            </a:extLst>
          </p:cNvPr>
          <p:cNvGrpSpPr/>
          <p:nvPr userDrawn="1"/>
        </p:nvGrpSpPr>
        <p:grpSpPr>
          <a:xfrm rot="16200000">
            <a:off x="5209555" y="3199707"/>
            <a:ext cx="6858000" cy="458586"/>
            <a:chOff x="0" y="6170814"/>
            <a:chExt cx="12188825" cy="458586"/>
          </a:xfrm>
        </p:grpSpPr>
        <p:sp>
          <p:nvSpPr>
            <p:cNvPr id="4" name="Rectangle 3">
              <a:extLst>
                <a:ext uri="{FF2B5EF4-FFF2-40B4-BE49-F238E27FC236}">
                  <a16:creationId xmlns:a16="http://schemas.microsoft.com/office/drawing/2014/main" id="{C6E0B011-DA36-714E-B9D9-E1675BCC2015}"/>
                </a:ext>
              </a:extLst>
            </p:cNvPr>
            <p:cNvSpPr/>
            <p:nvPr userDrawn="1"/>
          </p:nvSpPr>
          <p:spPr>
            <a:xfrm>
              <a:off x="0" y="6170814"/>
              <a:ext cx="12188825"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4FB084A-278C-754F-9596-08EE404DBCE9}"/>
                </a:ext>
              </a:extLst>
            </p:cNvPr>
            <p:cNvSpPr/>
            <p:nvPr userDrawn="1"/>
          </p:nvSpPr>
          <p:spPr>
            <a:xfrm>
              <a:off x="0" y="6354387"/>
              <a:ext cx="12188825" cy="914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0932C85-C377-AC4D-A380-346D3A47A8E3}"/>
                </a:ext>
              </a:extLst>
            </p:cNvPr>
            <p:cNvSpPr/>
            <p:nvPr userDrawn="1"/>
          </p:nvSpPr>
          <p:spPr>
            <a:xfrm>
              <a:off x="0" y="6537960"/>
              <a:ext cx="12188825" cy="9144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F1A18C57-F270-D947-A82E-CDF2A68BD01A}"/>
              </a:ext>
            </a:extLst>
          </p:cNvPr>
          <p:cNvSpPr/>
          <p:nvPr userDrawn="1"/>
        </p:nvSpPr>
        <p:spPr>
          <a:xfrm>
            <a:off x="1" y="0"/>
            <a:ext cx="9143904" cy="2813387"/>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3">
            <a:extLst>
              <a:ext uri="{FF2B5EF4-FFF2-40B4-BE49-F238E27FC236}">
                <a16:creationId xmlns:a16="http://schemas.microsoft.com/office/drawing/2014/main" id="{A4B6FE79-6F7B-5C42-AC27-DF2173EC13FC}"/>
              </a:ext>
            </a:extLst>
          </p:cNvPr>
          <p:cNvSpPr>
            <a:spLocks noGrp="1"/>
          </p:cNvSpPr>
          <p:nvPr>
            <p:ph type="pic" sz="quarter" idx="11"/>
          </p:nvPr>
        </p:nvSpPr>
        <p:spPr>
          <a:xfrm>
            <a:off x="0" y="0"/>
            <a:ext cx="9144000" cy="2667000"/>
          </a:xfrm>
          <a:pattFill prst="pct5">
            <a:fgClr>
              <a:schemeClr val="tx2"/>
            </a:fgClr>
            <a:bgClr>
              <a:schemeClr val="accent2"/>
            </a:bgClr>
          </a:pattFill>
        </p:spPr>
        <p:txBody>
          <a:bodyPr/>
          <a:lstStyle>
            <a:lvl1pPr marL="0" indent="0">
              <a:buNone/>
              <a:defRPr/>
            </a:lvl1pPr>
          </a:lstStyle>
          <a:p>
            <a:r>
              <a:rPr lang="en-US"/>
              <a:t>Click icon to add picture</a:t>
            </a:r>
          </a:p>
        </p:txBody>
      </p:sp>
      <p:sp>
        <p:nvSpPr>
          <p:cNvPr id="9" name="Title Placeholder 1">
            <a:extLst>
              <a:ext uri="{FF2B5EF4-FFF2-40B4-BE49-F238E27FC236}">
                <a16:creationId xmlns:a16="http://schemas.microsoft.com/office/drawing/2014/main" id="{F6BDBBF7-DCB7-E645-9D71-255669983A87}"/>
              </a:ext>
            </a:extLst>
          </p:cNvPr>
          <p:cNvSpPr>
            <a:spLocks noGrp="1"/>
          </p:cNvSpPr>
          <p:nvPr>
            <p:ph type="title"/>
          </p:nvPr>
        </p:nvSpPr>
        <p:spPr>
          <a:xfrm>
            <a:off x="507868" y="3009050"/>
            <a:ext cx="6921632"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10" name="Text Placeholder 4">
            <a:extLst>
              <a:ext uri="{FF2B5EF4-FFF2-40B4-BE49-F238E27FC236}">
                <a16:creationId xmlns:a16="http://schemas.microsoft.com/office/drawing/2014/main" id="{B98521DF-FD58-1445-A179-02BF036CFA0F}"/>
              </a:ext>
            </a:extLst>
          </p:cNvPr>
          <p:cNvSpPr>
            <a:spLocks noGrp="1"/>
          </p:cNvSpPr>
          <p:nvPr>
            <p:ph type="body" sz="quarter" idx="10"/>
          </p:nvPr>
        </p:nvSpPr>
        <p:spPr>
          <a:xfrm>
            <a:off x="507868" y="4312370"/>
            <a:ext cx="6921632" cy="1208314"/>
          </a:xfrm>
        </p:spPr>
        <p:txBody>
          <a:bodyPr/>
          <a:lstStyle>
            <a:lvl1pPr marL="0" indent="0">
              <a:buNone/>
              <a:defRPr/>
            </a:lvl1pPr>
            <a:lvl2pPr marL="342814" indent="0">
              <a:buNone/>
              <a:defRPr/>
            </a:lvl2pPr>
            <a:lvl3pPr marL="685629" indent="0">
              <a:buNone/>
              <a:defRPr/>
            </a:lvl3pPr>
            <a:lvl4pPr marL="1028443" indent="0">
              <a:buNone/>
              <a:defRPr/>
            </a:lvl4pPr>
            <a:lvl5pPr marL="1371257" indent="0">
              <a:buNone/>
              <a:defRPr/>
            </a:lvl5pPr>
          </a:lstStyle>
          <a:p>
            <a:pPr lvl="0"/>
            <a:r>
              <a:rPr lang="en-US"/>
              <a:t>Click to edit Master text styles</a:t>
            </a:r>
          </a:p>
        </p:txBody>
      </p:sp>
      <p:pic>
        <p:nvPicPr>
          <p:cNvPr id="11" name="Picture 10">
            <a:extLst>
              <a:ext uri="{FF2B5EF4-FFF2-40B4-BE49-F238E27FC236}">
                <a16:creationId xmlns:a16="http://schemas.microsoft.com/office/drawing/2014/main" id="{48A51B79-F60A-BD4C-9C09-1967BED661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6152" y="5972469"/>
            <a:ext cx="1586983" cy="627866"/>
          </a:xfrm>
          <a:prstGeom prst="rect">
            <a:avLst/>
          </a:prstGeom>
        </p:spPr>
      </p:pic>
    </p:spTree>
    <p:extLst>
      <p:ext uri="{BB962C8B-B14F-4D97-AF65-F5344CB8AC3E}">
        <p14:creationId xmlns:p14="http://schemas.microsoft.com/office/powerpoint/2010/main" val="1369887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2CFAAF-5625-7D4D-8E3D-266A07FDB861}"/>
              </a:ext>
            </a:extLst>
          </p:cNvPr>
          <p:cNvSpPr>
            <a:spLocks noGrp="1"/>
          </p:cNvSpPr>
          <p:nvPr>
            <p:ph type="title"/>
          </p:nvPr>
        </p:nvSpPr>
        <p:spPr/>
        <p:txBody>
          <a:bodyPr/>
          <a:lstStyle/>
          <a:p>
            <a:r>
              <a:rPr lang="en-US"/>
              <a:t>Click to edit Master title style</a:t>
            </a:r>
          </a:p>
        </p:txBody>
      </p:sp>
      <p:sp>
        <p:nvSpPr>
          <p:cNvPr id="8" name="Text Placeholder 6">
            <a:extLst>
              <a:ext uri="{FF2B5EF4-FFF2-40B4-BE49-F238E27FC236}">
                <a16:creationId xmlns:a16="http://schemas.microsoft.com/office/drawing/2014/main" id="{3017CB97-2350-5B4F-BB4C-38837643373B}"/>
              </a:ext>
            </a:extLst>
          </p:cNvPr>
          <p:cNvSpPr>
            <a:spLocks noGrp="1"/>
          </p:cNvSpPr>
          <p:nvPr>
            <p:ph type="body" sz="quarter" idx="10"/>
          </p:nvPr>
        </p:nvSpPr>
        <p:spPr>
          <a:xfrm>
            <a:off x="381000" y="1531922"/>
            <a:ext cx="8305800" cy="4335485"/>
          </a:xfrm>
        </p:spPr>
        <p:txBody>
          <a:bodyPr/>
          <a:lstStyle>
            <a:lvl1pPr>
              <a:spcBef>
                <a:spcPts val="0"/>
              </a:spcBef>
              <a:spcAft>
                <a:spcPts val="900"/>
              </a:spcAft>
              <a:defRPr/>
            </a:lvl1pPr>
            <a:lvl2pPr>
              <a:spcBef>
                <a:spcPts val="0"/>
              </a:spcBef>
              <a:spcAft>
                <a:spcPts val="900"/>
              </a:spcAft>
              <a:defRPr/>
            </a:lvl2pPr>
            <a:lvl3pPr>
              <a:spcBef>
                <a:spcPts val="0"/>
              </a:spcBef>
              <a:spcAft>
                <a:spcPts val="900"/>
              </a:spcAft>
              <a:defRPr/>
            </a:lvl3pPr>
            <a:lvl4pPr>
              <a:spcBef>
                <a:spcPts val="0"/>
              </a:spcBef>
              <a:spcAft>
                <a:spcPts val="900"/>
              </a:spcAft>
              <a:defRPr/>
            </a:lvl4pPr>
            <a:lvl5pPr>
              <a:spcBef>
                <a:spcPts val="0"/>
              </a:spcBef>
              <a:spcAft>
                <a:spcPts val="9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7244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96831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C1D464B-A5AC-8F48-99FA-84F28D847A97}"/>
              </a:ext>
            </a:extLst>
          </p:cNvPr>
          <p:cNvSpPr/>
          <p:nvPr userDrawn="1"/>
        </p:nvSpPr>
        <p:spPr>
          <a:xfrm>
            <a:off x="2" y="4"/>
            <a:ext cx="9143999" cy="6857999"/>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913060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 Example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D2DDA30-CCE3-314D-8E06-A0AA5C941449}"/>
              </a:ext>
            </a:extLst>
          </p:cNvPr>
          <p:cNvSpPr>
            <a:spLocks noGrp="1"/>
          </p:cNvSpPr>
          <p:nvPr>
            <p:ph type="title"/>
          </p:nvPr>
        </p:nvSpPr>
        <p:spPr>
          <a:xfrm>
            <a:off x="507868" y="228600"/>
            <a:ext cx="8159882" cy="1208314"/>
          </a:xfrm>
        </p:spPr>
        <p:txBody>
          <a:bodyPr/>
          <a:lstStyle/>
          <a:p>
            <a:r>
              <a:rPr lang="en-US"/>
              <a:t>Click to edit Master title style</a:t>
            </a:r>
          </a:p>
        </p:txBody>
      </p:sp>
      <p:graphicFrame>
        <p:nvGraphicFramePr>
          <p:cNvPr id="4" name="Chart 3" descr="Bar chart">
            <a:extLst>
              <a:ext uri="{FF2B5EF4-FFF2-40B4-BE49-F238E27FC236}">
                <a16:creationId xmlns:a16="http://schemas.microsoft.com/office/drawing/2014/main" id="{4CC4B25A-4C5C-BB43-BCF8-D7160E95BE03}"/>
              </a:ext>
            </a:extLst>
          </p:cNvPr>
          <p:cNvGraphicFramePr/>
          <p:nvPr userDrawn="1">
            <p:extLst>
              <p:ext uri="{D42A27DB-BD31-4B8C-83A1-F6EECF244321}">
                <p14:modId xmlns:p14="http://schemas.microsoft.com/office/powerpoint/2010/main" val="4273372499"/>
              </p:ext>
            </p:extLst>
          </p:nvPr>
        </p:nvGraphicFramePr>
        <p:xfrm>
          <a:off x="499776" y="1585082"/>
          <a:ext cx="5081874" cy="51672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descr="Chart">
            <a:extLst>
              <a:ext uri="{FF2B5EF4-FFF2-40B4-BE49-F238E27FC236}">
                <a16:creationId xmlns:a16="http://schemas.microsoft.com/office/drawing/2014/main" id="{A7E32E57-E9AA-A242-B777-11D713A2AF18}"/>
              </a:ext>
            </a:extLst>
          </p:cNvPr>
          <p:cNvGraphicFramePr/>
          <p:nvPr userDrawn="1">
            <p:extLst>
              <p:ext uri="{D42A27DB-BD31-4B8C-83A1-F6EECF244321}">
                <p14:modId xmlns:p14="http://schemas.microsoft.com/office/powerpoint/2010/main" val="4231444055"/>
              </p:ext>
            </p:extLst>
          </p:nvPr>
        </p:nvGraphicFramePr>
        <p:xfrm>
          <a:off x="6039041" y="198786"/>
          <a:ext cx="2377118" cy="3806056"/>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chart example">
            <a:extLst>
              <a:ext uri="{FF2B5EF4-FFF2-40B4-BE49-F238E27FC236}">
                <a16:creationId xmlns:a16="http://schemas.microsoft.com/office/drawing/2014/main" id="{E4B11968-3BC8-1344-B525-277FCF8FD5FE}"/>
              </a:ext>
            </a:extLst>
          </p:cNvPr>
          <p:cNvGrpSpPr/>
          <p:nvPr userDrawn="1"/>
        </p:nvGrpSpPr>
        <p:grpSpPr>
          <a:xfrm>
            <a:off x="5898852" y="3856826"/>
            <a:ext cx="2745372" cy="2175630"/>
            <a:chOff x="585216" y="1597307"/>
            <a:chExt cx="4675916" cy="2314082"/>
          </a:xfrm>
        </p:grpSpPr>
        <p:sp>
          <p:nvSpPr>
            <p:cNvPr id="7" name="Rectangle 6">
              <a:extLst>
                <a:ext uri="{FF2B5EF4-FFF2-40B4-BE49-F238E27FC236}">
                  <a16:creationId xmlns:a16="http://schemas.microsoft.com/office/drawing/2014/main" id="{89E34C1E-0EEE-9F47-96E3-1BCC4A2D8121}"/>
                </a:ext>
              </a:extLst>
            </p:cNvPr>
            <p:cNvSpPr/>
            <p:nvPr/>
          </p:nvSpPr>
          <p:spPr bwMode="auto">
            <a:xfrm>
              <a:off x="585216" y="1597307"/>
              <a:ext cx="1101566" cy="231408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Segoe UI"/>
                  <a:ea typeface="+mn-ea"/>
                  <a:cs typeface="+mn-cs"/>
                </a:rPr>
                <a:t>1</a:t>
              </a:r>
            </a:p>
          </p:txBody>
        </p:sp>
        <p:sp>
          <p:nvSpPr>
            <p:cNvPr id="8" name="Rectangle 7">
              <a:extLst>
                <a:ext uri="{FF2B5EF4-FFF2-40B4-BE49-F238E27FC236}">
                  <a16:creationId xmlns:a16="http://schemas.microsoft.com/office/drawing/2014/main" id="{8E91A334-5C05-F347-BFBD-24ACC2D9334C}"/>
                </a:ext>
              </a:extLst>
            </p:cNvPr>
            <p:cNvSpPr/>
            <p:nvPr/>
          </p:nvSpPr>
          <p:spPr bwMode="auto">
            <a:xfrm>
              <a:off x="1776666" y="2233913"/>
              <a:ext cx="1101566" cy="1677473"/>
            </a:xfrm>
            <a:prstGeom prst="rect">
              <a:avLst/>
            </a:prstGeom>
            <a:solidFill>
              <a:schemeClr val="accent2"/>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Segoe UI"/>
                  <a:ea typeface="+mn-ea"/>
                  <a:cs typeface="+mn-cs"/>
                </a:rPr>
                <a:t>2</a:t>
              </a:r>
            </a:p>
          </p:txBody>
        </p:sp>
        <p:sp>
          <p:nvSpPr>
            <p:cNvPr id="9" name="Rectangle 8">
              <a:extLst>
                <a:ext uri="{FF2B5EF4-FFF2-40B4-BE49-F238E27FC236}">
                  <a16:creationId xmlns:a16="http://schemas.microsoft.com/office/drawing/2014/main" id="{26BAB59B-A417-1849-88E0-87C17B212E82}"/>
                </a:ext>
              </a:extLst>
            </p:cNvPr>
            <p:cNvSpPr/>
            <p:nvPr/>
          </p:nvSpPr>
          <p:spPr bwMode="auto">
            <a:xfrm>
              <a:off x="2968116" y="3067291"/>
              <a:ext cx="1101566" cy="844098"/>
            </a:xfrm>
            <a:prstGeom prst="rect">
              <a:avLst/>
            </a:prstGeom>
            <a:solidFill>
              <a:schemeClr val="accent3"/>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Segoe UI"/>
                  <a:ea typeface="+mn-ea"/>
                  <a:cs typeface="+mn-cs"/>
                </a:rPr>
                <a:t>3</a:t>
              </a:r>
            </a:p>
          </p:txBody>
        </p:sp>
        <p:sp>
          <p:nvSpPr>
            <p:cNvPr id="10" name="Rectangle 9">
              <a:extLst>
                <a:ext uri="{FF2B5EF4-FFF2-40B4-BE49-F238E27FC236}">
                  <a16:creationId xmlns:a16="http://schemas.microsoft.com/office/drawing/2014/main" id="{10A7F8A0-EEB0-6545-BCEF-B8EB4DED8F10}"/>
                </a:ext>
              </a:extLst>
            </p:cNvPr>
            <p:cNvSpPr/>
            <p:nvPr/>
          </p:nvSpPr>
          <p:spPr bwMode="auto">
            <a:xfrm>
              <a:off x="4159566" y="3530278"/>
              <a:ext cx="1101566" cy="381110"/>
            </a:xfrm>
            <a:prstGeom prst="rect">
              <a:avLst/>
            </a:prstGeom>
            <a:solidFill>
              <a:schemeClr val="accent5"/>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Segoe UI"/>
                  <a:ea typeface="+mn-ea"/>
                  <a:cs typeface="+mn-cs"/>
                </a:rPr>
                <a:t>4</a:t>
              </a:r>
            </a:p>
          </p:txBody>
        </p:sp>
      </p:grpSp>
    </p:spTree>
    <p:extLst>
      <p:ext uri="{BB962C8B-B14F-4D97-AF65-F5344CB8AC3E}">
        <p14:creationId xmlns:p14="http://schemas.microsoft.com/office/powerpoint/2010/main" val="27274571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randing">
    <p:spTree>
      <p:nvGrpSpPr>
        <p:cNvPr id="1" name=""/>
        <p:cNvGrpSpPr/>
        <p:nvPr/>
      </p:nvGrpSpPr>
      <p:grpSpPr>
        <a:xfrm>
          <a:off x="0" y="0"/>
          <a:ext cx="0" cy="0"/>
          <a:chOff x="0" y="0"/>
          <a:chExt cx="0" cy="0"/>
        </a:xfrm>
      </p:grpSpPr>
      <p:pic>
        <p:nvPicPr>
          <p:cNvPr id="6" name="Picture 5" descr="A picture containing graphical user interface&#10;&#10;Description automatically generated">
            <a:extLst>
              <a:ext uri="{FF2B5EF4-FFF2-40B4-BE49-F238E27FC236}">
                <a16:creationId xmlns:a16="http://schemas.microsoft.com/office/drawing/2014/main" id="{08B85F31-02B1-FE46-80D3-E8F62808E279}"/>
              </a:ext>
            </a:extLst>
          </p:cNvPr>
          <p:cNvPicPr>
            <a:picLocks noChangeAspect="1"/>
          </p:cNvPicPr>
          <p:nvPr userDrawn="1"/>
        </p:nvPicPr>
        <p:blipFill rotWithShape="1">
          <a:blip r:embed="rId2">
            <a:extLst>
              <a:ext uri="{28A0092B-C50C-407E-A947-70E740481C1C}">
                <a14:useLocalDpi xmlns:a14="http://schemas.microsoft.com/office/drawing/2010/main" val="0"/>
              </a:ext>
            </a:extLst>
          </a:blip>
          <a:stretch/>
        </p:blipFill>
        <p:spPr>
          <a:xfrm>
            <a:off x="5328558" y="1914585"/>
            <a:ext cx="3289300" cy="457200"/>
          </a:xfrm>
          <a:prstGeom prst="rect">
            <a:avLst/>
          </a:prstGeom>
        </p:spPr>
      </p:pic>
      <p:sp>
        <p:nvSpPr>
          <p:cNvPr id="8" name="Rectangle 7">
            <a:extLst>
              <a:ext uri="{FF2B5EF4-FFF2-40B4-BE49-F238E27FC236}">
                <a16:creationId xmlns:a16="http://schemas.microsoft.com/office/drawing/2014/main" id="{8D3619AD-F865-1E40-BEC5-4D4005221789}"/>
              </a:ext>
            </a:extLst>
          </p:cNvPr>
          <p:cNvSpPr/>
          <p:nvPr userDrawn="1"/>
        </p:nvSpPr>
        <p:spPr>
          <a:xfrm>
            <a:off x="1" y="0"/>
            <a:ext cx="2287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7" name="Group 16">
            <a:extLst>
              <a:ext uri="{FF2B5EF4-FFF2-40B4-BE49-F238E27FC236}">
                <a16:creationId xmlns:a16="http://schemas.microsoft.com/office/drawing/2014/main" id="{8271F19E-2BB6-CE42-8419-54FCF502FF25}"/>
              </a:ext>
            </a:extLst>
          </p:cNvPr>
          <p:cNvGrpSpPr/>
          <p:nvPr userDrawn="1"/>
        </p:nvGrpSpPr>
        <p:grpSpPr>
          <a:xfrm>
            <a:off x="5112972" y="2958782"/>
            <a:ext cx="3650385" cy="1042726"/>
            <a:chOff x="6629399" y="3265713"/>
            <a:chExt cx="4865913" cy="1042726"/>
          </a:xfrm>
        </p:grpSpPr>
        <p:sp>
          <p:nvSpPr>
            <p:cNvPr id="9" name="Rectangle 8">
              <a:extLst>
                <a:ext uri="{FF2B5EF4-FFF2-40B4-BE49-F238E27FC236}">
                  <a16:creationId xmlns:a16="http://schemas.microsoft.com/office/drawing/2014/main" id="{207BF23C-84DE-5449-A944-4598BD9478F5}"/>
                </a:ext>
              </a:extLst>
            </p:cNvPr>
            <p:cNvSpPr/>
            <p:nvPr userDrawn="1"/>
          </p:nvSpPr>
          <p:spPr>
            <a:xfrm>
              <a:off x="6629399" y="3282042"/>
              <a:ext cx="914401" cy="685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6CD6000C-09D3-A749-8A2B-66718C90CDE6}"/>
                </a:ext>
              </a:extLst>
            </p:cNvPr>
            <p:cNvSpPr/>
            <p:nvPr userDrawn="1"/>
          </p:nvSpPr>
          <p:spPr>
            <a:xfrm>
              <a:off x="7924799" y="3282042"/>
              <a:ext cx="914401"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F9B2413-F52C-A74C-B166-6BAFD9F47070}"/>
                </a:ext>
              </a:extLst>
            </p:cNvPr>
            <p:cNvSpPr/>
            <p:nvPr userDrawn="1"/>
          </p:nvSpPr>
          <p:spPr>
            <a:xfrm>
              <a:off x="9220199" y="3282042"/>
              <a:ext cx="914401" cy="685800"/>
            </a:xfrm>
            <a:prstGeom prst="rect">
              <a:avLst/>
            </a:prstGeom>
            <a:solidFill>
              <a:srgbClr val="EE3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163CEEBE-73D5-984F-B455-D8F5FF8E69E1}"/>
                </a:ext>
              </a:extLst>
            </p:cNvPr>
            <p:cNvSpPr/>
            <p:nvPr userDrawn="1"/>
          </p:nvSpPr>
          <p:spPr>
            <a:xfrm>
              <a:off x="10515599" y="3265713"/>
              <a:ext cx="914401"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Box 12">
              <a:extLst>
                <a:ext uri="{FF2B5EF4-FFF2-40B4-BE49-F238E27FC236}">
                  <a16:creationId xmlns:a16="http://schemas.microsoft.com/office/drawing/2014/main" id="{1603C857-0D09-4948-80F9-82E8BEA16D42}"/>
                </a:ext>
              </a:extLst>
            </p:cNvPr>
            <p:cNvSpPr txBox="1"/>
            <p:nvPr userDrawn="1"/>
          </p:nvSpPr>
          <p:spPr>
            <a:xfrm>
              <a:off x="6629399" y="4077607"/>
              <a:ext cx="914401" cy="230832"/>
            </a:xfrm>
            <a:prstGeom prst="rect">
              <a:avLst/>
            </a:prstGeom>
            <a:noFill/>
          </p:spPr>
          <p:txBody>
            <a:bodyPr wrap="square" rtlCol="0">
              <a:spAutoFit/>
            </a:bodyPr>
            <a:lstStyle/>
            <a:p>
              <a:pPr algn="ctr"/>
              <a:r>
                <a:rPr lang="en-US" sz="900"/>
                <a:t>#6E7073</a:t>
              </a:r>
            </a:p>
          </p:txBody>
        </p:sp>
        <p:sp>
          <p:nvSpPr>
            <p:cNvPr id="14" name="TextBox 13">
              <a:extLst>
                <a:ext uri="{FF2B5EF4-FFF2-40B4-BE49-F238E27FC236}">
                  <a16:creationId xmlns:a16="http://schemas.microsoft.com/office/drawing/2014/main" id="{39EEF433-7549-A54F-80D8-55694C4BC4DD}"/>
                </a:ext>
              </a:extLst>
            </p:cNvPr>
            <p:cNvSpPr txBox="1"/>
            <p:nvPr userDrawn="1"/>
          </p:nvSpPr>
          <p:spPr>
            <a:xfrm>
              <a:off x="7924799" y="4077607"/>
              <a:ext cx="914401" cy="230832"/>
            </a:xfrm>
            <a:prstGeom prst="rect">
              <a:avLst/>
            </a:prstGeom>
            <a:noFill/>
          </p:spPr>
          <p:txBody>
            <a:bodyPr wrap="square" rtlCol="0">
              <a:spAutoFit/>
            </a:bodyPr>
            <a:lstStyle/>
            <a:p>
              <a:pPr algn="ctr"/>
              <a:r>
                <a:rPr lang="en-US" sz="900"/>
                <a:t>#EEEEEE</a:t>
              </a:r>
            </a:p>
          </p:txBody>
        </p:sp>
        <p:sp>
          <p:nvSpPr>
            <p:cNvPr id="15" name="TextBox 14">
              <a:extLst>
                <a:ext uri="{FF2B5EF4-FFF2-40B4-BE49-F238E27FC236}">
                  <a16:creationId xmlns:a16="http://schemas.microsoft.com/office/drawing/2014/main" id="{743A51DA-FB3C-C744-8828-E904FD6B5FE2}"/>
                </a:ext>
              </a:extLst>
            </p:cNvPr>
            <p:cNvSpPr txBox="1"/>
            <p:nvPr userDrawn="1"/>
          </p:nvSpPr>
          <p:spPr>
            <a:xfrm>
              <a:off x="9220199" y="4077607"/>
              <a:ext cx="914401" cy="230832"/>
            </a:xfrm>
            <a:prstGeom prst="rect">
              <a:avLst/>
            </a:prstGeom>
            <a:noFill/>
          </p:spPr>
          <p:txBody>
            <a:bodyPr wrap="square" rtlCol="0">
              <a:spAutoFit/>
            </a:bodyPr>
            <a:lstStyle/>
            <a:p>
              <a:pPr algn="ctr"/>
              <a:r>
                <a:rPr lang="en-US" sz="900"/>
                <a:t>#EE3424</a:t>
              </a:r>
            </a:p>
          </p:txBody>
        </p:sp>
        <p:sp>
          <p:nvSpPr>
            <p:cNvPr id="16" name="TextBox 15">
              <a:extLst>
                <a:ext uri="{FF2B5EF4-FFF2-40B4-BE49-F238E27FC236}">
                  <a16:creationId xmlns:a16="http://schemas.microsoft.com/office/drawing/2014/main" id="{8DA6DBB4-945C-E844-B174-DCC715476F20}"/>
                </a:ext>
              </a:extLst>
            </p:cNvPr>
            <p:cNvSpPr txBox="1"/>
            <p:nvPr userDrawn="1"/>
          </p:nvSpPr>
          <p:spPr>
            <a:xfrm>
              <a:off x="10466611" y="4077607"/>
              <a:ext cx="1028701" cy="230832"/>
            </a:xfrm>
            <a:prstGeom prst="rect">
              <a:avLst/>
            </a:prstGeom>
            <a:noFill/>
          </p:spPr>
          <p:txBody>
            <a:bodyPr wrap="square" rtlCol="0">
              <a:spAutoFit/>
            </a:bodyPr>
            <a:lstStyle/>
            <a:p>
              <a:pPr algn="ctr"/>
              <a:r>
                <a:rPr lang="en-US" sz="900"/>
                <a:t>#0E2B5A</a:t>
              </a:r>
            </a:p>
          </p:txBody>
        </p:sp>
      </p:grpSp>
      <p:grpSp>
        <p:nvGrpSpPr>
          <p:cNvPr id="18" name="Group 17">
            <a:extLst>
              <a:ext uri="{FF2B5EF4-FFF2-40B4-BE49-F238E27FC236}">
                <a16:creationId xmlns:a16="http://schemas.microsoft.com/office/drawing/2014/main" id="{4FEAB40D-E97A-DF45-85D9-A61CD6C97316}"/>
              </a:ext>
            </a:extLst>
          </p:cNvPr>
          <p:cNvGrpSpPr/>
          <p:nvPr userDrawn="1"/>
        </p:nvGrpSpPr>
        <p:grpSpPr>
          <a:xfrm>
            <a:off x="5112972" y="4538329"/>
            <a:ext cx="3650385" cy="1045778"/>
            <a:chOff x="6629399" y="3265713"/>
            <a:chExt cx="4865913" cy="1045778"/>
          </a:xfrm>
        </p:grpSpPr>
        <p:sp>
          <p:nvSpPr>
            <p:cNvPr id="19" name="Rectangle 18">
              <a:extLst>
                <a:ext uri="{FF2B5EF4-FFF2-40B4-BE49-F238E27FC236}">
                  <a16:creationId xmlns:a16="http://schemas.microsoft.com/office/drawing/2014/main" id="{1C38CE40-0498-5E44-923E-3D0F67B61342}"/>
                </a:ext>
              </a:extLst>
            </p:cNvPr>
            <p:cNvSpPr/>
            <p:nvPr userDrawn="1"/>
          </p:nvSpPr>
          <p:spPr>
            <a:xfrm>
              <a:off x="6629399" y="3282042"/>
              <a:ext cx="914401" cy="685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A2C5B19E-3967-244D-B600-658B7EF7AC6D}"/>
                </a:ext>
              </a:extLst>
            </p:cNvPr>
            <p:cNvSpPr/>
            <p:nvPr userDrawn="1"/>
          </p:nvSpPr>
          <p:spPr>
            <a:xfrm>
              <a:off x="7924799" y="3282042"/>
              <a:ext cx="914401" cy="685800"/>
            </a:xfrm>
            <a:prstGeom prst="rect">
              <a:avLst/>
            </a:prstGeom>
            <a:solidFill>
              <a:srgbClr val="2DC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a:extLst>
                <a:ext uri="{FF2B5EF4-FFF2-40B4-BE49-F238E27FC236}">
                  <a16:creationId xmlns:a16="http://schemas.microsoft.com/office/drawing/2014/main" id="{D41E33E6-A8AD-E14F-B9FB-15A020C2267B}"/>
                </a:ext>
              </a:extLst>
            </p:cNvPr>
            <p:cNvSpPr/>
            <p:nvPr userDrawn="1"/>
          </p:nvSpPr>
          <p:spPr>
            <a:xfrm>
              <a:off x="9220199" y="3282042"/>
              <a:ext cx="914401" cy="685800"/>
            </a:xfrm>
            <a:prstGeom prst="rect">
              <a:avLst/>
            </a:prstGeom>
            <a:solidFill>
              <a:srgbClr val="D2D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CF99990D-5C13-8B40-A391-68EDD42763D3}"/>
                </a:ext>
              </a:extLst>
            </p:cNvPr>
            <p:cNvSpPr/>
            <p:nvPr userDrawn="1"/>
          </p:nvSpPr>
          <p:spPr>
            <a:xfrm>
              <a:off x="10515599" y="3265713"/>
              <a:ext cx="914401" cy="685800"/>
            </a:xfrm>
            <a:prstGeom prst="rect">
              <a:avLst/>
            </a:prstGeom>
            <a:solidFill>
              <a:srgbClr val="5D7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extBox 22">
              <a:extLst>
                <a:ext uri="{FF2B5EF4-FFF2-40B4-BE49-F238E27FC236}">
                  <a16:creationId xmlns:a16="http://schemas.microsoft.com/office/drawing/2014/main" id="{58190A09-DDDC-6046-BD9E-D52D62D97261}"/>
                </a:ext>
              </a:extLst>
            </p:cNvPr>
            <p:cNvSpPr txBox="1"/>
            <p:nvPr userDrawn="1"/>
          </p:nvSpPr>
          <p:spPr>
            <a:xfrm>
              <a:off x="6629399" y="4080659"/>
              <a:ext cx="914401" cy="230832"/>
            </a:xfrm>
            <a:prstGeom prst="rect">
              <a:avLst/>
            </a:prstGeom>
            <a:noFill/>
          </p:spPr>
          <p:txBody>
            <a:bodyPr wrap="square" rtlCol="0">
              <a:spAutoFit/>
            </a:bodyPr>
            <a:lstStyle/>
            <a:p>
              <a:pPr algn="ctr"/>
              <a:r>
                <a:rPr lang="en-US" sz="900"/>
                <a:t>#E87722</a:t>
              </a:r>
            </a:p>
          </p:txBody>
        </p:sp>
        <p:sp>
          <p:nvSpPr>
            <p:cNvPr id="24" name="TextBox 23">
              <a:extLst>
                <a:ext uri="{FF2B5EF4-FFF2-40B4-BE49-F238E27FC236}">
                  <a16:creationId xmlns:a16="http://schemas.microsoft.com/office/drawing/2014/main" id="{0BB889DE-1BFD-1742-9D5C-3D3528459CB4}"/>
                </a:ext>
              </a:extLst>
            </p:cNvPr>
            <p:cNvSpPr txBox="1"/>
            <p:nvPr userDrawn="1"/>
          </p:nvSpPr>
          <p:spPr>
            <a:xfrm>
              <a:off x="7843154" y="4080659"/>
              <a:ext cx="1077687" cy="230832"/>
            </a:xfrm>
            <a:prstGeom prst="rect">
              <a:avLst/>
            </a:prstGeom>
            <a:noFill/>
          </p:spPr>
          <p:txBody>
            <a:bodyPr wrap="square" rtlCol="0">
              <a:spAutoFit/>
            </a:bodyPr>
            <a:lstStyle/>
            <a:p>
              <a:pPr algn="ctr"/>
              <a:r>
                <a:rPr lang="en-US" sz="900"/>
                <a:t>#2DCCD3</a:t>
              </a:r>
            </a:p>
          </p:txBody>
        </p:sp>
        <p:sp>
          <p:nvSpPr>
            <p:cNvPr id="25" name="TextBox 24">
              <a:extLst>
                <a:ext uri="{FF2B5EF4-FFF2-40B4-BE49-F238E27FC236}">
                  <a16:creationId xmlns:a16="http://schemas.microsoft.com/office/drawing/2014/main" id="{BF4979F1-646B-6A46-AB25-39C85135A247}"/>
                </a:ext>
              </a:extLst>
            </p:cNvPr>
            <p:cNvSpPr txBox="1"/>
            <p:nvPr userDrawn="1"/>
          </p:nvSpPr>
          <p:spPr>
            <a:xfrm>
              <a:off x="9154885" y="4080659"/>
              <a:ext cx="1077687" cy="230832"/>
            </a:xfrm>
            <a:prstGeom prst="rect">
              <a:avLst/>
            </a:prstGeom>
            <a:noFill/>
          </p:spPr>
          <p:txBody>
            <a:bodyPr wrap="square" rtlCol="0">
              <a:spAutoFit/>
            </a:bodyPr>
            <a:lstStyle/>
            <a:p>
              <a:pPr algn="ctr"/>
              <a:r>
                <a:rPr lang="en-US" sz="900"/>
                <a:t>#D2D755</a:t>
              </a:r>
            </a:p>
          </p:txBody>
        </p:sp>
        <p:sp>
          <p:nvSpPr>
            <p:cNvPr id="26" name="TextBox 25">
              <a:extLst>
                <a:ext uri="{FF2B5EF4-FFF2-40B4-BE49-F238E27FC236}">
                  <a16:creationId xmlns:a16="http://schemas.microsoft.com/office/drawing/2014/main" id="{CCEB6A0A-5A36-6648-93D5-6FC9FF2A730D}"/>
                </a:ext>
              </a:extLst>
            </p:cNvPr>
            <p:cNvSpPr txBox="1"/>
            <p:nvPr userDrawn="1"/>
          </p:nvSpPr>
          <p:spPr>
            <a:xfrm>
              <a:off x="10466611" y="4080659"/>
              <a:ext cx="1028701" cy="230832"/>
            </a:xfrm>
            <a:prstGeom prst="rect">
              <a:avLst/>
            </a:prstGeom>
            <a:noFill/>
          </p:spPr>
          <p:txBody>
            <a:bodyPr wrap="square" rtlCol="0">
              <a:spAutoFit/>
            </a:bodyPr>
            <a:lstStyle/>
            <a:p>
              <a:pPr algn="ctr"/>
              <a:r>
                <a:rPr lang="en-US" sz="900"/>
                <a:t>#5D7975</a:t>
              </a:r>
            </a:p>
          </p:txBody>
        </p:sp>
      </p:grpSp>
      <p:sp>
        <p:nvSpPr>
          <p:cNvPr id="27" name="TextBox 26">
            <a:extLst>
              <a:ext uri="{FF2B5EF4-FFF2-40B4-BE49-F238E27FC236}">
                <a16:creationId xmlns:a16="http://schemas.microsoft.com/office/drawing/2014/main" id="{3C64F7BC-4382-B644-8116-11081A1C5B86}"/>
              </a:ext>
            </a:extLst>
          </p:cNvPr>
          <p:cNvSpPr txBox="1"/>
          <p:nvPr userDrawn="1"/>
        </p:nvSpPr>
        <p:spPr>
          <a:xfrm>
            <a:off x="507868" y="2378863"/>
            <a:ext cx="5586544" cy="3631763"/>
          </a:xfrm>
          <a:prstGeom prst="rect">
            <a:avLst/>
          </a:prstGeom>
          <a:noFill/>
        </p:spPr>
        <p:txBody>
          <a:bodyPr wrap="square" rtlCol="0">
            <a:spAutoFit/>
          </a:bodyPr>
          <a:lstStyle/>
          <a:p>
            <a:r>
              <a:rPr lang="en-US" sz="2400" b="1"/>
              <a:t>TDOE Approved PPT Fonts</a:t>
            </a:r>
          </a:p>
          <a:p>
            <a:endParaRPr lang="en-US" sz="1400" b="1"/>
          </a:p>
          <a:p>
            <a:r>
              <a:rPr lang="en-US" sz="1400" b="1">
                <a:solidFill>
                  <a:schemeClr val="accent2"/>
                </a:solidFill>
              </a:rPr>
              <a:t>Standard Headings – Serif Bold Blue</a:t>
            </a:r>
          </a:p>
          <a:p>
            <a:r>
              <a:rPr lang="en-US" sz="2800" b="1">
                <a:solidFill>
                  <a:schemeClr val="accent2"/>
                </a:solidFill>
                <a:latin typeface="Georgia" panose="02040502050405020303" pitchFamily="18" charset="0"/>
              </a:rPr>
              <a:t>Georgia Bold</a:t>
            </a:r>
          </a:p>
          <a:p>
            <a:r>
              <a:rPr lang="en-US" sz="1200" b="0" i="1">
                <a:solidFill>
                  <a:schemeClr val="accent2"/>
                </a:solidFill>
                <a:latin typeface="Georgia" panose="02040502050405020303" pitchFamily="18" charset="0"/>
              </a:rPr>
              <a:t>Safer choice for PPT - available on most computers</a:t>
            </a:r>
          </a:p>
          <a:p>
            <a:r>
              <a:rPr lang="en-US" sz="2800" b="1">
                <a:solidFill>
                  <a:schemeClr val="accent2"/>
                </a:solidFill>
                <a:latin typeface="PermianSlabSerifTypeface" panose="02000000000000000000" pitchFamily="2" charset="0"/>
              </a:rPr>
              <a:t>Permian Slab Serif Bold</a:t>
            </a:r>
            <a:br>
              <a:rPr lang="en-US" sz="2800" b="1">
                <a:solidFill>
                  <a:schemeClr val="accent2"/>
                </a:solidFill>
                <a:latin typeface="PermianSlabSerifTypeface" panose="02000000000000000000" pitchFamily="2" charset="0"/>
              </a:rPr>
            </a:br>
            <a:r>
              <a:rPr lang="en-US" sz="1200" b="0" i="1">
                <a:solidFill>
                  <a:schemeClr val="accent2"/>
                </a:solidFill>
                <a:latin typeface="PermianSlabSerifTypeface" panose="02000000000000000000" pitchFamily="2" charset="0"/>
              </a:rPr>
              <a:t>may not be available on every computer</a:t>
            </a:r>
          </a:p>
          <a:p>
            <a:endParaRPr lang="en-US" sz="1400"/>
          </a:p>
          <a:p>
            <a:endParaRPr lang="en-US" sz="1400"/>
          </a:p>
          <a:p>
            <a:r>
              <a:rPr lang="en-US" sz="1400" b="1"/>
              <a:t>Standard Body  / Bullets – Sans Serif Regular</a:t>
            </a:r>
          </a:p>
          <a:p>
            <a:r>
              <a:rPr lang="en-US" sz="1800"/>
              <a:t>Open Sans font family</a:t>
            </a:r>
          </a:p>
          <a:p>
            <a:r>
              <a:rPr lang="en-US" sz="1800">
                <a:latin typeface="Arial" panose="020B0604020202020204" pitchFamily="34" charset="0"/>
                <a:cs typeface="Arial" panose="020B0604020202020204" pitchFamily="34" charset="0"/>
              </a:rPr>
              <a:t>Arial font family</a:t>
            </a:r>
          </a:p>
          <a:p>
            <a:endParaRPr lang="en-US" sz="1400"/>
          </a:p>
        </p:txBody>
      </p:sp>
      <p:sp>
        <p:nvSpPr>
          <p:cNvPr id="28" name="Rectangle 27">
            <a:extLst>
              <a:ext uri="{FF2B5EF4-FFF2-40B4-BE49-F238E27FC236}">
                <a16:creationId xmlns:a16="http://schemas.microsoft.com/office/drawing/2014/main" id="{9DC9887C-F62C-604D-B149-DC1284B84CB7}"/>
              </a:ext>
            </a:extLst>
          </p:cNvPr>
          <p:cNvSpPr/>
          <p:nvPr userDrawn="1"/>
        </p:nvSpPr>
        <p:spPr>
          <a:xfrm>
            <a:off x="507868" y="395823"/>
            <a:ext cx="7130478" cy="1200329"/>
          </a:xfrm>
          <a:prstGeom prst="rect">
            <a:avLst/>
          </a:prstGeom>
        </p:spPr>
        <p:txBody>
          <a:bodyPr wrap="none">
            <a:spAutoFit/>
          </a:bodyPr>
          <a:lstStyle/>
          <a:p>
            <a:r>
              <a:rPr lang="en-US" sz="3600" b="1">
                <a:solidFill>
                  <a:schemeClr val="accent2"/>
                </a:solidFill>
                <a:latin typeface="Georgia" panose="02040502050405020303" pitchFamily="18" charset="0"/>
              </a:rPr>
              <a:t>Branding – Fonts and Colors </a:t>
            </a:r>
            <a:br>
              <a:rPr lang="en-US" sz="3600" b="1">
                <a:solidFill>
                  <a:schemeClr val="accent2"/>
                </a:solidFill>
                <a:latin typeface="Georgia" panose="02040502050405020303" pitchFamily="18" charset="0"/>
              </a:rPr>
            </a:br>
            <a:r>
              <a:rPr lang="en-US" sz="3600" b="1">
                <a:solidFill>
                  <a:schemeClr val="accent2"/>
                </a:solidFill>
                <a:latin typeface="Georgia" panose="02040502050405020303" pitchFamily="18" charset="0"/>
              </a:rPr>
              <a:t>for Reference</a:t>
            </a:r>
          </a:p>
        </p:txBody>
      </p:sp>
    </p:spTree>
    <p:extLst>
      <p:ext uri="{BB962C8B-B14F-4D97-AF65-F5344CB8AC3E}">
        <p14:creationId xmlns:p14="http://schemas.microsoft.com/office/powerpoint/2010/main" val="1605608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0D05F5A-65E8-8347-A07D-BA4410C8311B}"/>
              </a:ext>
            </a:extLst>
          </p:cNvPr>
          <p:cNvSpPr/>
          <p:nvPr userDrawn="1"/>
        </p:nvSpPr>
        <p:spPr>
          <a:xfrm>
            <a:off x="-1" y="0"/>
            <a:ext cx="2729931" cy="6858000"/>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grpSp>
        <p:nvGrpSpPr>
          <p:cNvPr id="23" name="Group 22">
            <a:extLst>
              <a:ext uri="{FF2B5EF4-FFF2-40B4-BE49-F238E27FC236}">
                <a16:creationId xmlns:a16="http://schemas.microsoft.com/office/drawing/2014/main" id="{545764C8-DE89-6345-99FF-66DC08A3AE01}"/>
              </a:ext>
            </a:extLst>
          </p:cNvPr>
          <p:cNvGrpSpPr/>
          <p:nvPr userDrawn="1"/>
        </p:nvGrpSpPr>
        <p:grpSpPr>
          <a:xfrm>
            <a:off x="5404670" y="6248400"/>
            <a:ext cx="3210027" cy="196444"/>
            <a:chOff x="6927228" y="7552706"/>
            <a:chExt cx="5016271" cy="227062"/>
          </a:xfrm>
        </p:grpSpPr>
        <p:sp>
          <p:nvSpPr>
            <p:cNvPr id="24" name="Oval 23">
              <a:extLst>
                <a:ext uri="{FF2B5EF4-FFF2-40B4-BE49-F238E27FC236}">
                  <a16:creationId xmlns:a16="http://schemas.microsoft.com/office/drawing/2014/main" id="{129BE723-4067-1A4C-84C2-460A21232EE4}"/>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5" name="Oval 24">
              <a:extLst>
                <a:ext uri="{FF2B5EF4-FFF2-40B4-BE49-F238E27FC236}">
                  <a16:creationId xmlns:a16="http://schemas.microsoft.com/office/drawing/2014/main" id="{CD54BB21-09E9-2E41-940F-3FC064A1815B}"/>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6" name="Oval 25">
              <a:extLst>
                <a:ext uri="{FF2B5EF4-FFF2-40B4-BE49-F238E27FC236}">
                  <a16:creationId xmlns:a16="http://schemas.microsoft.com/office/drawing/2014/main" id="{0A9356E0-1B64-9C40-8B1E-3D1286E021AD}"/>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7" name="Oval 26">
              <a:extLst>
                <a:ext uri="{FF2B5EF4-FFF2-40B4-BE49-F238E27FC236}">
                  <a16:creationId xmlns:a16="http://schemas.microsoft.com/office/drawing/2014/main" id="{780BC0B3-408A-154F-AA68-1FE915165406}"/>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8" name="Oval 27">
              <a:extLst>
                <a:ext uri="{FF2B5EF4-FFF2-40B4-BE49-F238E27FC236}">
                  <a16:creationId xmlns:a16="http://schemas.microsoft.com/office/drawing/2014/main" id="{61534A81-662A-E849-BAF5-20B189212B03}"/>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9" name="Oval 28">
              <a:extLst>
                <a:ext uri="{FF2B5EF4-FFF2-40B4-BE49-F238E27FC236}">
                  <a16:creationId xmlns:a16="http://schemas.microsoft.com/office/drawing/2014/main" id="{B337AAA7-0897-C049-B5DF-6A19E14F8AE1}"/>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0" name="Oval 29">
              <a:extLst>
                <a:ext uri="{FF2B5EF4-FFF2-40B4-BE49-F238E27FC236}">
                  <a16:creationId xmlns:a16="http://schemas.microsoft.com/office/drawing/2014/main" id="{BE4DDD3F-D0B6-BC4C-803F-3DA32DD20F95}"/>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1" name="Oval 30">
              <a:extLst>
                <a:ext uri="{FF2B5EF4-FFF2-40B4-BE49-F238E27FC236}">
                  <a16:creationId xmlns:a16="http://schemas.microsoft.com/office/drawing/2014/main" id="{A9EDEC7A-324F-0145-A93A-60F87382A478}"/>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2" name="Oval 31">
              <a:extLst>
                <a:ext uri="{FF2B5EF4-FFF2-40B4-BE49-F238E27FC236}">
                  <a16:creationId xmlns:a16="http://schemas.microsoft.com/office/drawing/2014/main" id="{EE3A084D-6723-C44E-8B09-F492823EE716}"/>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3" name="Oval 32">
              <a:extLst>
                <a:ext uri="{FF2B5EF4-FFF2-40B4-BE49-F238E27FC236}">
                  <a16:creationId xmlns:a16="http://schemas.microsoft.com/office/drawing/2014/main" id="{EEC3369A-69C1-FA42-8C58-D2735E656195}"/>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4" name="Oval 33">
              <a:extLst>
                <a:ext uri="{FF2B5EF4-FFF2-40B4-BE49-F238E27FC236}">
                  <a16:creationId xmlns:a16="http://schemas.microsoft.com/office/drawing/2014/main" id="{13BC222C-D30A-9F4F-83DA-B16A4B71C4F8}"/>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5" name="Oval 34">
              <a:extLst>
                <a:ext uri="{FF2B5EF4-FFF2-40B4-BE49-F238E27FC236}">
                  <a16:creationId xmlns:a16="http://schemas.microsoft.com/office/drawing/2014/main" id="{519AB08B-7B92-C840-9202-ED1602EE70FE}"/>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6" name="Oval 35">
              <a:extLst>
                <a:ext uri="{FF2B5EF4-FFF2-40B4-BE49-F238E27FC236}">
                  <a16:creationId xmlns:a16="http://schemas.microsoft.com/office/drawing/2014/main" id="{66464F17-7B5B-FE43-86C3-B3E8DD306FDA}"/>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7" name="Oval 36">
              <a:extLst>
                <a:ext uri="{FF2B5EF4-FFF2-40B4-BE49-F238E27FC236}">
                  <a16:creationId xmlns:a16="http://schemas.microsoft.com/office/drawing/2014/main" id="{3622CB77-9462-A949-8A6A-6A05953741D7}"/>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8" name="Oval 37">
              <a:extLst>
                <a:ext uri="{FF2B5EF4-FFF2-40B4-BE49-F238E27FC236}">
                  <a16:creationId xmlns:a16="http://schemas.microsoft.com/office/drawing/2014/main" id="{7A7A8545-4EB5-DC4E-B801-4261E705F51B}"/>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9" name="Oval 38">
              <a:extLst>
                <a:ext uri="{FF2B5EF4-FFF2-40B4-BE49-F238E27FC236}">
                  <a16:creationId xmlns:a16="http://schemas.microsoft.com/office/drawing/2014/main" id="{CC406260-6599-594A-B238-D446CF6E0A03}"/>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0" name="Oval 39">
              <a:extLst>
                <a:ext uri="{FF2B5EF4-FFF2-40B4-BE49-F238E27FC236}">
                  <a16:creationId xmlns:a16="http://schemas.microsoft.com/office/drawing/2014/main" id="{1A19D381-14E0-934E-B252-E61EA0ABD779}"/>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1" name="Oval 40">
              <a:extLst>
                <a:ext uri="{FF2B5EF4-FFF2-40B4-BE49-F238E27FC236}">
                  <a16:creationId xmlns:a16="http://schemas.microsoft.com/office/drawing/2014/main" id="{F9A62AFD-0B12-A84B-A078-077CC8CFB7D6}"/>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2" name="Oval 41">
              <a:extLst>
                <a:ext uri="{FF2B5EF4-FFF2-40B4-BE49-F238E27FC236}">
                  <a16:creationId xmlns:a16="http://schemas.microsoft.com/office/drawing/2014/main" id="{220446C8-FA2E-7A4F-B0C8-F923E64F064B}"/>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3" name="Oval 42">
              <a:extLst>
                <a:ext uri="{FF2B5EF4-FFF2-40B4-BE49-F238E27FC236}">
                  <a16:creationId xmlns:a16="http://schemas.microsoft.com/office/drawing/2014/main" id="{AF3F8499-4319-5B48-BE28-2D68A18BA156}"/>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4" name="Oval 43">
              <a:extLst>
                <a:ext uri="{FF2B5EF4-FFF2-40B4-BE49-F238E27FC236}">
                  <a16:creationId xmlns:a16="http://schemas.microsoft.com/office/drawing/2014/main" id="{9938F335-68C7-B74C-B395-EEAEA98F1C18}"/>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5" name="Oval 44">
              <a:extLst>
                <a:ext uri="{FF2B5EF4-FFF2-40B4-BE49-F238E27FC236}">
                  <a16:creationId xmlns:a16="http://schemas.microsoft.com/office/drawing/2014/main" id="{6596029F-32AB-F245-85AC-865BED55C1DF}"/>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6" name="Oval 45">
              <a:extLst>
                <a:ext uri="{FF2B5EF4-FFF2-40B4-BE49-F238E27FC236}">
                  <a16:creationId xmlns:a16="http://schemas.microsoft.com/office/drawing/2014/main" id="{90F91BAC-9121-E649-AD25-364833C68007}"/>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7" name="Oval 46">
              <a:extLst>
                <a:ext uri="{FF2B5EF4-FFF2-40B4-BE49-F238E27FC236}">
                  <a16:creationId xmlns:a16="http://schemas.microsoft.com/office/drawing/2014/main" id="{2B167C8B-F7B7-664A-928C-0BEE882696B3}"/>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8" name="Oval 47">
              <a:extLst>
                <a:ext uri="{FF2B5EF4-FFF2-40B4-BE49-F238E27FC236}">
                  <a16:creationId xmlns:a16="http://schemas.microsoft.com/office/drawing/2014/main" id="{E70C17C9-96E2-F44C-94F4-9A1FAB439878}"/>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9" name="Oval 48">
              <a:extLst>
                <a:ext uri="{FF2B5EF4-FFF2-40B4-BE49-F238E27FC236}">
                  <a16:creationId xmlns:a16="http://schemas.microsoft.com/office/drawing/2014/main" id="{91CBA9BB-3E84-9841-9B84-87769F9F3B33}"/>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0" name="Oval 49">
              <a:extLst>
                <a:ext uri="{FF2B5EF4-FFF2-40B4-BE49-F238E27FC236}">
                  <a16:creationId xmlns:a16="http://schemas.microsoft.com/office/drawing/2014/main" id="{8BE142B6-7673-6245-9BA5-D902FE7CB7C6}"/>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1" name="Oval 50">
              <a:extLst>
                <a:ext uri="{FF2B5EF4-FFF2-40B4-BE49-F238E27FC236}">
                  <a16:creationId xmlns:a16="http://schemas.microsoft.com/office/drawing/2014/main" id="{68919DA5-F254-C94B-A69E-5DC25767DBEA}"/>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2" name="Oval 51">
              <a:extLst>
                <a:ext uri="{FF2B5EF4-FFF2-40B4-BE49-F238E27FC236}">
                  <a16:creationId xmlns:a16="http://schemas.microsoft.com/office/drawing/2014/main" id="{E25BD9A6-C196-0A41-9338-B6E1AC4AE055}"/>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3" name="Oval 52">
              <a:extLst>
                <a:ext uri="{FF2B5EF4-FFF2-40B4-BE49-F238E27FC236}">
                  <a16:creationId xmlns:a16="http://schemas.microsoft.com/office/drawing/2014/main" id="{443F3B32-2576-0344-99B7-46C772AE0B6A}"/>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4" name="Oval 53">
              <a:extLst>
                <a:ext uri="{FF2B5EF4-FFF2-40B4-BE49-F238E27FC236}">
                  <a16:creationId xmlns:a16="http://schemas.microsoft.com/office/drawing/2014/main" id="{77C0C7B3-C4FC-6240-805B-CFD4305D1BE5}"/>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5" name="Oval 54">
              <a:extLst>
                <a:ext uri="{FF2B5EF4-FFF2-40B4-BE49-F238E27FC236}">
                  <a16:creationId xmlns:a16="http://schemas.microsoft.com/office/drawing/2014/main" id="{F151D662-6308-2D4C-96B6-81608446F34A}"/>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6" name="Oval 55">
              <a:extLst>
                <a:ext uri="{FF2B5EF4-FFF2-40B4-BE49-F238E27FC236}">
                  <a16:creationId xmlns:a16="http://schemas.microsoft.com/office/drawing/2014/main" id="{ADF3CD43-89AE-D540-A558-7AB08017EE2F}"/>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7" name="Oval 56">
              <a:extLst>
                <a:ext uri="{FF2B5EF4-FFF2-40B4-BE49-F238E27FC236}">
                  <a16:creationId xmlns:a16="http://schemas.microsoft.com/office/drawing/2014/main" id="{624CB61C-4DCC-4D4E-8DE6-93FEEB11116B}"/>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8" name="Oval 57">
              <a:extLst>
                <a:ext uri="{FF2B5EF4-FFF2-40B4-BE49-F238E27FC236}">
                  <a16:creationId xmlns:a16="http://schemas.microsoft.com/office/drawing/2014/main" id="{58784D3C-E06F-904A-BBF7-00B7CA6AB926}"/>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9" name="Oval 58">
              <a:extLst>
                <a:ext uri="{FF2B5EF4-FFF2-40B4-BE49-F238E27FC236}">
                  <a16:creationId xmlns:a16="http://schemas.microsoft.com/office/drawing/2014/main" id="{B8759F1C-2857-A743-8ECA-CF3A10B5866C}"/>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0" name="Oval 59">
              <a:extLst>
                <a:ext uri="{FF2B5EF4-FFF2-40B4-BE49-F238E27FC236}">
                  <a16:creationId xmlns:a16="http://schemas.microsoft.com/office/drawing/2014/main" id="{221278C5-26F4-824F-9B3B-6603CE9884F8}"/>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1" name="Oval 60">
              <a:extLst>
                <a:ext uri="{FF2B5EF4-FFF2-40B4-BE49-F238E27FC236}">
                  <a16:creationId xmlns:a16="http://schemas.microsoft.com/office/drawing/2014/main" id="{3F3F97E2-AEF6-4343-9B2C-3AA7745F9440}"/>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2" name="Oval 61">
              <a:extLst>
                <a:ext uri="{FF2B5EF4-FFF2-40B4-BE49-F238E27FC236}">
                  <a16:creationId xmlns:a16="http://schemas.microsoft.com/office/drawing/2014/main" id="{089F1331-3002-1342-A6B2-C0476FE16DFF}"/>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3" name="Oval 62">
              <a:extLst>
                <a:ext uri="{FF2B5EF4-FFF2-40B4-BE49-F238E27FC236}">
                  <a16:creationId xmlns:a16="http://schemas.microsoft.com/office/drawing/2014/main" id="{B01FCD44-F758-A24B-98EC-6AF1210308FF}"/>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4" name="Oval 63">
              <a:extLst>
                <a:ext uri="{FF2B5EF4-FFF2-40B4-BE49-F238E27FC236}">
                  <a16:creationId xmlns:a16="http://schemas.microsoft.com/office/drawing/2014/main" id="{BBEC6F50-4014-B848-A55A-F354588A5AB8}"/>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5" name="Oval 64">
              <a:extLst>
                <a:ext uri="{FF2B5EF4-FFF2-40B4-BE49-F238E27FC236}">
                  <a16:creationId xmlns:a16="http://schemas.microsoft.com/office/drawing/2014/main" id="{BFF3883A-D484-6549-893E-F469C4D38032}"/>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6" name="Oval 65">
              <a:extLst>
                <a:ext uri="{FF2B5EF4-FFF2-40B4-BE49-F238E27FC236}">
                  <a16:creationId xmlns:a16="http://schemas.microsoft.com/office/drawing/2014/main" id="{7DB53B2D-C2F5-3747-B324-A9AC817F949B}"/>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7" name="Oval 66">
              <a:extLst>
                <a:ext uri="{FF2B5EF4-FFF2-40B4-BE49-F238E27FC236}">
                  <a16:creationId xmlns:a16="http://schemas.microsoft.com/office/drawing/2014/main" id="{790A221F-3D0C-4243-A123-9CE863B40B75}"/>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8" name="Oval 67">
              <a:extLst>
                <a:ext uri="{FF2B5EF4-FFF2-40B4-BE49-F238E27FC236}">
                  <a16:creationId xmlns:a16="http://schemas.microsoft.com/office/drawing/2014/main" id="{5D677833-8CFC-E947-A3A4-2E4D4FBF8450}"/>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9" name="Oval 68">
              <a:extLst>
                <a:ext uri="{FF2B5EF4-FFF2-40B4-BE49-F238E27FC236}">
                  <a16:creationId xmlns:a16="http://schemas.microsoft.com/office/drawing/2014/main" id="{71F86D74-DC12-7F47-B580-7B2420C043DF}"/>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0" name="Oval 69">
              <a:extLst>
                <a:ext uri="{FF2B5EF4-FFF2-40B4-BE49-F238E27FC236}">
                  <a16:creationId xmlns:a16="http://schemas.microsoft.com/office/drawing/2014/main" id="{4624B711-A945-AD4B-9BB0-AB837A4E0145}"/>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1" name="Oval 70">
              <a:extLst>
                <a:ext uri="{FF2B5EF4-FFF2-40B4-BE49-F238E27FC236}">
                  <a16:creationId xmlns:a16="http://schemas.microsoft.com/office/drawing/2014/main" id="{B3553150-A3D4-714D-8343-08706165B13D}"/>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sp>
        <p:nvSpPr>
          <p:cNvPr id="72" name="Title Placeholder 1">
            <a:extLst>
              <a:ext uri="{FF2B5EF4-FFF2-40B4-BE49-F238E27FC236}">
                <a16:creationId xmlns:a16="http://schemas.microsoft.com/office/drawing/2014/main" id="{B940E857-1A29-6349-B4B1-B43BFDF0F660}"/>
              </a:ext>
            </a:extLst>
          </p:cNvPr>
          <p:cNvSpPr>
            <a:spLocks noGrp="1"/>
          </p:cNvSpPr>
          <p:nvPr>
            <p:ph type="title" hasCustomPrompt="1"/>
          </p:nvPr>
        </p:nvSpPr>
        <p:spPr>
          <a:xfrm>
            <a:off x="3915109" y="393865"/>
            <a:ext cx="4782726"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Agenda</a:t>
            </a:r>
          </a:p>
        </p:txBody>
      </p:sp>
      <p:sp>
        <p:nvSpPr>
          <p:cNvPr id="73" name="Text Placeholder 4">
            <a:extLst>
              <a:ext uri="{FF2B5EF4-FFF2-40B4-BE49-F238E27FC236}">
                <a16:creationId xmlns:a16="http://schemas.microsoft.com/office/drawing/2014/main" id="{E487C06A-0A4B-7844-B6F1-A909701FA3F3}"/>
              </a:ext>
            </a:extLst>
          </p:cNvPr>
          <p:cNvSpPr>
            <a:spLocks noGrp="1"/>
          </p:cNvSpPr>
          <p:nvPr>
            <p:ph type="body" sz="quarter" idx="10"/>
          </p:nvPr>
        </p:nvSpPr>
        <p:spPr>
          <a:xfrm>
            <a:off x="3924030" y="1697183"/>
            <a:ext cx="4782726" cy="42083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4" name="Group 73">
            <a:extLst>
              <a:ext uri="{FF2B5EF4-FFF2-40B4-BE49-F238E27FC236}">
                <a16:creationId xmlns:a16="http://schemas.microsoft.com/office/drawing/2014/main" id="{F220AA2C-DFA4-7E48-9456-350191271844}"/>
              </a:ext>
            </a:extLst>
          </p:cNvPr>
          <p:cNvGrpSpPr/>
          <p:nvPr userDrawn="1"/>
        </p:nvGrpSpPr>
        <p:grpSpPr>
          <a:xfrm rot="16200000">
            <a:off x="-1406860" y="3199707"/>
            <a:ext cx="6858000" cy="458586"/>
            <a:chOff x="0" y="6170814"/>
            <a:chExt cx="12188825" cy="458586"/>
          </a:xfrm>
        </p:grpSpPr>
        <p:sp>
          <p:nvSpPr>
            <p:cNvPr id="75" name="Rectangle 74">
              <a:extLst>
                <a:ext uri="{FF2B5EF4-FFF2-40B4-BE49-F238E27FC236}">
                  <a16:creationId xmlns:a16="http://schemas.microsoft.com/office/drawing/2014/main" id="{33878EC6-F4F7-FF41-9AFD-4C96889C2DFC}"/>
                </a:ext>
              </a:extLst>
            </p:cNvPr>
            <p:cNvSpPr/>
            <p:nvPr userDrawn="1"/>
          </p:nvSpPr>
          <p:spPr>
            <a:xfrm>
              <a:off x="0" y="6170814"/>
              <a:ext cx="12188825"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D0580D40-BF18-A744-9B04-A82E9F445050}"/>
                </a:ext>
              </a:extLst>
            </p:cNvPr>
            <p:cNvSpPr/>
            <p:nvPr userDrawn="1"/>
          </p:nvSpPr>
          <p:spPr>
            <a:xfrm>
              <a:off x="0" y="6354387"/>
              <a:ext cx="12188825" cy="914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40B747F-7C8D-A54D-9CC7-ACE867B2C8A4}"/>
                </a:ext>
              </a:extLst>
            </p:cNvPr>
            <p:cNvSpPr/>
            <p:nvPr userDrawn="1"/>
          </p:nvSpPr>
          <p:spPr>
            <a:xfrm>
              <a:off x="0" y="6537960"/>
              <a:ext cx="12188825" cy="9144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78" name="Rectangle 77">
            <a:extLst>
              <a:ext uri="{FF2B5EF4-FFF2-40B4-BE49-F238E27FC236}">
                <a16:creationId xmlns:a16="http://schemas.microsoft.com/office/drawing/2014/main" id="{CB883930-EB91-FB48-B4FF-75C212E4A14D}"/>
              </a:ext>
            </a:extLst>
          </p:cNvPr>
          <p:cNvSpPr/>
          <p:nvPr userDrawn="1"/>
        </p:nvSpPr>
        <p:spPr>
          <a:xfrm>
            <a:off x="437244" y="393865"/>
            <a:ext cx="3215424" cy="607027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Picture Placeholder 2">
            <a:extLst>
              <a:ext uri="{FF2B5EF4-FFF2-40B4-BE49-F238E27FC236}">
                <a16:creationId xmlns:a16="http://schemas.microsoft.com/office/drawing/2014/main" id="{71D41DC0-7E1C-7B4C-9F55-64252357FE30}"/>
              </a:ext>
            </a:extLst>
          </p:cNvPr>
          <p:cNvSpPr>
            <a:spLocks noGrp="1"/>
          </p:cNvSpPr>
          <p:nvPr>
            <p:ph type="pic" sz="quarter" idx="11"/>
          </p:nvPr>
        </p:nvSpPr>
        <p:spPr>
          <a:xfrm>
            <a:off x="717416" y="650914"/>
            <a:ext cx="2655080" cy="5556172"/>
          </a:xfrm>
        </p:spPr>
        <p:txBody>
          <a:bodyPr/>
          <a:lstStyle/>
          <a:p>
            <a:r>
              <a:rPr lang="en-US"/>
              <a:t>Click icon to add picture</a:t>
            </a:r>
          </a:p>
        </p:txBody>
      </p:sp>
    </p:spTree>
    <p:extLst>
      <p:ext uri="{BB962C8B-B14F-4D97-AF65-F5344CB8AC3E}">
        <p14:creationId xmlns:p14="http://schemas.microsoft.com/office/powerpoint/2010/main" val="1613468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go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456329-2854-7046-8E87-4D75B5BC5BB9}"/>
              </a:ext>
            </a:extLst>
          </p:cNvPr>
          <p:cNvSpPr/>
          <p:nvPr userDrawn="1"/>
        </p:nvSpPr>
        <p:spPr>
          <a:xfrm>
            <a:off x="0" y="3991338"/>
            <a:ext cx="9144000" cy="28666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a:extLst>
              <a:ext uri="{FF2B5EF4-FFF2-40B4-BE49-F238E27FC236}">
                <a16:creationId xmlns:a16="http://schemas.microsoft.com/office/drawing/2014/main" id="{A3070399-92F3-124F-A706-44864A0F9BC4}"/>
              </a:ext>
            </a:extLst>
          </p:cNvPr>
          <p:cNvSpPr/>
          <p:nvPr userDrawn="1"/>
        </p:nvSpPr>
        <p:spPr>
          <a:xfrm>
            <a:off x="381002" y="395826"/>
            <a:ext cx="8214108" cy="507831"/>
          </a:xfrm>
          <a:prstGeom prst="rect">
            <a:avLst/>
          </a:prstGeom>
        </p:spPr>
        <p:txBody>
          <a:bodyPr wrap="none">
            <a:spAutoFit/>
          </a:bodyPr>
          <a:lstStyle/>
          <a:p>
            <a:pPr algn="l" defTabSz="514359" rtl="0" eaLnBrk="1" latinLnBrk="0" hangingPunct="1">
              <a:spcBef>
                <a:spcPct val="0"/>
              </a:spcBef>
              <a:buNone/>
            </a:pPr>
            <a:r>
              <a:rPr lang="en-US" sz="2700" b="1" kern="1200">
                <a:solidFill>
                  <a:schemeClr val="accent2"/>
                </a:solidFill>
                <a:latin typeface="Georgia" panose="02040502050405020303" pitchFamily="18" charset="0"/>
                <a:ea typeface="+mj-ea"/>
                <a:cs typeface="+mj-cs"/>
              </a:rPr>
              <a:t>Common Logos &amp; TN State Graphic Elements</a:t>
            </a:r>
          </a:p>
        </p:txBody>
      </p:sp>
      <p:sp>
        <p:nvSpPr>
          <p:cNvPr id="5" name="Rectangle 4">
            <a:extLst>
              <a:ext uri="{FF2B5EF4-FFF2-40B4-BE49-F238E27FC236}">
                <a16:creationId xmlns:a16="http://schemas.microsoft.com/office/drawing/2014/main" id="{EE82DBE7-E7B9-5240-834E-7FBBFA888E2F}"/>
              </a:ext>
            </a:extLst>
          </p:cNvPr>
          <p:cNvSpPr/>
          <p:nvPr userDrawn="1"/>
        </p:nvSpPr>
        <p:spPr>
          <a:xfrm>
            <a:off x="1" y="0"/>
            <a:ext cx="2287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396BD511-B9C3-A547-A89B-83EC41BEF2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8112" y="4563178"/>
            <a:ext cx="1268902" cy="501983"/>
          </a:xfrm>
          <a:prstGeom prst="rect">
            <a:avLst/>
          </a:prstGeom>
        </p:spPr>
      </p:pic>
      <p:pic>
        <p:nvPicPr>
          <p:cNvPr id="7" name="Picture 6">
            <a:extLst>
              <a:ext uri="{FF2B5EF4-FFF2-40B4-BE49-F238E27FC236}">
                <a16:creationId xmlns:a16="http://schemas.microsoft.com/office/drawing/2014/main" id="{7266B18F-5DCC-2543-8A00-EEE4DE67C5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8000" y="1567272"/>
            <a:ext cx="1268902" cy="501983"/>
          </a:xfrm>
          <a:prstGeom prst="rect">
            <a:avLst/>
          </a:prstGeom>
        </p:spPr>
      </p:pic>
      <p:pic>
        <p:nvPicPr>
          <p:cNvPr id="8" name="Picture 7">
            <a:extLst>
              <a:ext uri="{FF2B5EF4-FFF2-40B4-BE49-F238E27FC236}">
                <a16:creationId xmlns:a16="http://schemas.microsoft.com/office/drawing/2014/main" id="{D66BB6D5-0E4E-0644-9E83-650D6D9CB90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2980" y="2943638"/>
            <a:ext cx="1275874" cy="508955"/>
          </a:xfrm>
          <a:prstGeom prst="rect">
            <a:avLst/>
          </a:prstGeom>
        </p:spPr>
      </p:pic>
      <p:pic>
        <p:nvPicPr>
          <p:cNvPr id="9" name="Picture 8">
            <a:extLst>
              <a:ext uri="{FF2B5EF4-FFF2-40B4-BE49-F238E27FC236}">
                <a16:creationId xmlns:a16="http://schemas.microsoft.com/office/drawing/2014/main" id="{9B696EAA-C0F7-9947-BB4B-3EF26BFEE46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2980" y="5740232"/>
            <a:ext cx="1275874" cy="508955"/>
          </a:xfrm>
          <a:prstGeom prst="rect">
            <a:avLst/>
          </a:prstGeom>
        </p:spPr>
      </p:pic>
      <p:pic>
        <p:nvPicPr>
          <p:cNvPr id="10" name="Picture 9">
            <a:extLst>
              <a:ext uri="{FF2B5EF4-FFF2-40B4-BE49-F238E27FC236}">
                <a16:creationId xmlns:a16="http://schemas.microsoft.com/office/drawing/2014/main" id="{4DB7F31A-D9BB-BA44-9680-672ABE1E068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294593" y="1422712"/>
            <a:ext cx="1384145" cy="863731"/>
          </a:xfrm>
          <a:prstGeom prst="rect">
            <a:avLst/>
          </a:prstGeom>
        </p:spPr>
      </p:pic>
      <p:pic>
        <p:nvPicPr>
          <p:cNvPr id="11" name="Picture 10">
            <a:extLst>
              <a:ext uri="{FF2B5EF4-FFF2-40B4-BE49-F238E27FC236}">
                <a16:creationId xmlns:a16="http://schemas.microsoft.com/office/drawing/2014/main" id="{60F3B435-4C45-5C4F-B4C2-6CFFE4F6717D}"/>
              </a:ext>
            </a:extLst>
          </p:cNvPr>
          <p:cNvPicPr>
            <a:picLocks noChangeAspect="1"/>
          </p:cNvPicPr>
          <p:nvPr userDrawn="1"/>
        </p:nvPicPr>
        <p:blipFill>
          <a:blip r:embed="rId7"/>
          <a:stretch>
            <a:fillRect/>
          </a:stretch>
        </p:blipFill>
        <p:spPr>
          <a:xfrm>
            <a:off x="2304912" y="2795220"/>
            <a:ext cx="1387252" cy="862178"/>
          </a:xfrm>
          <a:prstGeom prst="rect">
            <a:avLst/>
          </a:prstGeom>
        </p:spPr>
      </p:pic>
      <p:pic>
        <p:nvPicPr>
          <p:cNvPr id="12" name="Picture 11">
            <a:extLst>
              <a:ext uri="{FF2B5EF4-FFF2-40B4-BE49-F238E27FC236}">
                <a16:creationId xmlns:a16="http://schemas.microsoft.com/office/drawing/2014/main" id="{2A4A2471-6BB9-A248-B562-B830C650F984}"/>
              </a:ext>
            </a:extLst>
          </p:cNvPr>
          <p:cNvPicPr>
            <a:picLocks noChangeAspect="1"/>
          </p:cNvPicPr>
          <p:nvPr userDrawn="1"/>
        </p:nvPicPr>
        <p:blipFill>
          <a:blip r:embed="rId8"/>
          <a:stretch>
            <a:fillRect/>
          </a:stretch>
        </p:blipFill>
        <p:spPr>
          <a:xfrm>
            <a:off x="2304912" y="5599996"/>
            <a:ext cx="1387252" cy="862178"/>
          </a:xfrm>
          <a:prstGeom prst="rect">
            <a:avLst/>
          </a:prstGeom>
        </p:spPr>
      </p:pic>
      <p:pic>
        <p:nvPicPr>
          <p:cNvPr id="13" name="Picture 12">
            <a:extLst>
              <a:ext uri="{FF2B5EF4-FFF2-40B4-BE49-F238E27FC236}">
                <a16:creationId xmlns:a16="http://schemas.microsoft.com/office/drawing/2014/main" id="{889AA6C1-3F74-BD4C-AB52-EE1A59666C25}"/>
              </a:ext>
            </a:extLst>
          </p:cNvPr>
          <p:cNvPicPr>
            <a:picLocks noChangeAspect="1"/>
          </p:cNvPicPr>
          <p:nvPr userDrawn="1"/>
        </p:nvPicPr>
        <p:blipFill>
          <a:blip r:embed="rId9"/>
          <a:stretch>
            <a:fillRect/>
          </a:stretch>
        </p:blipFill>
        <p:spPr>
          <a:xfrm>
            <a:off x="2289433" y="4417197"/>
            <a:ext cx="1382592" cy="862178"/>
          </a:xfrm>
          <a:prstGeom prst="rect">
            <a:avLst/>
          </a:prstGeom>
        </p:spPr>
      </p:pic>
      <p:pic>
        <p:nvPicPr>
          <p:cNvPr id="18" name="Graphic 17">
            <a:extLst>
              <a:ext uri="{FF2B5EF4-FFF2-40B4-BE49-F238E27FC236}">
                <a16:creationId xmlns:a16="http://schemas.microsoft.com/office/drawing/2014/main" id="{0DA99B82-5AD6-1046-B79B-7CDC8DB84001}"/>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3958467" y="2929038"/>
            <a:ext cx="1469985" cy="820338"/>
          </a:xfrm>
          <a:prstGeom prst="rect">
            <a:avLst/>
          </a:prstGeom>
        </p:spPr>
      </p:pic>
      <p:pic>
        <p:nvPicPr>
          <p:cNvPr id="19" name="Graphic 18">
            <a:extLst>
              <a:ext uri="{FF2B5EF4-FFF2-40B4-BE49-F238E27FC236}">
                <a16:creationId xmlns:a16="http://schemas.microsoft.com/office/drawing/2014/main" id="{9894C6BC-0C18-E44C-9271-E4E57B7AF42B}"/>
              </a:ext>
            </a:extLst>
          </p:cNvPr>
          <p:cNvPicPr>
            <a:picLocks noChangeAspect="1"/>
          </p:cNvPicPr>
          <p:nvPr userDrawn="1"/>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3958467" y="1553448"/>
            <a:ext cx="1469985" cy="820338"/>
          </a:xfrm>
          <a:prstGeom prst="rect">
            <a:avLst/>
          </a:prstGeom>
        </p:spPr>
      </p:pic>
      <p:pic>
        <p:nvPicPr>
          <p:cNvPr id="20" name="Graphic 19">
            <a:extLst>
              <a:ext uri="{FF2B5EF4-FFF2-40B4-BE49-F238E27FC236}">
                <a16:creationId xmlns:a16="http://schemas.microsoft.com/office/drawing/2014/main" id="{F7F2F777-8546-864F-9B7F-60536AE33A5D}"/>
              </a:ext>
            </a:extLst>
          </p:cNvPr>
          <p:cNvPicPr>
            <a:picLocks noChangeAspect="1"/>
          </p:cNvPicPr>
          <p:nvPr userDrawn="1"/>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3958467" y="5725632"/>
            <a:ext cx="1469985" cy="820338"/>
          </a:xfrm>
          <a:prstGeom prst="rect">
            <a:avLst/>
          </a:prstGeom>
        </p:spPr>
      </p:pic>
      <p:pic>
        <p:nvPicPr>
          <p:cNvPr id="21" name="Graphic 20">
            <a:extLst>
              <a:ext uri="{FF2B5EF4-FFF2-40B4-BE49-F238E27FC236}">
                <a16:creationId xmlns:a16="http://schemas.microsoft.com/office/drawing/2014/main" id="{6D06D449-62A7-B84E-862F-A7A4F9586B93}"/>
              </a:ext>
            </a:extLst>
          </p:cNvPr>
          <p:cNvPicPr>
            <a:picLocks noChangeAspect="1"/>
          </p:cNvPicPr>
          <p:nvPr userDrawn="1"/>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tretch>
            <a:fillRect/>
          </a:stretch>
        </p:blipFill>
        <p:spPr>
          <a:xfrm>
            <a:off x="3958467" y="4549354"/>
            <a:ext cx="1469985" cy="820338"/>
          </a:xfrm>
          <a:prstGeom prst="rect">
            <a:avLst/>
          </a:prstGeom>
        </p:spPr>
      </p:pic>
      <p:pic>
        <p:nvPicPr>
          <p:cNvPr id="22" name="Graphic 21">
            <a:extLst>
              <a:ext uri="{FF2B5EF4-FFF2-40B4-BE49-F238E27FC236}">
                <a16:creationId xmlns:a16="http://schemas.microsoft.com/office/drawing/2014/main" id="{C894F050-2EAB-F84E-A66D-7FAF53E960C6}"/>
              </a:ext>
            </a:extLst>
          </p:cNvPr>
          <p:cNvPicPr>
            <a:picLocks noChangeAspect="1"/>
          </p:cNvPicPr>
          <p:nvPr userDrawn="1"/>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tretch>
            <a:fillRect/>
          </a:stretch>
        </p:blipFill>
        <p:spPr>
          <a:xfrm>
            <a:off x="5512569" y="2887046"/>
            <a:ext cx="1384145" cy="840740"/>
          </a:xfrm>
          <a:prstGeom prst="rect">
            <a:avLst/>
          </a:prstGeom>
        </p:spPr>
      </p:pic>
      <p:pic>
        <p:nvPicPr>
          <p:cNvPr id="23" name="Graphic 22">
            <a:extLst>
              <a:ext uri="{FF2B5EF4-FFF2-40B4-BE49-F238E27FC236}">
                <a16:creationId xmlns:a16="http://schemas.microsoft.com/office/drawing/2014/main" id="{AC611B6D-9CCB-1149-8878-0A692578AA79}"/>
              </a:ext>
            </a:extLst>
          </p:cNvPr>
          <p:cNvPicPr>
            <a:picLocks noChangeAspect="1"/>
          </p:cNvPicPr>
          <p:nvPr userDrawn="1"/>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tretch>
            <a:fillRect/>
          </a:stretch>
        </p:blipFill>
        <p:spPr>
          <a:xfrm>
            <a:off x="5512569" y="1511456"/>
            <a:ext cx="1384145" cy="840740"/>
          </a:xfrm>
          <a:prstGeom prst="rect">
            <a:avLst/>
          </a:prstGeom>
        </p:spPr>
      </p:pic>
      <p:pic>
        <p:nvPicPr>
          <p:cNvPr id="24" name="Graphic 23">
            <a:extLst>
              <a:ext uri="{FF2B5EF4-FFF2-40B4-BE49-F238E27FC236}">
                <a16:creationId xmlns:a16="http://schemas.microsoft.com/office/drawing/2014/main" id="{B41D25F0-182A-B24C-825D-264ABF5F88CE}"/>
              </a:ext>
            </a:extLst>
          </p:cNvPr>
          <p:cNvPicPr>
            <a:picLocks noChangeAspect="1"/>
          </p:cNvPicPr>
          <p:nvPr userDrawn="1"/>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tretch>
            <a:fillRect/>
          </a:stretch>
        </p:blipFill>
        <p:spPr>
          <a:xfrm>
            <a:off x="5512569" y="5683640"/>
            <a:ext cx="1384145" cy="840740"/>
          </a:xfrm>
          <a:prstGeom prst="rect">
            <a:avLst/>
          </a:prstGeom>
        </p:spPr>
      </p:pic>
      <p:pic>
        <p:nvPicPr>
          <p:cNvPr id="25" name="Graphic 24">
            <a:extLst>
              <a:ext uri="{FF2B5EF4-FFF2-40B4-BE49-F238E27FC236}">
                <a16:creationId xmlns:a16="http://schemas.microsoft.com/office/drawing/2014/main" id="{DBFA1CFD-DA28-3549-A539-79A15B9709EA}"/>
              </a:ext>
            </a:extLst>
          </p:cNvPr>
          <p:cNvPicPr>
            <a:picLocks noChangeAspect="1"/>
          </p:cNvPicPr>
          <p:nvPr userDrawn="1"/>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tretch>
            <a:fillRect/>
          </a:stretch>
        </p:blipFill>
        <p:spPr>
          <a:xfrm>
            <a:off x="5512569" y="4507362"/>
            <a:ext cx="1384145" cy="840740"/>
          </a:xfrm>
          <a:prstGeom prst="rect">
            <a:avLst/>
          </a:prstGeom>
        </p:spPr>
      </p:pic>
      <p:pic>
        <p:nvPicPr>
          <p:cNvPr id="26" name="Graphic 25">
            <a:extLst>
              <a:ext uri="{FF2B5EF4-FFF2-40B4-BE49-F238E27FC236}">
                <a16:creationId xmlns:a16="http://schemas.microsoft.com/office/drawing/2014/main" id="{F2AFA33B-7E7A-BC42-8D9D-4A9FF02E4680}"/>
              </a:ext>
            </a:extLst>
          </p:cNvPr>
          <p:cNvPicPr>
            <a:picLocks noChangeAspect="1"/>
          </p:cNvPicPr>
          <p:nvPr userDrawn="1"/>
        </p:nvPicPr>
        <p:blipFill>
          <a:blip r:embed="rId26" cstate="print">
            <a:extLst>
              <a:ext uri="{28A0092B-C50C-407E-A947-70E740481C1C}">
                <a14:useLocalDpi xmlns:a14="http://schemas.microsoft.com/office/drawing/2010/main" val="0"/>
              </a:ext>
              <a:ext uri="{96DAC541-7B7A-43D3-8B79-37D633B846F1}">
                <asvg:svgBlip xmlns="" xmlns:asvg="http://schemas.microsoft.com/office/drawing/2016/SVG/main" r:embed="rId27"/>
              </a:ext>
            </a:extLst>
          </a:blip>
          <a:stretch>
            <a:fillRect/>
          </a:stretch>
        </p:blipFill>
        <p:spPr>
          <a:xfrm>
            <a:off x="7336072" y="4643847"/>
            <a:ext cx="562733" cy="572918"/>
          </a:xfrm>
          <a:prstGeom prst="rect">
            <a:avLst/>
          </a:prstGeom>
        </p:spPr>
      </p:pic>
      <p:pic>
        <p:nvPicPr>
          <p:cNvPr id="27" name="Graphic 26">
            <a:extLst>
              <a:ext uri="{FF2B5EF4-FFF2-40B4-BE49-F238E27FC236}">
                <a16:creationId xmlns:a16="http://schemas.microsoft.com/office/drawing/2014/main" id="{177A8A59-DB96-6C44-9D1B-41669F3817A9}"/>
              </a:ext>
            </a:extLst>
          </p:cNvPr>
          <p:cNvPicPr>
            <a:picLocks noChangeAspect="1"/>
          </p:cNvPicPr>
          <p:nvPr userDrawn="1"/>
        </p:nvPicPr>
        <p:blipFill>
          <a:blip r:embed="rId28" cstate="print">
            <a:extLst>
              <a:ext uri="{28A0092B-C50C-407E-A947-70E740481C1C}">
                <a14:useLocalDpi xmlns:a14="http://schemas.microsoft.com/office/drawing/2010/main" val="0"/>
              </a:ext>
              <a:ext uri="{96DAC541-7B7A-43D3-8B79-37D633B846F1}">
                <asvg:svgBlip xmlns="" xmlns:asvg="http://schemas.microsoft.com/office/drawing/2016/SVG/main" r:embed="rId29"/>
              </a:ext>
            </a:extLst>
          </a:blip>
          <a:stretch>
            <a:fillRect/>
          </a:stretch>
        </p:blipFill>
        <p:spPr>
          <a:xfrm>
            <a:off x="8155465" y="5680883"/>
            <a:ext cx="666654" cy="691811"/>
          </a:xfrm>
          <a:prstGeom prst="rect">
            <a:avLst/>
          </a:prstGeom>
        </p:spPr>
      </p:pic>
      <p:pic>
        <p:nvPicPr>
          <p:cNvPr id="28" name="Graphic 27">
            <a:extLst>
              <a:ext uri="{FF2B5EF4-FFF2-40B4-BE49-F238E27FC236}">
                <a16:creationId xmlns:a16="http://schemas.microsoft.com/office/drawing/2014/main" id="{FB1BF2D2-019C-3B44-9737-103ABB77FEAE}"/>
              </a:ext>
            </a:extLst>
          </p:cNvPr>
          <p:cNvPicPr>
            <a:picLocks noChangeAspect="1"/>
          </p:cNvPicPr>
          <p:nvPr userDrawn="1"/>
        </p:nvPicPr>
        <p:blipFill>
          <a:blip r:embed="rId30" cstate="print">
            <a:extLst>
              <a:ext uri="{28A0092B-C50C-407E-A947-70E740481C1C}">
                <a14:useLocalDpi xmlns:a14="http://schemas.microsoft.com/office/drawing/2010/main" val="0"/>
              </a:ext>
              <a:ext uri="{96DAC541-7B7A-43D3-8B79-37D633B846F1}">
                <asvg:svgBlip xmlns="" xmlns:asvg="http://schemas.microsoft.com/office/drawing/2016/SVG/main" r:embed="rId31"/>
              </a:ext>
            </a:extLst>
          </a:blip>
          <a:stretch>
            <a:fillRect/>
          </a:stretch>
        </p:blipFill>
        <p:spPr>
          <a:xfrm>
            <a:off x="7121856" y="5509161"/>
            <a:ext cx="991163" cy="1009103"/>
          </a:xfrm>
          <a:prstGeom prst="rect">
            <a:avLst/>
          </a:prstGeom>
        </p:spPr>
      </p:pic>
      <p:pic>
        <p:nvPicPr>
          <p:cNvPr id="29" name="Graphic 28">
            <a:extLst>
              <a:ext uri="{FF2B5EF4-FFF2-40B4-BE49-F238E27FC236}">
                <a16:creationId xmlns:a16="http://schemas.microsoft.com/office/drawing/2014/main" id="{98A6D508-ADF8-F540-B3C8-EED7B2420EB9}"/>
              </a:ext>
            </a:extLst>
          </p:cNvPr>
          <p:cNvPicPr>
            <a:picLocks noChangeAspect="1"/>
          </p:cNvPicPr>
          <p:nvPr userDrawn="1"/>
        </p:nvPicPr>
        <p:blipFill>
          <a:blip r:embed="rId32" cstate="print">
            <a:extLst>
              <a:ext uri="{28A0092B-C50C-407E-A947-70E740481C1C}">
                <a14:useLocalDpi xmlns:a14="http://schemas.microsoft.com/office/drawing/2010/main" val="0"/>
              </a:ext>
              <a:ext uri="{96DAC541-7B7A-43D3-8B79-37D633B846F1}">
                <asvg:svgBlip xmlns="" xmlns:asvg="http://schemas.microsoft.com/office/drawing/2016/SVG/main" r:embed="rId33"/>
              </a:ext>
            </a:extLst>
          </a:blip>
          <a:stretch>
            <a:fillRect/>
          </a:stretch>
        </p:blipFill>
        <p:spPr>
          <a:xfrm>
            <a:off x="8009260" y="2802864"/>
            <a:ext cx="991163" cy="1009103"/>
          </a:xfrm>
          <a:prstGeom prst="rect">
            <a:avLst/>
          </a:prstGeom>
        </p:spPr>
      </p:pic>
      <p:pic>
        <p:nvPicPr>
          <p:cNvPr id="30" name="Graphic 29">
            <a:extLst>
              <a:ext uri="{FF2B5EF4-FFF2-40B4-BE49-F238E27FC236}">
                <a16:creationId xmlns:a16="http://schemas.microsoft.com/office/drawing/2014/main" id="{A6641E3B-C3FD-4642-BB80-DA258867A314}"/>
              </a:ext>
            </a:extLst>
          </p:cNvPr>
          <p:cNvPicPr>
            <a:picLocks noChangeAspect="1"/>
          </p:cNvPicPr>
          <p:nvPr userDrawn="1"/>
        </p:nvPicPr>
        <p:blipFill>
          <a:blip r:embed="rId34" cstate="print">
            <a:extLst>
              <a:ext uri="{28A0092B-C50C-407E-A947-70E740481C1C}">
                <a14:useLocalDpi xmlns:a14="http://schemas.microsoft.com/office/drawing/2010/main" val="0"/>
              </a:ext>
              <a:ext uri="{96DAC541-7B7A-43D3-8B79-37D633B846F1}">
                <asvg:svgBlip xmlns="" xmlns:asvg="http://schemas.microsoft.com/office/drawing/2016/SVG/main" r:embed="rId35"/>
              </a:ext>
            </a:extLst>
          </a:blip>
          <a:stretch>
            <a:fillRect/>
          </a:stretch>
        </p:blipFill>
        <p:spPr>
          <a:xfrm>
            <a:off x="7898805" y="4402407"/>
            <a:ext cx="991163" cy="1009103"/>
          </a:xfrm>
          <a:prstGeom prst="rect">
            <a:avLst/>
          </a:prstGeom>
        </p:spPr>
      </p:pic>
      <p:pic>
        <p:nvPicPr>
          <p:cNvPr id="31" name="Graphic 30">
            <a:extLst>
              <a:ext uri="{FF2B5EF4-FFF2-40B4-BE49-F238E27FC236}">
                <a16:creationId xmlns:a16="http://schemas.microsoft.com/office/drawing/2014/main" id="{C560A040-959E-C845-B2A5-7EECA9AB3709}"/>
              </a:ext>
            </a:extLst>
          </p:cNvPr>
          <p:cNvPicPr>
            <a:picLocks noChangeAspect="1"/>
          </p:cNvPicPr>
          <p:nvPr userDrawn="1"/>
        </p:nvPicPr>
        <p:blipFill>
          <a:blip r:embed="rId36" cstate="print">
            <a:extLst>
              <a:ext uri="{28A0092B-C50C-407E-A947-70E740481C1C}">
                <a14:useLocalDpi xmlns:a14="http://schemas.microsoft.com/office/drawing/2010/main" val="0"/>
              </a:ext>
              <a:ext uri="{96DAC541-7B7A-43D3-8B79-37D633B846F1}">
                <asvg:svgBlip xmlns="" xmlns:asvg="http://schemas.microsoft.com/office/drawing/2016/SVG/main" r:embed="rId37"/>
              </a:ext>
            </a:extLst>
          </a:blip>
          <a:stretch>
            <a:fillRect/>
          </a:stretch>
        </p:blipFill>
        <p:spPr>
          <a:xfrm>
            <a:off x="7055305" y="3003758"/>
            <a:ext cx="1057714" cy="634629"/>
          </a:xfrm>
          <a:prstGeom prst="rect">
            <a:avLst/>
          </a:prstGeom>
        </p:spPr>
      </p:pic>
      <p:pic>
        <p:nvPicPr>
          <p:cNvPr id="32" name="Graphic 31">
            <a:extLst>
              <a:ext uri="{FF2B5EF4-FFF2-40B4-BE49-F238E27FC236}">
                <a16:creationId xmlns:a16="http://schemas.microsoft.com/office/drawing/2014/main" id="{DCDF2BD0-F35A-BB48-B426-7316FD69BCD7}"/>
              </a:ext>
            </a:extLst>
          </p:cNvPr>
          <p:cNvPicPr>
            <a:picLocks noChangeAspect="1"/>
          </p:cNvPicPr>
          <p:nvPr userDrawn="1"/>
        </p:nvPicPr>
        <p:blipFill>
          <a:blip r:embed="rId38" cstate="print">
            <a:extLst>
              <a:ext uri="{28A0092B-C50C-407E-A947-70E740481C1C}">
                <a14:useLocalDpi xmlns:a14="http://schemas.microsoft.com/office/drawing/2010/main" val="0"/>
              </a:ext>
              <a:ext uri="{96DAC541-7B7A-43D3-8B79-37D633B846F1}">
                <asvg:svgBlip xmlns="" xmlns:asvg="http://schemas.microsoft.com/office/drawing/2016/SVG/main" r:embed="rId39"/>
              </a:ext>
            </a:extLst>
          </a:blip>
          <a:stretch>
            <a:fillRect/>
          </a:stretch>
        </p:blipFill>
        <p:spPr>
          <a:xfrm>
            <a:off x="6980831" y="1643957"/>
            <a:ext cx="1996471" cy="585353"/>
          </a:xfrm>
          <a:prstGeom prst="rect">
            <a:avLst/>
          </a:prstGeom>
        </p:spPr>
      </p:pic>
    </p:spTree>
    <p:extLst>
      <p:ext uri="{BB962C8B-B14F-4D97-AF65-F5344CB8AC3E}">
        <p14:creationId xmlns:p14="http://schemas.microsoft.com/office/powerpoint/2010/main" val="36199612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F83741A-8EE6-8C49-8520-6418AED61522}"/>
              </a:ext>
            </a:extLst>
          </p:cNvPr>
          <p:cNvSpPr/>
          <p:nvPr userDrawn="1"/>
        </p:nvSpPr>
        <p:spPr>
          <a:xfrm>
            <a:off x="381000" y="395826"/>
            <a:ext cx="3374642" cy="507831"/>
          </a:xfrm>
          <a:prstGeom prst="rect">
            <a:avLst/>
          </a:prstGeom>
        </p:spPr>
        <p:txBody>
          <a:bodyPr wrap="none">
            <a:spAutoFit/>
          </a:bodyPr>
          <a:lstStyle/>
          <a:p>
            <a:pPr algn="l" defTabSz="514359" rtl="0" eaLnBrk="1" latinLnBrk="0" hangingPunct="1">
              <a:spcBef>
                <a:spcPct val="0"/>
              </a:spcBef>
              <a:buNone/>
            </a:pPr>
            <a:r>
              <a:rPr lang="en-US" sz="2700" b="1" kern="1200">
                <a:solidFill>
                  <a:schemeClr val="accent2"/>
                </a:solidFill>
                <a:latin typeface="Georgia" panose="02040502050405020303" pitchFamily="18" charset="0"/>
                <a:ea typeface="+mj-ea"/>
                <a:cs typeface="+mj-cs"/>
              </a:rPr>
              <a:t>Simple Line Icons</a:t>
            </a:r>
          </a:p>
        </p:txBody>
      </p:sp>
      <p:sp>
        <p:nvSpPr>
          <p:cNvPr id="4" name="Rectangle 3">
            <a:extLst>
              <a:ext uri="{FF2B5EF4-FFF2-40B4-BE49-F238E27FC236}">
                <a16:creationId xmlns:a16="http://schemas.microsoft.com/office/drawing/2014/main" id="{C3DCF5C1-BD21-A74C-B490-EE3167D16572}"/>
              </a:ext>
            </a:extLst>
          </p:cNvPr>
          <p:cNvSpPr/>
          <p:nvPr userDrawn="1"/>
        </p:nvSpPr>
        <p:spPr>
          <a:xfrm>
            <a:off x="1" y="0"/>
            <a:ext cx="2287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3" name="Graphic 42">
            <a:extLst>
              <a:ext uri="{FF2B5EF4-FFF2-40B4-BE49-F238E27FC236}">
                <a16:creationId xmlns:a16="http://schemas.microsoft.com/office/drawing/2014/main" id="{0847C2FE-F9EE-2747-8714-AE390CBD053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257471" y="1222787"/>
            <a:ext cx="685979" cy="685800"/>
          </a:xfrm>
          <a:prstGeom prst="rect">
            <a:avLst/>
          </a:prstGeom>
        </p:spPr>
      </p:pic>
      <p:pic>
        <p:nvPicPr>
          <p:cNvPr id="45" name="Graphic 44">
            <a:extLst>
              <a:ext uri="{FF2B5EF4-FFF2-40B4-BE49-F238E27FC236}">
                <a16:creationId xmlns:a16="http://schemas.microsoft.com/office/drawing/2014/main" id="{5C26BFAD-3A11-9346-B82A-3FC99CBF902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125231" y="1222787"/>
            <a:ext cx="685979" cy="685800"/>
          </a:xfrm>
          <a:prstGeom prst="rect">
            <a:avLst/>
          </a:prstGeom>
        </p:spPr>
      </p:pic>
      <p:pic>
        <p:nvPicPr>
          <p:cNvPr id="47" name="Graphic 46">
            <a:extLst>
              <a:ext uri="{FF2B5EF4-FFF2-40B4-BE49-F238E27FC236}">
                <a16:creationId xmlns:a16="http://schemas.microsoft.com/office/drawing/2014/main" id="{B56E5527-D745-B44C-99EA-B3385179A287}"/>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2985015" y="1222787"/>
            <a:ext cx="685979" cy="685800"/>
          </a:xfrm>
          <a:prstGeom prst="rect">
            <a:avLst/>
          </a:prstGeom>
        </p:spPr>
      </p:pic>
      <p:pic>
        <p:nvPicPr>
          <p:cNvPr id="49" name="Graphic 48">
            <a:extLst>
              <a:ext uri="{FF2B5EF4-FFF2-40B4-BE49-F238E27FC236}">
                <a16:creationId xmlns:a16="http://schemas.microsoft.com/office/drawing/2014/main" id="{3DFD813B-19B1-A14C-BC4F-511E53CE84C9}"/>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3844801" y="1222787"/>
            <a:ext cx="685979" cy="685800"/>
          </a:xfrm>
          <a:prstGeom prst="rect">
            <a:avLst/>
          </a:prstGeom>
        </p:spPr>
      </p:pic>
      <p:pic>
        <p:nvPicPr>
          <p:cNvPr id="51" name="Graphic 50">
            <a:extLst>
              <a:ext uri="{FF2B5EF4-FFF2-40B4-BE49-F238E27FC236}">
                <a16:creationId xmlns:a16="http://schemas.microsoft.com/office/drawing/2014/main" id="{BBB2B73A-7CFB-1F4E-B272-3897B93E75C7}"/>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4704587" y="1222787"/>
            <a:ext cx="685979" cy="685800"/>
          </a:xfrm>
          <a:prstGeom prst="rect">
            <a:avLst/>
          </a:prstGeom>
        </p:spPr>
      </p:pic>
      <p:pic>
        <p:nvPicPr>
          <p:cNvPr id="53" name="Graphic 52">
            <a:extLst>
              <a:ext uri="{FF2B5EF4-FFF2-40B4-BE49-F238E27FC236}">
                <a16:creationId xmlns:a16="http://schemas.microsoft.com/office/drawing/2014/main" id="{777AD503-D630-B64F-B271-192C7EE13515}"/>
              </a:ext>
            </a:extLst>
          </p:cNvPr>
          <p:cNvPicPr>
            <a:picLocks noChangeAspect="1"/>
          </p:cNvPicPr>
          <p:nvPr userDrawn="1"/>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5500558" y="1222787"/>
            <a:ext cx="685979" cy="685800"/>
          </a:xfrm>
          <a:prstGeom prst="rect">
            <a:avLst/>
          </a:prstGeom>
        </p:spPr>
      </p:pic>
      <p:pic>
        <p:nvPicPr>
          <p:cNvPr id="55" name="Graphic 54">
            <a:extLst>
              <a:ext uri="{FF2B5EF4-FFF2-40B4-BE49-F238E27FC236}">
                <a16:creationId xmlns:a16="http://schemas.microsoft.com/office/drawing/2014/main" id="{C8397CF7-4002-5B48-8DE5-07ECF802BAED}"/>
              </a:ext>
            </a:extLst>
          </p:cNvPr>
          <p:cNvPicPr>
            <a:picLocks noChangeAspect="1"/>
          </p:cNvPicPr>
          <p:nvPr userDrawn="1"/>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6407418" y="1222787"/>
            <a:ext cx="685979" cy="685800"/>
          </a:xfrm>
          <a:prstGeom prst="rect">
            <a:avLst/>
          </a:prstGeom>
        </p:spPr>
      </p:pic>
      <p:pic>
        <p:nvPicPr>
          <p:cNvPr id="57" name="Graphic 56">
            <a:extLst>
              <a:ext uri="{FF2B5EF4-FFF2-40B4-BE49-F238E27FC236}">
                <a16:creationId xmlns:a16="http://schemas.microsoft.com/office/drawing/2014/main" id="{E73C6980-3717-F64B-B02A-A92081A4A16D}"/>
              </a:ext>
            </a:extLst>
          </p:cNvPr>
          <p:cNvPicPr>
            <a:picLocks noChangeAspect="1"/>
          </p:cNvPicPr>
          <p:nvPr userDrawn="1"/>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tretch>
            <a:fillRect/>
          </a:stretch>
        </p:blipFill>
        <p:spPr>
          <a:xfrm>
            <a:off x="7263731" y="1222787"/>
            <a:ext cx="685979" cy="685800"/>
          </a:xfrm>
          <a:prstGeom prst="rect">
            <a:avLst/>
          </a:prstGeom>
        </p:spPr>
      </p:pic>
      <p:pic>
        <p:nvPicPr>
          <p:cNvPr id="59" name="Graphic 58">
            <a:extLst>
              <a:ext uri="{FF2B5EF4-FFF2-40B4-BE49-F238E27FC236}">
                <a16:creationId xmlns:a16="http://schemas.microsoft.com/office/drawing/2014/main" id="{1C8F8964-B374-8F4E-B30F-E62E075E8B7D}"/>
              </a:ext>
            </a:extLst>
          </p:cNvPr>
          <p:cNvPicPr>
            <a:picLocks noChangeAspect="1"/>
          </p:cNvPicPr>
          <p:nvPr userDrawn="1"/>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tretch>
            <a:fillRect/>
          </a:stretch>
        </p:blipFill>
        <p:spPr>
          <a:xfrm>
            <a:off x="8120048" y="1222787"/>
            <a:ext cx="685979" cy="685800"/>
          </a:xfrm>
          <a:prstGeom prst="rect">
            <a:avLst/>
          </a:prstGeom>
        </p:spPr>
      </p:pic>
      <p:pic>
        <p:nvPicPr>
          <p:cNvPr id="61" name="Graphic 60">
            <a:extLst>
              <a:ext uri="{FF2B5EF4-FFF2-40B4-BE49-F238E27FC236}">
                <a16:creationId xmlns:a16="http://schemas.microsoft.com/office/drawing/2014/main" id="{690C9108-9FCB-144E-BA54-E5D46C142BDC}"/>
              </a:ext>
            </a:extLst>
          </p:cNvPr>
          <p:cNvPicPr>
            <a:picLocks noChangeAspect="1"/>
          </p:cNvPicPr>
          <p:nvPr userDrawn="1"/>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tretch>
            <a:fillRect/>
          </a:stretch>
        </p:blipFill>
        <p:spPr>
          <a:xfrm>
            <a:off x="429589" y="1222787"/>
            <a:ext cx="685979" cy="685800"/>
          </a:xfrm>
          <a:prstGeom prst="rect">
            <a:avLst/>
          </a:prstGeom>
        </p:spPr>
      </p:pic>
      <p:pic>
        <p:nvPicPr>
          <p:cNvPr id="63" name="Graphic 62">
            <a:extLst>
              <a:ext uri="{FF2B5EF4-FFF2-40B4-BE49-F238E27FC236}">
                <a16:creationId xmlns:a16="http://schemas.microsoft.com/office/drawing/2014/main" id="{D6EBDDD6-C559-A546-AF9C-911CFE7C9E58}"/>
              </a:ext>
            </a:extLst>
          </p:cNvPr>
          <p:cNvPicPr>
            <a:picLocks noChangeAspect="1"/>
          </p:cNvPicPr>
          <p:nvPr userDrawn="1"/>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tretch>
            <a:fillRect/>
          </a:stretch>
        </p:blipFill>
        <p:spPr>
          <a:xfrm>
            <a:off x="2985015" y="2384355"/>
            <a:ext cx="685979" cy="685800"/>
          </a:xfrm>
          <a:prstGeom prst="rect">
            <a:avLst/>
          </a:prstGeom>
        </p:spPr>
      </p:pic>
      <p:pic>
        <p:nvPicPr>
          <p:cNvPr id="65" name="Graphic 64">
            <a:extLst>
              <a:ext uri="{FF2B5EF4-FFF2-40B4-BE49-F238E27FC236}">
                <a16:creationId xmlns:a16="http://schemas.microsoft.com/office/drawing/2014/main" id="{C16F62EF-4820-A74A-A8BF-8F6F3BDAEC04}"/>
              </a:ext>
            </a:extLst>
          </p:cNvPr>
          <p:cNvPicPr>
            <a:picLocks noChangeAspect="1"/>
          </p:cNvPicPr>
          <p:nvPr userDrawn="1"/>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tretch>
            <a:fillRect/>
          </a:stretch>
        </p:blipFill>
        <p:spPr>
          <a:xfrm>
            <a:off x="3844801" y="2384355"/>
            <a:ext cx="685979" cy="685800"/>
          </a:xfrm>
          <a:prstGeom prst="rect">
            <a:avLst/>
          </a:prstGeom>
        </p:spPr>
      </p:pic>
      <p:pic>
        <p:nvPicPr>
          <p:cNvPr id="67" name="Graphic 66">
            <a:extLst>
              <a:ext uri="{FF2B5EF4-FFF2-40B4-BE49-F238E27FC236}">
                <a16:creationId xmlns:a16="http://schemas.microsoft.com/office/drawing/2014/main" id="{FDC65AAD-7E82-1643-9DFE-0FD6CF8D1971}"/>
              </a:ext>
            </a:extLst>
          </p:cNvPr>
          <p:cNvPicPr>
            <a:picLocks noChangeAspect="1"/>
          </p:cNvPicPr>
          <p:nvPr userDrawn="1"/>
        </p:nvPicPr>
        <p:blipFill>
          <a:blip r:embed="rId26" cstate="print">
            <a:extLst>
              <a:ext uri="{28A0092B-C50C-407E-A947-70E740481C1C}">
                <a14:useLocalDpi xmlns:a14="http://schemas.microsoft.com/office/drawing/2010/main" val="0"/>
              </a:ext>
              <a:ext uri="{96DAC541-7B7A-43D3-8B79-37D633B846F1}">
                <asvg:svgBlip xmlns="" xmlns:asvg="http://schemas.microsoft.com/office/drawing/2016/SVG/main" r:embed="rId27"/>
              </a:ext>
            </a:extLst>
          </a:blip>
          <a:stretch>
            <a:fillRect/>
          </a:stretch>
        </p:blipFill>
        <p:spPr>
          <a:xfrm>
            <a:off x="4704587" y="2384355"/>
            <a:ext cx="685979" cy="685800"/>
          </a:xfrm>
          <a:prstGeom prst="rect">
            <a:avLst/>
          </a:prstGeom>
        </p:spPr>
      </p:pic>
      <p:pic>
        <p:nvPicPr>
          <p:cNvPr id="69" name="Graphic 68">
            <a:extLst>
              <a:ext uri="{FF2B5EF4-FFF2-40B4-BE49-F238E27FC236}">
                <a16:creationId xmlns:a16="http://schemas.microsoft.com/office/drawing/2014/main" id="{1EF710EF-F055-D445-B1BC-8E1CC1F518EF}"/>
              </a:ext>
            </a:extLst>
          </p:cNvPr>
          <p:cNvPicPr>
            <a:picLocks noChangeAspect="1"/>
          </p:cNvPicPr>
          <p:nvPr userDrawn="1"/>
        </p:nvPicPr>
        <p:blipFill>
          <a:blip r:embed="rId28" cstate="print">
            <a:extLst>
              <a:ext uri="{28A0092B-C50C-407E-A947-70E740481C1C}">
                <a14:useLocalDpi xmlns:a14="http://schemas.microsoft.com/office/drawing/2010/main" val="0"/>
              </a:ext>
              <a:ext uri="{96DAC541-7B7A-43D3-8B79-37D633B846F1}">
                <asvg:svgBlip xmlns="" xmlns:asvg="http://schemas.microsoft.com/office/drawing/2016/SVG/main" r:embed="rId29"/>
              </a:ext>
            </a:extLst>
          </a:blip>
          <a:stretch>
            <a:fillRect/>
          </a:stretch>
        </p:blipFill>
        <p:spPr>
          <a:xfrm>
            <a:off x="5500558" y="2384355"/>
            <a:ext cx="685979" cy="685800"/>
          </a:xfrm>
          <a:prstGeom prst="rect">
            <a:avLst/>
          </a:prstGeom>
        </p:spPr>
      </p:pic>
      <p:pic>
        <p:nvPicPr>
          <p:cNvPr id="71" name="Graphic 70">
            <a:extLst>
              <a:ext uri="{FF2B5EF4-FFF2-40B4-BE49-F238E27FC236}">
                <a16:creationId xmlns:a16="http://schemas.microsoft.com/office/drawing/2014/main" id="{596E828F-AFA3-D944-9C98-0F63F6262A22}"/>
              </a:ext>
            </a:extLst>
          </p:cNvPr>
          <p:cNvPicPr>
            <a:picLocks noChangeAspect="1"/>
          </p:cNvPicPr>
          <p:nvPr userDrawn="1"/>
        </p:nvPicPr>
        <p:blipFill>
          <a:blip r:embed="rId30" cstate="print">
            <a:extLst>
              <a:ext uri="{28A0092B-C50C-407E-A947-70E740481C1C}">
                <a14:useLocalDpi xmlns:a14="http://schemas.microsoft.com/office/drawing/2010/main" val="0"/>
              </a:ext>
              <a:ext uri="{96DAC541-7B7A-43D3-8B79-37D633B846F1}">
                <asvg:svgBlip xmlns="" xmlns:asvg="http://schemas.microsoft.com/office/drawing/2016/SVG/main" r:embed="rId31"/>
              </a:ext>
            </a:extLst>
          </a:blip>
          <a:stretch>
            <a:fillRect/>
          </a:stretch>
        </p:blipFill>
        <p:spPr>
          <a:xfrm>
            <a:off x="6407418" y="2384355"/>
            <a:ext cx="685979" cy="685800"/>
          </a:xfrm>
          <a:prstGeom prst="rect">
            <a:avLst/>
          </a:prstGeom>
        </p:spPr>
      </p:pic>
      <p:pic>
        <p:nvPicPr>
          <p:cNvPr id="73" name="Graphic 72">
            <a:extLst>
              <a:ext uri="{FF2B5EF4-FFF2-40B4-BE49-F238E27FC236}">
                <a16:creationId xmlns:a16="http://schemas.microsoft.com/office/drawing/2014/main" id="{8E94DE81-7199-8946-B49F-DE7FDF0AEE5F}"/>
              </a:ext>
            </a:extLst>
          </p:cNvPr>
          <p:cNvPicPr>
            <a:picLocks noChangeAspect="1"/>
          </p:cNvPicPr>
          <p:nvPr userDrawn="1"/>
        </p:nvPicPr>
        <p:blipFill>
          <a:blip r:embed="rId32" cstate="print">
            <a:extLst>
              <a:ext uri="{28A0092B-C50C-407E-A947-70E740481C1C}">
                <a14:useLocalDpi xmlns:a14="http://schemas.microsoft.com/office/drawing/2010/main" val="0"/>
              </a:ext>
              <a:ext uri="{96DAC541-7B7A-43D3-8B79-37D633B846F1}">
                <asvg:svgBlip xmlns="" xmlns:asvg="http://schemas.microsoft.com/office/drawing/2016/SVG/main" r:embed="rId33"/>
              </a:ext>
            </a:extLst>
          </a:blip>
          <a:stretch>
            <a:fillRect/>
          </a:stretch>
        </p:blipFill>
        <p:spPr>
          <a:xfrm>
            <a:off x="7263731" y="2384355"/>
            <a:ext cx="685979" cy="685800"/>
          </a:xfrm>
          <a:prstGeom prst="rect">
            <a:avLst/>
          </a:prstGeom>
        </p:spPr>
      </p:pic>
      <p:pic>
        <p:nvPicPr>
          <p:cNvPr id="75" name="Graphic 74">
            <a:extLst>
              <a:ext uri="{FF2B5EF4-FFF2-40B4-BE49-F238E27FC236}">
                <a16:creationId xmlns:a16="http://schemas.microsoft.com/office/drawing/2014/main" id="{F9656505-310A-FC4D-9B81-910F014B70D7}"/>
              </a:ext>
            </a:extLst>
          </p:cNvPr>
          <p:cNvPicPr>
            <a:picLocks noChangeAspect="1"/>
          </p:cNvPicPr>
          <p:nvPr userDrawn="1"/>
        </p:nvPicPr>
        <p:blipFill>
          <a:blip r:embed="rId34" cstate="print">
            <a:extLst>
              <a:ext uri="{28A0092B-C50C-407E-A947-70E740481C1C}">
                <a14:useLocalDpi xmlns:a14="http://schemas.microsoft.com/office/drawing/2010/main" val="0"/>
              </a:ext>
              <a:ext uri="{96DAC541-7B7A-43D3-8B79-37D633B846F1}">
                <asvg:svgBlip xmlns="" xmlns:asvg="http://schemas.microsoft.com/office/drawing/2016/SVG/main" r:embed="rId35"/>
              </a:ext>
            </a:extLst>
          </a:blip>
          <a:stretch>
            <a:fillRect/>
          </a:stretch>
        </p:blipFill>
        <p:spPr>
          <a:xfrm>
            <a:off x="8120048" y="2384355"/>
            <a:ext cx="685979" cy="685800"/>
          </a:xfrm>
          <a:prstGeom prst="rect">
            <a:avLst/>
          </a:prstGeom>
        </p:spPr>
      </p:pic>
      <p:pic>
        <p:nvPicPr>
          <p:cNvPr id="77" name="Graphic 76">
            <a:extLst>
              <a:ext uri="{FF2B5EF4-FFF2-40B4-BE49-F238E27FC236}">
                <a16:creationId xmlns:a16="http://schemas.microsoft.com/office/drawing/2014/main" id="{D9275CCF-CC2D-5D40-8B3D-1F7599E3B7E6}"/>
              </a:ext>
            </a:extLst>
          </p:cNvPr>
          <p:cNvPicPr>
            <a:picLocks noChangeAspect="1"/>
          </p:cNvPicPr>
          <p:nvPr userDrawn="1"/>
        </p:nvPicPr>
        <p:blipFill>
          <a:blip r:embed="rId36" cstate="print">
            <a:extLst>
              <a:ext uri="{28A0092B-C50C-407E-A947-70E740481C1C}">
                <a14:useLocalDpi xmlns:a14="http://schemas.microsoft.com/office/drawing/2010/main" val="0"/>
              </a:ext>
              <a:ext uri="{96DAC541-7B7A-43D3-8B79-37D633B846F1}">
                <asvg:svgBlip xmlns="" xmlns:asvg="http://schemas.microsoft.com/office/drawing/2016/SVG/main" r:embed="rId37"/>
              </a:ext>
            </a:extLst>
          </a:blip>
          <a:stretch>
            <a:fillRect/>
          </a:stretch>
        </p:blipFill>
        <p:spPr>
          <a:xfrm>
            <a:off x="2125231" y="2384355"/>
            <a:ext cx="685979" cy="685800"/>
          </a:xfrm>
          <a:prstGeom prst="rect">
            <a:avLst/>
          </a:prstGeom>
        </p:spPr>
      </p:pic>
      <p:pic>
        <p:nvPicPr>
          <p:cNvPr id="79" name="Graphic 78">
            <a:extLst>
              <a:ext uri="{FF2B5EF4-FFF2-40B4-BE49-F238E27FC236}">
                <a16:creationId xmlns:a16="http://schemas.microsoft.com/office/drawing/2014/main" id="{1F9D7853-8551-B14D-A546-DF2B66DD5BBE}"/>
              </a:ext>
            </a:extLst>
          </p:cNvPr>
          <p:cNvPicPr>
            <a:picLocks noChangeAspect="1"/>
          </p:cNvPicPr>
          <p:nvPr userDrawn="1"/>
        </p:nvPicPr>
        <p:blipFill>
          <a:blip r:embed="rId38" cstate="print">
            <a:extLst>
              <a:ext uri="{28A0092B-C50C-407E-A947-70E740481C1C}">
                <a14:useLocalDpi xmlns:a14="http://schemas.microsoft.com/office/drawing/2010/main" val="0"/>
              </a:ext>
              <a:ext uri="{96DAC541-7B7A-43D3-8B79-37D633B846F1}">
                <asvg:svgBlip xmlns="" xmlns:asvg="http://schemas.microsoft.com/office/drawing/2016/SVG/main" r:embed="rId39"/>
              </a:ext>
            </a:extLst>
          </a:blip>
          <a:stretch>
            <a:fillRect/>
          </a:stretch>
        </p:blipFill>
        <p:spPr>
          <a:xfrm>
            <a:off x="1257471" y="2384355"/>
            <a:ext cx="685979" cy="685800"/>
          </a:xfrm>
          <a:prstGeom prst="rect">
            <a:avLst/>
          </a:prstGeom>
        </p:spPr>
      </p:pic>
      <p:pic>
        <p:nvPicPr>
          <p:cNvPr id="81" name="Graphic 80">
            <a:extLst>
              <a:ext uri="{FF2B5EF4-FFF2-40B4-BE49-F238E27FC236}">
                <a16:creationId xmlns:a16="http://schemas.microsoft.com/office/drawing/2014/main" id="{A6A11B83-FE29-0D47-AD9F-5BD6181A9871}"/>
              </a:ext>
            </a:extLst>
          </p:cNvPr>
          <p:cNvPicPr>
            <a:picLocks noChangeAspect="1"/>
          </p:cNvPicPr>
          <p:nvPr userDrawn="1"/>
        </p:nvPicPr>
        <p:blipFill>
          <a:blip r:embed="rId40" cstate="print">
            <a:extLst>
              <a:ext uri="{28A0092B-C50C-407E-A947-70E740481C1C}">
                <a14:useLocalDpi xmlns:a14="http://schemas.microsoft.com/office/drawing/2010/main" val="0"/>
              </a:ext>
              <a:ext uri="{96DAC541-7B7A-43D3-8B79-37D633B846F1}">
                <asvg:svgBlip xmlns="" xmlns:asvg="http://schemas.microsoft.com/office/drawing/2016/SVG/main" r:embed="rId41"/>
              </a:ext>
            </a:extLst>
          </a:blip>
          <a:stretch>
            <a:fillRect/>
          </a:stretch>
        </p:blipFill>
        <p:spPr>
          <a:xfrm>
            <a:off x="429589" y="2384355"/>
            <a:ext cx="685979" cy="685800"/>
          </a:xfrm>
          <a:prstGeom prst="rect">
            <a:avLst/>
          </a:prstGeom>
        </p:spPr>
      </p:pic>
      <p:pic>
        <p:nvPicPr>
          <p:cNvPr id="82" name="Graphic 81">
            <a:extLst>
              <a:ext uri="{FF2B5EF4-FFF2-40B4-BE49-F238E27FC236}">
                <a16:creationId xmlns:a16="http://schemas.microsoft.com/office/drawing/2014/main" id="{66BC2792-2B57-3E47-8702-A196145F6447}"/>
              </a:ext>
            </a:extLst>
          </p:cNvPr>
          <p:cNvPicPr>
            <a:picLocks noChangeAspect="1"/>
          </p:cNvPicPr>
          <p:nvPr userDrawn="1"/>
        </p:nvPicPr>
        <p:blipFill>
          <a:blip r:embed="rId42" cstate="print">
            <a:extLst>
              <a:ext uri="{28A0092B-C50C-407E-A947-70E740481C1C}">
                <a14:useLocalDpi xmlns:a14="http://schemas.microsoft.com/office/drawing/2010/main" val="0"/>
              </a:ext>
              <a:ext uri="{96DAC541-7B7A-43D3-8B79-37D633B846F1}">
                <asvg:svgBlip xmlns="" xmlns:asvg="http://schemas.microsoft.com/office/drawing/2016/SVG/main" r:embed="rId43"/>
              </a:ext>
            </a:extLst>
          </a:blip>
          <a:stretch>
            <a:fillRect/>
          </a:stretch>
        </p:blipFill>
        <p:spPr>
          <a:xfrm>
            <a:off x="429589" y="3535331"/>
            <a:ext cx="685979" cy="685800"/>
          </a:xfrm>
          <a:prstGeom prst="rect">
            <a:avLst/>
          </a:prstGeom>
        </p:spPr>
      </p:pic>
      <p:pic>
        <p:nvPicPr>
          <p:cNvPr id="83" name="Graphic 82">
            <a:extLst>
              <a:ext uri="{FF2B5EF4-FFF2-40B4-BE49-F238E27FC236}">
                <a16:creationId xmlns:a16="http://schemas.microsoft.com/office/drawing/2014/main" id="{ECECA867-F1DB-8146-BDD5-B851F0A957AC}"/>
              </a:ext>
            </a:extLst>
          </p:cNvPr>
          <p:cNvPicPr>
            <a:picLocks noChangeAspect="1"/>
          </p:cNvPicPr>
          <p:nvPr userDrawn="1"/>
        </p:nvPicPr>
        <p:blipFill>
          <a:blip r:embed="rId44" cstate="print">
            <a:extLst>
              <a:ext uri="{28A0092B-C50C-407E-A947-70E740481C1C}">
                <a14:useLocalDpi xmlns:a14="http://schemas.microsoft.com/office/drawing/2010/main" val="0"/>
              </a:ext>
              <a:ext uri="{96DAC541-7B7A-43D3-8B79-37D633B846F1}">
                <asvg:svgBlip xmlns="" xmlns:asvg="http://schemas.microsoft.com/office/drawing/2016/SVG/main" r:embed="rId45"/>
              </a:ext>
            </a:extLst>
          </a:blip>
          <a:stretch>
            <a:fillRect/>
          </a:stretch>
        </p:blipFill>
        <p:spPr>
          <a:xfrm>
            <a:off x="1257471" y="3535331"/>
            <a:ext cx="685979" cy="685800"/>
          </a:xfrm>
          <a:prstGeom prst="rect">
            <a:avLst/>
          </a:prstGeom>
        </p:spPr>
      </p:pic>
      <p:pic>
        <p:nvPicPr>
          <p:cNvPr id="84" name="Graphic 83">
            <a:extLst>
              <a:ext uri="{FF2B5EF4-FFF2-40B4-BE49-F238E27FC236}">
                <a16:creationId xmlns:a16="http://schemas.microsoft.com/office/drawing/2014/main" id="{23C02834-9659-364F-A1A6-D796F7E83269}"/>
              </a:ext>
            </a:extLst>
          </p:cNvPr>
          <p:cNvPicPr>
            <a:picLocks noChangeAspect="1"/>
          </p:cNvPicPr>
          <p:nvPr userDrawn="1"/>
        </p:nvPicPr>
        <p:blipFill>
          <a:blip r:embed="rId46" cstate="print">
            <a:extLst>
              <a:ext uri="{28A0092B-C50C-407E-A947-70E740481C1C}">
                <a14:useLocalDpi xmlns:a14="http://schemas.microsoft.com/office/drawing/2010/main" val="0"/>
              </a:ext>
              <a:ext uri="{96DAC541-7B7A-43D3-8B79-37D633B846F1}">
                <asvg:svgBlip xmlns="" xmlns:asvg="http://schemas.microsoft.com/office/drawing/2016/SVG/main" r:embed="rId47"/>
              </a:ext>
            </a:extLst>
          </a:blip>
          <a:stretch>
            <a:fillRect/>
          </a:stretch>
        </p:blipFill>
        <p:spPr>
          <a:xfrm>
            <a:off x="2125231" y="3535331"/>
            <a:ext cx="685979" cy="685800"/>
          </a:xfrm>
          <a:prstGeom prst="rect">
            <a:avLst/>
          </a:prstGeom>
        </p:spPr>
      </p:pic>
      <p:pic>
        <p:nvPicPr>
          <p:cNvPr id="85" name="Graphic 84">
            <a:extLst>
              <a:ext uri="{FF2B5EF4-FFF2-40B4-BE49-F238E27FC236}">
                <a16:creationId xmlns:a16="http://schemas.microsoft.com/office/drawing/2014/main" id="{5B7DAE9A-BA65-4B4F-AD82-1562C3D92A3D}"/>
              </a:ext>
            </a:extLst>
          </p:cNvPr>
          <p:cNvPicPr>
            <a:picLocks noChangeAspect="1"/>
          </p:cNvPicPr>
          <p:nvPr userDrawn="1"/>
        </p:nvPicPr>
        <p:blipFill>
          <a:blip r:embed="rId48" cstate="print">
            <a:extLst>
              <a:ext uri="{28A0092B-C50C-407E-A947-70E740481C1C}">
                <a14:useLocalDpi xmlns:a14="http://schemas.microsoft.com/office/drawing/2010/main" val="0"/>
              </a:ext>
              <a:ext uri="{96DAC541-7B7A-43D3-8B79-37D633B846F1}">
                <asvg:svgBlip xmlns="" xmlns:asvg="http://schemas.microsoft.com/office/drawing/2016/SVG/main" r:embed="rId49"/>
              </a:ext>
            </a:extLst>
          </a:blip>
          <a:stretch>
            <a:fillRect/>
          </a:stretch>
        </p:blipFill>
        <p:spPr>
          <a:xfrm>
            <a:off x="2985015" y="3535331"/>
            <a:ext cx="685979" cy="685800"/>
          </a:xfrm>
          <a:prstGeom prst="rect">
            <a:avLst/>
          </a:prstGeom>
        </p:spPr>
      </p:pic>
      <p:pic>
        <p:nvPicPr>
          <p:cNvPr id="86" name="Graphic 85">
            <a:extLst>
              <a:ext uri="{FF2B5EF4-FFF2-40B4-BE49-F238E27FC236}">
                <a16:creationId xmlns:a16="http://schemas.microsoft.com/office/drawing/2014/main" id="{D9D86EDB-A4B7-4E45-A391-F916F71BF6D4}"/>
              </a:ext>
            </a:extLst>
          </p:cNvPr>
          <p:cNvPicPr>
            <a:picLocks noChangeAspect="1"/>
          </p:cNvPicPr>
          <p:nvPr userDrawn="1"/>
        </p:nvPicPr>
        <p:blipFill>
          <a:blip r:embed="rId50" cstate="print">
            <a:extLst>
              <a:ext uri="{28A0092B-C50C-407E-A947-70E740481C1C}">
                <a14:useLocalDpi xmlns:a14="http://schemas.microsoft.com/office/drawing/2010/main" val="0"/>
              </a:ext>
              <a:ext uri="{96DAC541-7B7A-43D3-8B79-37D633B846F1}">
                <asvg:svgBlip xmlns="" xmlns:asvg="http://schemas.microsoft.com/office/drawing/2016/SVG/main" r:embed="rId51"/>
              </a:ext>
            </a:extLst>
          </a:blip>
          <a:stretch>
            <a:fillRect/>
          </a:stretch>
        </p:blipFill>
        <p:spPr>
          <a:xfrm>
            <a:off x="3844801" y="3535331"/>
            <a:ext cx="685979" cy="685800"/>
          </a:xfrm>
          <a:prstGeom prst="rect">
            <a:avLst/>
          </a:prstGeom>
        </p:spPr>
      </p:pic>
      <p:pic>
        <p:nvPicPr>
          <p:cNvPr id="87" name="Graphic 86">
            <a:extLst>
              <a:ext uri="{FF2B5EF4-FFF2-40B4-BE49-F238E27FC236}">
                <a16:creationId xmlns:a16="http://schemas.microsoft.com/office/drawing/2014/main" id="{9842D526-C7C3-7C47-8F20-3E0291821185}"/>
              </a:ext>
            </a:extLst>
          </p:cNvPr>
          <p:cNvPicPr>
            <a:picLocks noChangeAspect="1"/>
          </p:cNvPicPr>
          <p:nvPr userDrawn="1"/>
        </p:nvPicPr>
        <p:blipFill>
          <a:blip r:embed="rId52" cstate="print">
            <a:extLst>
              <a:ext uri="{28A0092B-C50C-407E-A947-70E740481C1C}">
                <a14:useLocalDpi xmlns:a14="http://schemas.microsoft.com/office/drawing/2010/main" val="0"/>
              </a:ext>
              <a:ext uri="{96DAC541-7B7A-43D3-8B79-37D633B846F1}">
                <asvg:svgBlip xmlns="" xmlns:asvg="http://schemas.microsoft.com/office/drawing/2016/SVG/main" r:embed="rId53"/>
              </a:ext>
            </a:extLst>
          </a:blip>
          <a:stretch>
            <a:fillRect/>
          </a:stretch>
        </p:blipFill>
        <p:spPr>
          <a:xfrm>
            <a:off x="4704587" y="3535331"/>
            <a:ext cx="685979" cy="685800"/>
          </a:xfrm>
          <a:prstGeom prst="rect">
            <a:avLst/>
          </a:prstGeom>
        </p:spPr>
      </p:pic>
      <p:pic>
        <p:nvPicPr>
          <p:cNvPr id="88" name="Graphic 87">
            <a:extLst>
              <a:ext uri="{FF2B5EF4-FFF2-40B4-BE49-F238E27FC236}">
                <a16:creationId xmlns:a16="http://schemas.microsoft.com/office/drawing/2014/main" id="{3A272E9D-898F-2F4A-A1A1-7D5871A72501}"/>
              </a:ext>
            </a:extLst>
          </p:cNvPr>
          <p:cNvPicPr>
            <a:picLocks noChangeAspect="1"/>
          </p:cNvPicPr>
          <p:nvPr userDrawn="1"/>
        </p:nvPicPr>
        <p:blipFill>
          <a:blip r:embed="rId54" cstate="print">
            <a:extLst>
              <a:ext uri="{28A0092B-C50C-407E-A947-70E740481C1C}">
                <a14:useLocalDpi xmlns:a14="http://schemas.microsoft.com/office/drawing/2010/main" val="0"/>
              </a:ext>
              <a:ext uri="{96DAC541-7B7A-43D3-8B79-37D633B846F1}">
                <asvg:svgBlip xmlns="" xmlns:asvg="http://schemas.microsoft.com/office/drawing/2016/SVG/main" r:embed="rId55"/>
              </a:ext>
            </a:extLst>
          </a:blip>
          <a:stretch>
            <a:fillRect/>
          </a:stretch>
        </p:blipFill>
        <p:spPr>
          <a:xfrm>
            <a:off x="5500558" y="3535331"/>
            <a:ext cx="685979" cy="685800"/>
          </a:xfrm>
          <a:prstGeom prst="rect">
            <a:avLst/>
          </a:prstGeom>
        </p:spPr>
      </p:pic>
      <p:pic>
        <p:nvPicPr>
          <p:cNvPr id="89" name="Graphic 88">
            <a:extLst>
              <a:ext uri="{FF2B5EF4-FFF2-40B4-BE49-F238E27FC236}">
                <a16:creationId xmlns:a16="http://schemas.microsoft.com/office/drawing/2014/main" id="{821F70A9-707E-F146-94AF-08CC08D56ADD}"/>
              </a:ext>
            </a:extLst>
          </p:cNvPr>
          <p:cNvPicPr>
            <a:picLocks noChangeAspect="1"/>
          </p:cNvPicPr>
          <p:nvPr userDrawn="1"/>
        </p:nvPicPr>
        <p:blipFill>
          <a:blip r:embed="rId56" cstate="print">
            <a:extLst>
              <a:ext uri="{28A0092B-C50C-407E-A947-70E740481C1C}">
                <a14:useLocalDpi xmlns:a14="http://schemas.microsoft.com/office/drawing/2010/main" val="0"/>
              </a:ext>
              <a:ext uri="{96DAC541-7B7A-43D3-8B79-37D633B846F1}">
                <asvg:svgBlip xmlns="" xmlns:asvg="http://schemas.microsoft.com/office/drawing/2016/SVG/main" r:embed="rId57"/>
              </a:ext>
            </a:extLst>
          </a:blip>
          <a:stretch>
            <a:fillRect/>
          </a:stretch>
        </p:blipFill>
        <p:spPr>
          <a:xfrm>
            <a:off x="6407418" y="3535331"/>
            <a:ext cx="685979" cy="685800"/>
          </a:xfrm>
          <a:prstGeom prst="rect">
            <a:avLst/>
          </a:prstGeom>
        </p:spPr>
      </p:pic>
      <p:pic>
        <p:nvPicPr>
          <p:cNvPr id="90" name="Graphic 89">
            <a:extLst>
              <a:ext uri="{FF2B5EF4-FFF2-40B4-BE49-F238E27FC236}">
                <a16:creationId xmlns:a16="http://schemas.microsoft.com/office/drawing/2014/main" id="{705F3FFA-AAFD-D248-8488-2CD428F07E16}"/>
              </a:ext>
            </a:extLst>
          </p:cNvPr>
          <p:cNvPicPr>
            <a:picLocks noChangeAspect="1"/>
          </p:cNvPicPr>
          <p:nvPr userDrawn="1"/>
        </p:nvPicPr>
        <p:blipFill>
          <a:blip r:embed="rId58" cstate="print">
            <a:extLst>
              <a:ext uri="{28A0092B-C50C-407E-A947-70E740481C1C}">
                <a14:useLocalDpi xmlns:a14="http://schemas.microsoft.com/office/drawing/2010/main" val="0"/>
              </a:ext>
              <a:ext uri="{96DAC541-7B7A-43D3-8B79-37D633B846F1}">
                <asvg:svgBlip xmlns="" xmlns:asvg="http://schemas.microsoft.com/office/drawing/2016/SVG/main" r:embed="rId59"/>
              </a:ext>
            </a:extLst>
          </a:blip>
          <a:stretch>
            <a:fillRect/>
          </a:stretch>
        </p:blipFill>
        <p:spPr>
          <a:xfrm>
            <a:off x="7263731" y="3535331"/>
            <a:ext cx="685979" cy="685800"/>
          </a:xfrm>
          <a:prstGeom prst="rect">
            <a:avLst/>
          </a:prstGeom>
        </p:spPr>
      </p:pic>
      <p:pic>
        <p:nvPicPr>
          <p:cNvPr id="91" name="Graphic 90">
            <a:extLst>
              <a:ext uri="{FF2B5EF4-FFF2-40B4-BE49-F238E27FC236}">
                <a16:creationId xmlns:a16="http://schemas.microsoft.com/office/drawing/2014/main" id="{FCB6D16B-C3BA-D841-A864-D45B9338AB93}"/>
              </a:ext>
            </a:extLst>
          </p:cNvPr>
          <p:cNvPicPr>
            <a:picLocks noChangeAspect="1"/>
          </p:cNvPicPr>
          <p:nvPr userDrawn="1"/>
        </p:nvPicPr>
        <p:blipFill>
          <a:blip r:embed="rId60" cstate="print">
            <a:extLst>
              <a:ext uri="{28A0092B-C50C-407E-A947-70E740481C1C}">
                <a14:useLocalDpi xmlns:a14="http://schemas.microsoft.com/office/drawing/2010/main" val="0"/>
              </a:ext>
              <a:ext uri="{96DAC541-7B7A-43D3-8B79-37D633B846F1}">
                <asvg:svgBlip xmlns="" xmlns:asvg="http://schemas.microsoft.com/office/drawing/2016/SVG/main" r:embed="rId61"/>
              </a:ext>
            </a:extLst>
          </a:blip>
          <a:stretch>
            <a:fillRect/>
          </a:stretch>
        </p:blipFill>
        <p:spPr>
          <a:xfrm>
            <a:off x="8120048" y="3535331"/>
            <a:ext cx="685979" cy="685800"/>
          </a:xfrm>
          <a:prstGeom prst="rect">
            <a:avLst/>
          </a:prstGeom>
        </p:spPr>
      </p:pic>
      <p:pic>
        <p:nvPicPr>
          <p:cNvPr id="92" name="Graphic 91">
            <a:extLst>
              <a:ext uri="{FF2B5EF4-FFF2-40B4-BE49-F238E27FC236}">
                <a16:creationId xmlns:a16="http://schemas.microsoft.com/office/drawing/2014/main" id="{ABCB3520-5186-4240-9028-244C570045A5}"/>
              </a:ext>
            </a:extLst>
          </p:cNvPr>
          <p:cNvPicPr>
            <a:picLocks noChangeAspect="1"/>
          </p:cNvPicPr>
          <p:nvPr userDrawn="1"/>
        </p:nvPicPr>
        <p:blipFill>
          <a:blip r:embed="rId62" cstate="print">
            <a:extLst>
              <a:ext uri="{28A0092B-C50C-407E-A947-70E740481C1C}">
                <a14:useLocalDpi xmlns:a14="http://schemas.microsoft.com/office/drawing/2010/main" val="0"/>
              </a:ext>
              <a:ext uri="{96DAC541-7B7A-43D3-8B79-37D633B846F1}">
                <asvg:svgBlip xmlns="" xmlns:asvg="http://schemas.microsoft.com/office/drawing/2016/SVG/main" r:embed="rId63"/>
              </a:ext>
            </a:extLst>
          </a:blip>
          <a:stretch>
            <a:fillRect/>
          </a:stretch>
        </p:blipFill>
        <p:spPr>
          <a:xfrm>
            <a:off x="429589" y="4715513"/>
            <a:ext cx="685979" cy="685800"/>
          </a:xfrm>
          <a:prstGeom prst="rect">
            <a:avLst/>
          </a:prstGeom>
        </p:spPr>
      </p:pic>
      <p:pic>
        <p:nvPicPr>
          <p:cNvPr id="93" name="Graphic 92">
            <a:extLst>
              <a:ext uri="{FF2B5EF4-FFF2-40B4-BE49-F238E27FC236}">
                <a16:creationId xmlns:a16="http://schemas.microsoft.com/office/drawing/2014/main" id="{02ABCD3B-98EA-A24F-ABC2-3C239E3608FC}"/>
              </a:ext>
            </a:extLst>
          </p:cNvPr>
          <p:cNvPicPr>
            <a:picLocks noChangeAspect="1"/>
          </p:cNvPicPr>
          <p:nvPr userDrawn="1"/>
        </p:nvPicPr>
        <p:blipFill>
          <a:blip r:embed="rId64" cstate="print">
            <a:extLst>
              <a:ext uri="{28A0092B-C50C-407E-A947-70E740481C1C}">
                <a14:useLocalDpi xmlns:a14="http://schemas.microsoft.com/office/drawing/2010/main" val="0"/>
              </a:ext>
              <a:ext uri="{96DAC541-7B7A-43D3-8B79-37D633B846F1}">
                <asvg:svgBlip xmlns="" xmlns:asvg="http://schemas.microsoft.com/office/drawing/2016/SVG/main" r:embed="rId65"/>
              </a:ext>
            </a:extLst>
          </a:blip>
          <a:stretch>
            <a:fillRect/>
          </a:stretch>
        </p:blipFill>
        <p:spPr>
          <a:xfrm>
            <a:off x="1257471" y="4715513"/>
            <a:ext cx="685979" cy="685800"/>
          </a:xfrm>
          <a:prstGeom prst="rect">
            <a:avLst/>
          </a:prstGeom>
        </p:spPr>
      </p:pic>
      <p:pic>
        <p:nvPicPr>
          <p:cNvPr id="94" name="Graphic 93">
            <a:extLst>
              <a:ext uri="{FF2B5EF4-FFF2-40B4-BE49-F238E27FC236}">
                <a16:creationId xmlns:a16="http://schemas.microsoft.com/office/drawing/2014/main" id="{6BD4A1B1-9913-5F45-9A9F-D62304063346}"/>
              </a:ext>
            </a:extLst>
          </p:cNvPr>
          <p:cNvPicPr>
            <a:picLocks noChangeAspect="1"/>
          </p:cNvPicPr>
          <p:nvPr userDrawn="1"/>
        </p:nvPicPr>
        <p:blipFill>
          <a:blip r:embed="rId66" cstate="print">
            <a:extLst>
              <a:ext uri="{28A0092B-C50C-407E-A947-70E740481C1C}">
                <a14:useLocalDpi xmlns:a14="http://schemas.microsoft.com/office/drawing/2010/main" val="0"/>
              </a:ext>
              <a:ext uri="{96DAC541-7B7A-43D3-8B79-37D633B846F1}">
                <asvg:svgBlip xmlns="" xmlns:asvg="http://schemas.microsoft.com/office/drawing/2016/SVG/main" r:embed="rId67"/>
              </a:ext>
            </a:extLst>
          </a:blip>
          <a:stretch>
            <a:fillRect/>
          </a:stretch>
        </p:blipFill>
        <p:spPr>
          <a:xfrm>
            <a:off x="2125231" y="4715513"/>
            <a:ext cx="685979" cy="685800"/>
          </a:xfrm>
          <a:prstGeom prst="rect">
            <a:avLst/>
          </a:prstGeom>
        </p:spPr>
      </p:pic>
      <p:pic>
        <p:nvPicPr>
          <p:cNvPr id="95" name="Graphic 94">
            <a:extLst>
              <a:ext uri="{FF2B5EF4-FFF2-40B4-BE49-F238E27FC236}">
                <a16:creationId xmlns:a16="http://schemas.microsoft.com/office/drawing/2014/main" id="{3AFB5711-95F8-AC4A-851D-F489AA8816EB}"/>
              </a:ext>
            </a:extLst>
          </p:cNvPr>
          <p:cNvPicPr>
            <a:picLocks noChangeAspect="1"/>
          </p:cNvPicPr>
          <p:nvPr userDrawn="1"/>
        </p:nvPicPr>
        <p:blipFill>
          <a:blip r:embed="rId68" cstate="print">
            <a:extLst>
              <a:ext uri="{28A0092B-C50C-407E-A947-70E740481C1C}">
                <a14:useLocalDpi xmlns:a14="http://schemas.microsoft.com/office/drawing/2010/main" val="0"/>
              </a:ext>
              <a:ext uri="{96DAC541-7B7A-43D3-8B79-37D633B846F1}">
                <asvg:svgBlip xmlns="" xmlns:asvg="http://schemas.microsoft.com/office/drawing/2016/SVG/main" r:embed="rId69"/>
              </a:ext>
            </a:extLst>
          </a:blip>
          <a:stretch>
            <a:fillRect/>
          </a:stretch>
        </p:blipFill>
        <p:spPr>
          <a:xfrm>
            <a:off x="2985015" y="4715513"/>
            <a:ext cx="685979" cy="685800"/>
          </a:xfrm>
          <a:prstGeom prst="rect">
            <a:avLst/>
          </a:prstGeom>
        </p:spPr>
      </p:pic>
      <p:pic>
        <p:nvPicPr>
          <p:cNvPr id="96" name="Graphic 95">
            <a:extLst>
              <a:ext uri="{FF2B5EF4-FFF2-40B4-BE49-F238E27FC236}">
                <a16:creationId xmlns:a16="http://schemas.microsoft.com/office/drawing/2014/main" id="{FC391E16-473D-6343-B56F-386452E3B393}"/>
              </a:ext>
            </a:extLst>
          </p:cNvPr>
          <p:cNvPicPr>
            <a:picLocks noChangeAspect="1"/>
          </p:cNvPicPr>
          <p:nvPr userDrawn="1"/>
        </p:nvPicPr>
        <p:blipFill>
          <a:blip r:embed="rId70" cstate="print">
            <a:extLst>
              <a:ext uri="{28A0092B-C50C-407E-A947-70E740481C1C}">
                <a14:useLocalDpi xmlns:a14="http://schemas.microsoft.com/office/drawing/2010/main" val="0"/>
              </a:ext>
              <a:ext uri="{96DAC541-7B7A-43D3-8B79-37D633B846F1}">
                <asvg:svgBlip xmlns="" xmlns:asvg="http://schemas.microsoft.com/office/drawing/2016/SVG/main" r:embed="rId71"/>
              </a:ext>
            </a:extLst>
          </a:blip>
          <a:stretch>
            <a:fillRect/>
          </a:stretch>
        </p:blipFill>
        <p:spPr>
          <a:xfrm>
            <a:off x="3844801" y="4715513"/>
            <a:ext cx="685979" cy="685800"/>
          </a:xfrm>
          <a:prstGeom prst="rect">
            <a:avLst/>
          </a:prstGeom>
        </p:spPr>
      </p:pic>
      <p:pic>
        <p:nvPicPr>
          <p:cNvPr id="97" name="Graphic 96">
            <a:extLst>
              <a:ext uri="{FF2B5EF4-FFF2-40B4-BE49-F238E27FC236}">
                <a16:creationId xmlns:a16="http://schemas.microsoft.com/office/drawing/2014/main" id="{180447E1-D7F4-7E45-B315-3F1423A63C8D}"/>
              </a:ext>
            </a:extLst>
          </p:cNvPr>
          <p:cNvPicPr>
            <a:picLocks noChangeAspect="1"/>
          </p:cNvPicPr>
          <p:nvPr userDrawn="1"/>
        </p:nvPicPr>
        <p:blipFill>
          <a:blip r:embed="rId72" cstate="print">
            <a:extLst>
              <a:ext uri="{28A0092B-C50C-407E-A947-70E740481C1C}">
                <a14:useLocalDpi xmlns:a14="http://schemas.microsoft.com/office/drawing/2010/main" val="0"/>
              </a:ext>
              <a:ext uri="{96DAC541-7B7A-43D3-8B79-37D633B846F1}">
                <asvg:svgBlip xmlns="" xmlns:asvg="http://schemas.microsoft.com/office/drawing/2016/SVG/main" r:embed="rId73"/>
              </a:ext>
            </a:extLst>
          </a:blip>
          <a:stretch>
            <a:fillRect/>
          </a:stretch>
        </p:blipFill>
        <p:spPr>
          <a:xfrm>
            <a:off x="4704587" y="4715513"/>
            <a:ext cx="685979" cy="685800"/>
          </a:xfrm>
          <a:prstGeom prst="rect">
            <a:avLst/>
          </a:prstGeom>
        </p:spPr>
      </p:pic>
      <p:pic>
        <p:nvPicPr>
          <p:cNvPr id="98" name="Graphic 97">
            <a:extLst>
              <a:ext uri="{FF2B5EF4-FFF2-40B4-BE49-F238E27FC236}">
                <a16:creationId xmlns:a16="http://schemas.microsoft.com/office/drawing/2014/main" id="{ABA7A3D0-E799-B74F-B62E-906224B9D775}"/>
              </a:ext>
            </a:extLst>
          </p:cNvPr>
          <p:cNvPicPr>
            <a:picLocks noChangeAspect="1"/>
          </p:cNvPicPr>
          <p:nvPr userDrawn="1"/>
        </p:nvPicPr>
        <p:blipFill>
          <a:blip r:embed="rId74" cstate="print">
            <a:extLst>
              <a:ext uri="{28A0092B-C50C-407E-A947-70E740481C1C}">
                <a14:useLocalDpi xmlns:a14="http://schemas.microsoft.com/office/drawing/2010/main" val="0"/>
              </a:ext>
              <a:ext uri="{96DAC541-7B7A-43D3-8B79-37D633B846F1}">
                <asvg:svgBlip xmlns="" xmlns:asvg="http://schemas.microsoft.com/office/drawing/2016/SVG/main" r:embed="rId75"/>
              </a:ext>
            </a:extLst>
          </a:blip>
          <a:stretch>
            <a:fillRect/>
          </a:stretch>
        </p:blipFill>
        <p:spPr>
          <a:xfrm>
            <a:off x="5500558" y="4715513"/>
            <a:ext cx="685979" cy="685800"/>
          </a:xfrm>
          <a:prstGeom prst="rect">
            <a:avLst/>
          </a:prstGeom>
        </p:spPr>
      </p:pic>
      <p:pic>
        <p:nvPicPr>
          <p:cNvPr id="99" name="Graphic 98">
            <a:extLst>
              <a:ext uri="{FF2B5EF4-FFF2-40B4-BE49-F238E27FC236}">
                <a16:creationId xmlns:a16="http://schemas.microsoft.com/office/drawing/2014/main" id="{2B86704D-EC58-9543-B25A-EF2FDCAA7C8A}"/>
              </a:ext>
            </a:extLst>
          </p:cNvPr>
          <p:cNvPicPr>
            <a:picLocks noChangeAspect="1"/>
          </p:cNvPicPr>
          <p:nvPr userDrawn="1"/>
        </p:nvPicPr>
        <p:blipFill>
          <a:blip r:embed="rId76" cstate="print">
            <a:extLst>
              <a:ext uri="{28A0092B-C50C-407E-A947-70E740481C1C}">
                <a14:useLocalDpi xmlns:a14="http://schemas.microsoft.com/office/drawing/2010/main" val="0"/>
              </a:ext>
              <a:ext uri="{96DAC541-7B7A-43D3-8B79-37D633B846F1}">
                <asvg:svgBlip xmlns="" xmlns:asvg="http://schemas.microsoft.com/office/drawing/2016/SVG/main" r:embed="rId77"/>
              </a:ext>
            </a:extLst>
          </a:blip>
          <a:stretch>
            <a:fillRect/>
          </a:stretch>
        </p:blipFill>
        <p:spPr>
          <a:xfrm>
            <a:off x="6407418" y="4715513"/>
            <a:ext cx="685979" cy="685800"/>
          </a:xfrm>
          <a:prstGeom prst="rect">
            <a:avLst/>
          </a:prstGeom>
        </p:spPr>
      </p:pic>
      <p:pic>
        <p:nvPicPr>
          <p:cNvPr id="100" name="Graphic 99">
            <a:extLst>
              <a:ext uri="{FF2B5EF4-FFF2-40B4-BE49-F238E27FC236}">
                <a16:creationId xmlns:a16="http://schemas.microsoft.com/office/drawing/2014/main" id="{D3CB457F-ABD5-D047-B3D6-8FF93EDE14E4}"/>
              </a:ext>
            </a:extLst>
          </p:cNvPr>
          <p:cNvPicPr>
            <a:picLocks noChangeAspect="1"/>
          </p:cNvPicPr>
          <p:nvPr userDrawn="1"/>
        </p:nvPicPr>
        <p:blipFill>
          <a:blip r:embed="rId78" cstate="print">
            <a:extLst>
              <a:ext uri="{28A0092B-C50C-407E-A947-70E740481C1C}">
                <a14:useLocalDpi xmlns:a14="http://schemas.microsoft.com/office/drawing/2010/main" val="0"/>
              </a:ext>
              <a:ext uri="{96DAC541-7B7A-43D3-8B79-37D633B846F1}">
                <asvg:svgBlip xmlns="" xmlns:asvg="http://schemas.microsoft.com/office/drawing/2016/SVG/main" r:embed="rId79"/>
              </a:ext>
            </a:extLst>
          </a:blip>
          <a:stretch>
            <a:fillRect/>
          </a:stretch>
        </p:blipFill>
        <p:spPr>
          <a:xfrm>
            <a:off x="7263731" y="4715513"/>
            <a:ext cx="685979" cy="685800"/>
          </a:xfrm>
          <a:prstGeom prst="rect">
            <a:avLst/>
          </a:prstGeom>
        </p:spPr>
      </p:pic>
      <p:pic>
        <p:nvPicPr>
          <p:cNvPr id="101" name="Graphic 100">
            <a:extLst>
              <a:ext uri="{FF2B5EF4-FFF2-40B4-BE49-F238E27FC236}">
                <a16:creationId xmlns:a16="http://schemas.microsoft.com/office/drawing/2014/main" id="{8EAB62DC-2801-6842-A659-C0E0E313F851}"/>
              </a:ext>
            </a:extLst>
          </p:cNvPr>
          <p:cNvPicPr>
            <a:picLocks noChangeAspect="1"/>
          </p:cNvPicPr>
          <p:nvPr userDrawn="1"/>
        </p:nvPicPr>
        <p:blipFill>
          <a:blip r:embed="rId80" cstate="print">
            <a:extLst>
              <a:ext uri="{28A0092B-C50C-407E-A947-70E740481C1C}">
                <a14:useLocalDpi xmlns:a14="http://schemas.microsoft.com/office/drawing/2010/main" val="0"/>
              </a:ext>
              <a:ext uri="{96DAC541-7B7A-43D3-8B79-37D633B846F1}">
                <asvg:svgBlip xmlns="" xmlns:asvg="http://schemas.microsoft.com/office/drawing/2016/SVG/main" r:embed="rId81"/>
              </a:ext>
            </a:extLst>
          </a:blip>
          <a:stretch>
            <a:fillRect/>
          </a:stretch>
        </p:blipFill>
        <p:spPr>
          <a:xfrm>
            <a:off x="8120048" y="4715513"/>
            <a:ext cx="685979" cy="685800"/>
          </a:xfrm>
          <a:prstGeom prst="rect">
            <a:avLst/>
          </a:prstGeom>
        </p:spPr>
      </p:pic>
      <p:pic>
        <p:nvPicPr>
          <p:cNvPr id="103" name="Graphic 102">
            <a:extLst>
              <a:ext uri="{FF2B5EF4-FFF2-40B4-BE49-F238E27FC236}">
                <a16:creationId xmlns:a16="http://schemas.microsoft.com/office/drawing/2014/main" id="{BE6E5E71-D875-334C-85BE-D72644F9A3C1}"/>
              </a:ext>
            </a:extLst>
          </p:cNvPr>
          <p:cNvPicPr>
            <a:picLocks noChangeAspect="1"/>
          </p:cNvPicPr>
          <p:nvPr userDrawn="1"/>
        </p:nvPicPr>
        <p:blipFill>
          <a:blip r:embed="rId82" cstate="print">
            <a:extLst>
              <a:ext uri="{28A0092B-C50C-407E-A947-70E740481C1C}">
                <a14:useLocalDpi xmlns:a14="http://schemas.microsoft.com/office/drawing/2010/main" val="0"/>
              </a:ext>
              <a:ext uri="{96DAC541-7B7A-43D3-8B79-37D633B846F1}">
                <asvg:svgBlip xmlns="" xmlns:asvg="http://schemas.microsoft.com/office/drawing/2016/SVG/main" r:embed="rId83"/>
              </a:ext>
            </a:extLst>
          </a:blip>
          <a:stretch>
            <a:fillRect/>
          </a:stretch>
        </p:blipFill>
        <p:spPr>
          <a:xfrm>
            <a:off x="429589" y="5837748"/>
            <a:ext cx="685979" cy="685800"/>
          </a:xfrm>
          <a:prstGeom prst="rect">
            <a:avLst/>
          </a:prstGeom>
        </p:spPr>
      </p:pic>
      <p:pic>
        <p:nvPicPr>
          <p:cNvPr id="104" name="Graphic 103">
            <a:extLst>
              <a:ext uri="{FF2B5EF4-FFF2-40B4-BE49-F238E27FC236}">
                <a16:creationId xmlns:a16="http://schemas.microsoft.com/office/drawing/2014/main" id="{96A908EB-FC90-0349-85E2-24253A813354}"/>
              </a:ext>
            </a:extLst>
          </p:cNvPr>
          <p:cNvPicPr>
            <a:picLocks noChangeAspect="1"/>
          </p:cNvPicPr>
          <p:nvPr userDrawn="1"/>
        </p:nvPicPr>
        <p:blipFill>
          <a:blip r:embed="rId84" cstate="print">
            <a:extLst>
              <a:ext uri="{28A0092B-C50C-407E-A947-70E740481C1C}">
                <a14:useLocalDpi xmlns:a14="http://schemas.microsoft.com/office/drawing/2010/main" val="0"/>
              </a:ext>
              <a:ext uri="{96DAC541-7B7A-43D3-8B79-37D633B846F1}">
                <asvg:svgBlip xmlns="" xmlns:asvg="http://schemas.microsoft.com/office/drawing/2016/SVG/main" r:embed="rId85"/>
              </a:ext>
            </a:extLst>
          </a:blip>
          <a:stretch>
            <a:fillRect/>
          </a:stretch>
        </p:blipFill>
        <p:spPr>
          <a:xfrm>
            <a:off x="1257471" y="5837748"/>
            <a:ext cx="685979" cy="685800"/>
          </a:xfrm>
          <a:prstGeom prst="rect">
            <a:avLst/>
          </a:prstGeom>
        </p:spPr>
      </p:pic>
      <p:pic>
        <p:nvPicPr>
          <p:cNvPr id="105" name="Graphic 104">
            <a:extLst>
              <a:ext uri="{FF2B5EF4-FFF2-40B4-BE49-F238E27FC236}">
                <a16:creationId xmlns:a16="http://schemas.microsoft.com/office/drawing/2014/main" id="{53256011-330C-154D-A3EB-F66E34E82494}"/>
              </a:ext>
            </a:extLst>
          </p:cNvPr>
          <p:cNvPicPr>
            <a:picLocks noChangeAspect="1"/>
          </p:cNvPicPr>
          <p:nvPr userDrawn="1"/>
        </p:nvPicPr>
        <p:blipFill>
          <a:blip r:embed="rId86" cstate="print">
            <a:extLst>
              <a:ext uri="{28A0092B-C50C-407E-A947-70E740481C1C}">
                <a14:useLocalDpi xmlns:a14="http://schemas.microsoft.com/office/drawing/2010/main" val="0"/>
              </a:ext>
              <a:ext uri="{96DAC541-7B7A-43D3-8B79-37D633B846F1}">
                <asvg:svgBlip xmlns="" xmlns:asvg="http://schemas.microsoft.com/office/drawing/2016/SVG/main" r:embed="rId87"/>
              </a:ext>
            </a:extLst>
          </a:blip>
          <a:stretch>
            <a:fillRect/>
          </a:stretch>
        </p:blipFill>
        <p:spPr>
          <a:xfrm>
            <a:off x="2125231" y="5837748"/>
            <a:ext cx="685979" cy="685800"/>
          </a:xfrm>
          <a:prstGeom prst="rect">
            <a:avLst/>
          </a:prstGeom>
        </p:spPr>
      </p:pic>
      <p:pic>
        <p:nvPicPr>
          <p:cNvPr id="106" name="Graphic 105">
            <a:extLst>
              <a:ext uri="{FF2B5EF4-FFF2-40B4-BE49-F238E27FC236}">
                <a16:creationId xmlns:a16="http://schemas.microsoft.com/office/drawing/2014/main" id="{6AE98316-AC08-E045-88B4-C79AD32665BE}"/>
              </a:ext>
            </a:extLst>
          </p:cNvPr>
          <p:cNvPicPr>
            <a:picLocks noChangeAspect="1"/>
          </p:cNvPicPr>
          <p:nvPr userDrawn="1"/>
        </p:nvPicPr>
        <p:blipFill>
          <a:blip r:embed="rId88" cstate="print">
            <a:extLst>
              <a:ext uri="{28A0092B-C50C-407E-A947-70E740481C1C}">
                <a14:useLocalDpi xmlns:a14="http://schemas.microsoft.com/office/drawing/2010/main" val="0"/>
              </a:ext>
              <a:ext uri="{96DAC541-7B7A-43D3-8B79-37D633B846F1}">
                <asvg:svgBlip xmlns="" xmlns:asvg="http://schemas.microsoft.com/office/drawing/2016/SVG/main" r:embed="rId89"/>
              </a:ext>
            </a:extLst>
          </a:blip>
          <a:stretch>
            <a:fillRect/>
          </a:stretch>
        </p:blipFill>
        <p:spPr>
          <a:xfrm>
            <a:off x="2985015" y="5837748"/>
            <a:ext cx="685979" cy="685800"/>
          </a:xfrm>
          <a:prstGeom prst="rect">
            <a:avLst/>
          </a:prstGeom>
        </p:spPr>
      </p:pic>
      <p:pic>
        <p:nvPicPr>
          <p:cNvPr id="107" name="Graphic 106">
            <a:extLst>
              <a:ext uri="{FF2B5EF4-FFF2-40B4-BE49-F238E27FC236}">
                <a16:creationId xmlns:a16="http://schemas.microsoft.com/office/drawing/2014/main" id="{CCD49EDD-6FBD-ED4A-B51F-71BB263CA5A5}"/>
              </a:ext>
            </a:extLst>
          </p:cNvPr>
          <p:cNvPicPr>
            <a:picLocks noChangeAspect="1"/>
          </p:cNvPicPr>
          <p:nvPr userDrawn="1"/>
        </p:nvPicPr>
        <p:blipFill>
          <a:blip r:embed="rId90" cstate="print">
            <a:extLst>
              <a:ext uri="{28A0092B-C50C-407E-A947-70E740481C1C}">
                <a14:useLocalDpi xmlns:a14="http://schemas.microsoft.com/office/drawing/2010/main" val="0"/>
              </a:ext>
              <a:ext uri="{96DAC541-7B7A-43D3-8B79-37D633B846F1}">
                <asvg:svgBlip xmlns="" xmlns:asvg="http://schemas.microsoft.com/office/drawing/2016/SVG/main" r:embed="rId91"/>
              </a:ext>
            </a:extLst>
          </a:blip>
          <a:stretch>
            <a:fillRect/>
          </a:stretch>
        </p:blipFill>
        <p:spPr>
          <a:xfrm>
            <a:off x="3844801" y="5837748"/>
            <a:ext cx="685979" cy="685800"/>
          </a:xfrm>
          <a:prstGeom prst="rect">
            <a:avLst/>
          </a:prstGeom>
        </p:spPr>
      </p:pic>
      <p:pic>
        <p:nvPicPr>
          <p:cNvPr id="108" name="Graphic 107">
            <a:extLst>
              <a:ext uri="{FF2B5EF4-FFF2-40B4-BE49-F238E27FC236}">
                <a16:creationId xmlns:a16="http://schemas.microsoft.com/office/drawing/2014/main" id="{675B0881-9C97-5C47-9020-5B1C64F648CB}"/>
              </a:ext>
            </a:extLst>
          </p:cNvPr>
          <p:cNvPicPr>
            <a:picLocks noChangeAspect="1"/>
          </p:cNvPicPr>
          <p:nvPr userDrawn="1"/>
        </p:nvPicPr>
        <p:blipFill>
          <a:blip r:embed="rId92" cstate="print">
            <a:extLst>
              <a:ext uri="{28A0092B-C50C-407E-A947-70E740481C1C}">
                <a14:useLocalDpi xmlns:a14="http://schemas.microsoft.com/office/drawing/2010/main" val="0"/>
              </a:ext>
              <a:ext uri="{96DAC541-7B7A-43D3-8B79-37D633B846F1}">
                <asvg:svgBlip xmlns="" xmlns:asvg="http://schemas.microsoft.com/office/drawing/2016/SVG/main" r:embed="rId93"/>
              </a:ext>
            </a:extLst>
          </a:blip>
          <a:stretch>
            <a:fillRect/>
          </a:stretch>
        </p:blipFill>
        <p:spPr>
          <a:xfrm>
            <a:off x="4704587" y="5837748"/>
            <a:ext cx="685979" cy="685800"/>
          </a:xfrm>
          <a:prstGeom prst="rect">
            <a:avLst/>
          </a:prstGeom>
        </p:spPr>
      </p:pic>
      <p:pic>
        <p:nvPicPr>
          <p:cNvPr id="109" name="Graphic 108">
            <a:extLst>
              <a:ext uri="{FF2B5EF4-FFF2-40B4-BE49-F238E27FC236}">
                <a16:creationId xmlns:a16="http://schemas.microsoft.com/office/drawing/2014/main" id="{863D07FC-FAC4-F24C-8466-7662F216946B}"/>
              </a:ext>
            </a:extLst>
          </p:cNvPr>
          <p:cNvPicPr>
            <a:picLocks noChangeAspect="1"/>
          </p:cNvPicPr>
          <p:nvPr userDrawn="1"/>
        </p:nvPicPr>
        <p:blipFill>
          <a:blip r:embed="rId94" cstate="print">
            <a:extLst>
              <a:ext uri="{28A0092B-C50C-407E-A947-70E740481C1C}">
                <a14:useLocalDpi xmlns:a14="http://schemas.microsoft.com/office/drawing/2010/main" val="0"/>
              </a:ext>
              <a:ext uri="{96DAC541-7B7A-43D3-8B79-37D633B846F1}">
                <asvg:svgBlip xmlns="" xmlns:asvg="http://schemas.microsoft.com/office/drawing/2016/SVG/main" r:embed="rId95"/>
              </a:ext>
            </a:extLst>
          </a:blip>
          <a:stretch>
            <a:fillRect/>
          </a:stretch>
        </p:blipFill>
        <p:spPr>
          <a:xfrm>
            <a:off x="5500558" y="5837748"/>
            <a:ext cx="685979" cy="685800"/>
          </a:xfrm>
          <a:prstGeom prst="rect">
            <a:avLst/>
          </a:prstGeom>
        </p:spPr>
      </p:pic>
      <p:pic>
        <p:nvPicPr>
          <p:cNvPr id="110" name="Graphic 109">
            <a:extLst>
              <a:ext uri="{FF2B5EF4-FFF2-40B4-BE49-F238E27FC236}">
                <a16:creationId xmlns:a16="http://schemas.microsoft.com/office/drawing/2014/main" id="{430B36E7-16E5-E343-A201-FB9EC16F1D66}"/>
              </a:ext>
            </a:extLst>
          </p:cNvPr>
          <p:cNvPicPr>
            <a:picLocks noChangeAspect="1"/>
          </p:cNvPicPr>
          <p:nvPr userDrawn="1"/>
        </p:nvPicPr>
        <p:blipFill>
          <a:blip r:embed="rId96" cstate="print">
            <a:extLst>
              <a:ext uri="{28A0092B-C50C-407E-A947-70E740481C1C}">
                <a14:useLocalDpi xmlns:a14="http://schemas.microsoft.com/office/drawing/2010/main" val="0"/>
              </a:ext>
              <a:ext uri="{96DAC541-7B7A-43D3-8B79-37D633B846F1}">
                <asvg:svgBlip xmlns="" xmlns:asvg="http://schemas.microsoft.com/office/drawing/2016/SVG/main" r:embed="rId97"/>
              </a:ext>
            </a:extLst>
          </a:blip>
          <a:stretch>
            <a:fillRect/>
          </a:stretch>
        </p:blipFill>
        <p:spPr>
          <a:xfrm>
            <a:off x="6407418" y="5837748"/>
            <a:ext cx="685979" cy="685800"/>
          </a:xfrm>
          <a:prstGeom prst="rect">
            <a:avLst/>
          </a:prstGeom>
        </p:spPr>
      </p:pic>
      <p:pic>
        <p:nvPicPr>
          <p:cNvPr id="111" name="Graphic 110">
            <a:extLst>
              <a:ext uri="{FF2B5EF4-FFF2-40B4-BE49-F238E27FC236}">
                <a16:creationId xmlns:a16="http://schemas.microsoft.com/office/drawing/2014/main" id="{166E3074-4E63-D841-9C64-A2B62EC5EC38}"/>
              </a:ext>
            </a:extLst>
          </p:cNvPr>
          <p:cNvPicPr>
            <a:picLocks noChangeAspect="1"/>
          </p:cNvPicPr>
          <p:nvPr userDrawn="1"/>
        </p:nvPicPr>
        <p:blipFill>
          <a:blip r:embed="rId98" cstate="print">
            <a:extLst>
              <a:ext uri="{28A0092B-C50C-407E-A947-70E740481C1C}">
                <a14:useLocalDpi xmlns:a14="http://schemas.microsoft.com/office/drawing/2010/main" val="0"/>
              </a:ext>
              <a:ext uri="{96DAC541-7B7A-43D3-8B79-37D633B846F1}">
                <asvg:svgBlip xmlns="" xmlns:asvg="http://schemas.microsoft.com/office/drawing/2016/SVG/main" r:embed="rId99"/>
              </a:ext>
            </a:extLst>
          </a:blip>
          <a:stretch>
            <a:fillRect/>
          </a:stretch>
        </p:blipFill>
        <p:spPr>
          <a:xfrm>
            <a:off x="7263731" y="5837748"/>
            <a:ext cx="685979" cy="685800"/>
          </a:xfrm>
          <a:prstGeom prst="rect">
            <a:avLst/>
          </a:prstGeom>
        </p:spPr>
      </p:pic>
      <p:pic>
        <p:nvPicPr>
          <p:cNvPr id="112" name="Graphic 111">
            <a:extLst>
              <a:ext uri="{FF2B5EF4-FFF2-40B4-BE49-F238E27FC236}">
                <a16:creationId xmlns:a16="http://schemas.microsoft.com/office/drawing/2014/main" id="{3A7D0A86-E0D0-9048-94F4-124EB34EF4E0}"/>
              </a:ext>
            </a:extLst>
          </p:cNvPr>
          <p:cNvPicPr>
            <a:picLocks noChangeAspect="1"/>
          </p:cNvPicPr>
          <p:nvPr userDrawn="1"/>
        </p:nvPicPr>
        <p:blipFill>
          <a:blip r:embed="rId100" cstate="print">
            <a:extLst>
              <a:ext uri="{28A0092B-C50C-407E-A947-70E740481C1C}">
                <a14:useLocalDpi xmlns:a14="http://schemas.microsoft.com/office/drawing/2010/main" val="0"/>
              </a:ext>
              <a:ext uri="{96DAC541-7B7A-43D3-8B79-37D633B846F1}">
                <asvg:svgBlip xmlns="" xmlns:asvg="http://schemas.microsoft.com/office/drawing/2016/SVG/main" r:embed="rId101"/>
              </a:ext>
            </a:extLst>
          </a:blip>
          <a:stretch>
            <a:fillRect/>
          </a:stretch>
        </p:blipFill>
        <p:spPr>
          <a:xfrm>
            <a:off x="8120048" y="5837748"/>
            <a:ext cx="685979" cy="685800"/>
          </a:xfrm>
          <a:prstGeom prst="rect">
            <a:avLst/>
          </a:prstGeom>
        </p:spPr>
      </p:pic>
    </p:spTree>
    <p:extLst>
      <p:ext uri="{BB962C8B-B14F-4D97-AF65-F5344CB8AC3E}">
        <p14:creationId xmlns:p14="http://schemas.microsoft.com/office/powerpoint/2010/main" val="4166885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229600" y="6356352"/>
            <a:ext cx="457200" cy="365125"/>
          </a:xfrm>
          <a:prstGeom prst="rect">
            <a:avLst/>
          </a:prstGeom>
        </p:spPr>
        <p:txBody>
          <a:bodyPr/>
          <a:lstStyle>
            <a:lvl1pPr algn="r">
              <a:defRPr sz="105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a:p>
        </p:txBody>
      </p:sp>
    </p:spTree>
    <p:extLst>
      <p:ext uri="{BB962C8B-B14F-4D97-AF65-F5344CB8AC3E}">
        <p14:creationId xmlns:p14="http://schemas.microsoft.com/office/powerpoint/2010/main" val="818726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4DE2867-547C-B244-A24F-F9F9D1E48C95}"/>
              </a:ext>
            </a:extLst>
          </p:cNvPr>
          <p:cNvSpPr/>
          <p:nvPr userDrawn="1"/>
        </p:nvSpPr>
        <p:spPr>
          <a:xfrm>
            <a:off x="0" y="2"/>
            <a:ext cx="9144000" cy="6857999"/>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itle 1">
            <a:extLst>
              <a:ext uri="{FF2B5EF4-FFF2-40B4-BE49-F238E27FC236}">
                <a16:creationId xmlns:a16="http://schemas.microsoft.com/office/drawing/2014/main" id="{44815EF7-3C02-CF4A-8D24-81B68E557203}"/>
              </a:ext>
            </a:extLst>
          </p:cNvPr>
          <p:cNvSpPr>
            <a:spLocks noGrp="1"/>
          </p:cNvSpPr>
          <p:nvPr>
            <p:ph type="title"/>
          </p:nvPr>
        </p:nvSpPr>
        <p:spPr>
          <a:xfrm>
            <a:off x="624468" y="1996312"/>
            <a:ext cx="5636439" cy="1759104"/>
          </a:xfrm>
        </p:spPr>
        <p:txBody>
          <a:bodyPr anchor="b">
            <a:normAutofit/>
          </a:bodyPr>
          <a:lstStyle>
            <a:lvl1pPr>
              <a:defRPr sz="3600">
                <a:solidFill>
                  <a:schemeClr val="bg1"/>
                </a:solidFill>
                <a:latin typeface="Georgia" panose="02040502050405020303" pitchFamily="18" charset="0"/>
              </a:defRPr>
            </a:lvl1pPr>
          </a:lstStyle>
          <a:p>
            <a:r>
              <a:rPr lang="en-US"/>
              <a:t>Click to edit Master title style</a:t>
            </a:r>
          </a:p>
        </p:txBody>
      </p:sp>
      <p:sp>
        <p:nvSpPr>
          <p:cNvPr id="16" name="Text Placeholder 8">
            <a:extLst>
              <a:ext uri="{FF2B5EF4-FFF2-40B4-BE49-F238E27FC236}">
                <a16:creationId xmlns:a16="http://schemas.microsoft.com/office/drawing/2014/main" id="{63936CB6-82E1-A94D-A635-8B87D6F3B818}"/>
              </a:ext>
            </a:extLst>
          </p:cNvPr>
          <p:cNvSpPr>
            <a:spLocks noGrp="1"/>
          </p:cNvSpPr>
          <p:nvPr>
            <p:ph type="body" sz="quarter" idx="10"/>
          </p:nvPr>
        </p:nvSpPr>
        <p:spPr>
          <a:xfrm>
            <a:off x="624468" y="3808754"/>
            <a:ext cx="4382951" cy="2019300"/>
          </a:xfrm>
        </p:spPr>
        <p:txBody>
          <a:bodyPr>
            <a:normAutofit/>
          </a:bodyPr>
          <a:lstStyle>
            <a:lvl1pPr marL="0" indent="0">
              <a:buNone/>
              <a:defRPr sz="2800">
                <a:solidFill>
                  <a:schemeClr val="bg1"/>
                </a:solidFill>
              </a:defRPr>
            </a:lvl1pPr>
          </a:lstStyle>
          <a:p>
            <a:pPr lvl="0"/>
            <a:r>
              <a:rPr lang="en-US"/>
              <a:t>Click to edit Master text styles</a:t>
            </a:r>
          </a:p>
        </p:txBody>
      </p:sp>
      <p:pic>
        <p:nvPicPr>
          <p:cNvPr id="17" name="Picture 16">
            <a:extLst>
              <a:ext uri="{FF2B5EF4-FFF2-40B4-BE49-F238E27FC236}">
                <a16:creationId xmlns:a16="http://schemas.microsoft.com/office/drawing/2014/main" id="{305CB748-9771-8A42-9FD1-5777FC0A3E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6152" y="5972469"/>
            <a:ext cx="1590642" cy="629429"/>
          </a:xfrm>
          <a:prstGeom prst="rect">
            <a:avLst/>
          </a:prstGeom>
        </p:spPr>
      </p:pic>
      <p:sp>
        <p:nvSpPr>
          <p:cNvPr id="18" name="Right Triangle 17">
            <a:extLst>
              <a:ext uri="{FF2B5EF4-FFF2-40B4-BE49-F238E27FC236}">
                <a16:creationId xmlns:a16="http://schemas.microsoft.com/office/drawing/2014/main" id="{548F756E-D26E-5646-A5FC-21743ACE7910}"/>
              </a:ext>
            </a:extLst>
          </p:cNvPr>
          <p:cNvSpPr/>
          <p:nvPr userDrawn="1"/>
        </p:nvSpPr>
        <p:spPr>
          <a:xfrm flipH="1">
            <a:off x="5086207" y="0"/>
            <a:ext cx="4057793" cy="6858000"/>
          </a:xfrm>
          <a:prstGeom prst="rtTriangle">
            <a:avLst/>
          </a:pr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3742670E-B5A2-6B47-9EBD-E239647BDCC7}"/>
              </a:ext>
            </a:extLst>
          </p:cNvPr>
          <p:cNvPicPr>
            <a:picLocks noChangeAspect="1"/>
          </p:cNvPicPr>
          <p:nvPr userDrawn="1"/>
        </p:nvPicPr>
        <p:blipFill>
          <a:blip r:embed="rId3" cstate="email">
            <a:alphaModFix amt="35000"/>
            <a:extLst>
              <a:ext uri="{28A0092B-C50C-407E-A947-70E740481C1C}">
                <a14:useLocalDpi xmlns:a14="http://schemas.microsoft.com/office/drawing/2010/main" val="0"/>
              </a:ext>
            </a:extLst>
          </a:blip>
          <a:stretch>
            <a:fillRect/>
          </a:stretch>
        </p:blipFill>
        <p:spPr>
          <a:xfrm rot="1848070">
            <a:off x="6796051" y="2975187"/>
            <a:ext cx="1188888" cy="3775949"/>
          </a:xfrm>
          <a:prstGeom prst="rect">
            <a:avLst/>
          </a:prstGeom>
        </p:spPr>
      </p:pic>
      <p:grpSp>
        <p:nvGrpSpPr>
          <p:cNvPr id="3" name="Group 2">
            <a:extLst>
              <a:ext uri="{FF2B5EF4-FFF2-40B4-BE49-F238E27FC236}">
                <a16:creationId xmlns:a16="http://schemas.microsoft.com/office/drawing/2014/main" id="{19A9F5ED-2BE6-F846-8C86-E6424BD7532F}"/>
              </a:ext>
            </a:extLst>
          </p:cNvPr>
          <p:cNvGrpSpPr/>
          <p:nvPr userDrawn="1"/>
        </p:nvGrpSpPr>
        <p:grpSpPr>
          <a:xfrm>
            <a:off x="62044" y="267987"/>
            <a:ext cx="8867828" cy="175769"/>
            <a:chOff x="62044" y="267987"/>
            <a:chExt cx="8867828" cy="175769"/>
          </a:xfrm>
        </p:grpSpPr>
        <p:grpSp>
          <p:nvGrpSpPr>
            <p:cNvPr id="22" name="Group 21">
              <a:extLst>
                <a:ext uri="{FF2B5EF4-FFF2-40B4-BE49-F238E27FC236}">
                  <a16:creationId xmlns:a16="http://schemas.microsoft.com/office/drawing/2014/main" id="{8C11EC73-1FB7-A347-85CE-62434FDC6C67}"/>
                </a:ext>
              </a:extLst>
            </p:cNvPr>
            <p:cNvGrpSpPr/>
            <p:nvPr userDrawn="1"/>
          </p:nvGrpSpPr>
          <p:grpSpPr>
            <a:xfrm>
              <a:off x="62044" y="267987"/>
              <a:ext cx="2944936" cy="175769"/>
              <a:chOff x="6927228" y="7552706"/>
              <a:chExt cx="5016271" cy="227062"/>
            </a:xfrm>
          </p:grpSpPr>
          <p:sp>
            <p:nvSpPr>
              <p:cNvPr id="118" name="Oval 117">
                <a:extLst>
                  <a:ext uri="{FF2B5EF4-FFF2-40B4-BE49-F238E27FC236}">
                    <a16:creationId xmlns:a16="http://schemas.microsoft.com/office/drawing/2014/main" id="{B16D5ABD-5845-E143-B1C9-4F4043788EA2}"/>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9" name="Oval 118">
                <a:extLst>
                  <a:ext uri="{FF2B5EF4-FFF2-40B4-BE49-F238E27FC236}">
                    <a16:creationId xmlns:a16="http://schemas.microsoft.com/office/drawing/2014/main" id="{6DEEACF6-7E13-3745-9AAF-B445637CC96F}"/>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0" name="Oval 119">
                <a:extLst>
                  <a:ext uri="{FF2B5EF4-FFF2-40B4-BE49-F238E27FC236}">
                    <a16:creationId xmlns:a16="http://schemas.microsoft.com/office/drawing/2014/main" id="{0691DB61-AD19-0344-93A7-79B192652992}"/>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1" name="Oval 120">
                <a:extLst>
                  <a:ext uri="{FF2B5EF4-FFF2-40B4-BE49-F238E27FC236}">
                    <a16:creationId xmlns:a16="http://schemas.microsoft.com/office/drawing/2014/main" id="{CB63EF94-FD9D-0540-BCD9-5799C1D7A86A}"/>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2" name="Oval 121">
                <a:extLst>
                  <a:ext uri="{FF2B5EF4-FFF2-40B4-BE49-F238E27FC236}">
                    <a16:creationId xmlns:a16="http://schemas.microsoft.com/office/drawing/2014/main" id="{EA7A4296-29FD-5A49-A1CC-14CBF5A41FAC}"/>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3" name="Oval 122">
                <a:extLst>
                  <a:ext uri="{FF2B5EF4-FFF2-40B4-BE49-F238E27FC236}">
                    <a16:creationId xmlns:a16="http://schemas.microsoft.com/office/drawing/2014/main" id="{4FAFF734-421B-AE4E-B321-F76132CA09CB}"/>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4" name="Oval 123">
                <a:extLst>
                  <a:ext uri="{FF2B5EF4-FFF2-40B4-BE49-F238E27FC236}">
                    <a16:creationId xmlns:a16="http://schemas.microsoft.com/office/drawing/2014/main" id="{BDA09E07-AD97-7A41-9BEE-54FF5F5770E4}"/>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5" name="Oval 124">
                <a:extLst>
                  <a:ext uri="{FF2B5EF4-FFF2-40B4-BE49-F238E27FC236}">
                    <a16:creationId xmlns:a16="http://schemas.microsoft.com/office/drawing/2014/main" id="{17E9ED42-BB3B-104E-9DC4-CCA9FE9FB47B}"/>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6" name="Oval 125">
                <a:extLst>
                  <a:ext uri="{FF2B5EF4-FFF2-40B4-BE49-F238E27FC236}">
                    <a16:creationId xmlns:a16="http://schemas.microsoft.com/office/drawing/2014/main" id="{0ACEC863-C746-7F47-B54C-BA321DE965B2}"/>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7" name="Oval 126">
                <a:extLst>
                  <a:ext uri="{FF2B5EF4-FFF2-40B4-BE49-F238E27FC236}">
                    <a16:creationId xmlns:a16="http://schemas.microsoft.com/office/drawing/2014/main" id="{FBAC538A-4B92-4043-BB4A-AF729E4F316F}"/>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8" name="Oval 127">
                <a:extLst>
                  <a:ext uri="{FF2B5EF4-FFF2-40B4-BE49-F238E27FC236}">
                    <a16:creationId xmlns:a16="http://schemas.microsoft.com/office/drawing/2014/main" id="{1E13FC75-0C2A-0A42-BA49-EDF31CDDEA6E}"/>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9" name="Oval 128">
                <a:extLst>
                  <a:ext uri="{FF2B5EF4-FFF2-40B4-BE49-F238E27FC236}">
                    <a16:creationId xmlns:a16="http://schemas.microsoft.com/office/drawing/2014/main" id="{981EB4DF-10B1-ED4F-80E7-B0641C4473F9}"/>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0" name="Oval 129">
                <a:extLst>
                  <a:ext uri="{FF2B5EF4-FFF2-40B4-BE49-F238E27FC236}">
                    <a16:creationId xmlns:a16="http://schemas.microsoft.com/office/drawing/2014/main" id="{0BF9DB91-7AF9-794D-9976-72A253300B47}"/>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1" name="Oval 130">
                <a:extLst>
                  <a:ext uri="{FF2B5EF4-FFF2-40B4-BE49-F238E27FC236}">
                    <a16:creationId xmlns:a16="http://schemas.microsoft.com/office/drawing/2014/main" id="{D0E09A59-051B-7B4C-9AD9-9589A06A00B8}"/>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2" name="Oval 131">
                <a:extLst>
                  <a:ext uri="{FF2B5EF4-FFF2-40B4-BE49-F238E27FC236}">
                    <a16:creationId xmlns:a16="http://schemas.microsoft.com/office/drawing/2014/main" id="{BD02FC59-0DCB-A044-B366-D642498562AF}"/>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3" name="Oval 132">
                <a:extLst>
                  <a:ext uri="{FF2B5EF4-FFF2-40B4-BE49-F238E27FC236}">
                    <a16:creationId xmlns:a16="http://schemas.microsoft.com/office/drawing/2014/main" id="{CF6FDA55-5A83-E94E-83CE-305D5F7DB843}"/>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4" name="Oval 133">
                <a:extLst>
                  <a:ext uri="{FF2B5EF4-FFF2-40B4-BE49-F238E27FC236}">
                    <a16:creationId xmlns:a16="http://schemas.microsoft.com/office/drawing/2014/main" id="{B2F61AF5-4AB7-9F41-99CF-7276B24018E9}"/>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5" name="Oval 134">
                <a:extLst>
                  <a:ext uri="{FF2B5EF4-FFF2-40B4-BE49-F238E27FC236}">
                    <a16:creationId xmlns:a16="http://schemas.microsoft.com/office/drawing/2014/main" id="{48735C46-1D3A-BD49-9B4B-6A07BEA708A1}"/>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6" name="Oval 135">
                <a:extLst>
                  <a:ext uri="{FF2B5EF4-FFF2-40B4-BE49-F238E27FC236}">
                    <a16:creationId xmlns:a16="http://schemas.microsoft.com/office/drawing/2014/main" id="{BDD922EC-9ACA-0641-B30B-9CF13CB93E56}"/>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7" name="Oval 136">
                <a:extLst>
                  <a:ext uri="{FF2B5EF4-FFF2-40B4-BE49-F238E27FC236}">
                    <a16:creationId xmlns:a16="http://schemas.microsoft.com/office/drawing/2014/main" id="{8C4C55F7-4352-E74D-80DA-4D75CA2EF94A}"/>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8" name="Oval 137">
                <a:extLst>
                  <a:ext uri="{FF2B5EF4-FFF2-40B4-BE49-F238E27FC236}">
                    <a16:creationId xmlns:a16="http://schemas.microsoft.com/office/drawing/2014/main" id="{51A205CE-AD9D-5F4F-9405-5F601BE98B7A}"/>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9" name="Oval 138">
                <a:extLst>
                  <a:ext uri="{FF2B5EF4-FFF2-40B4-BE49-F238E27FC236}">
                    <a16:creationId xmlns:a16="http://schemas.microsoft.com/office/drawing/2014/main" id="{D397F042-1F60-8A4B-A5C2-BB10E853A45C}"/>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0" name="Oval 139">
                <a:extLst>
                  <a:ext uri="{FF2B5EF4-FFF2-40B4-BE49-F238E27FC236}">
                    <a16:creationId xmlns:a16="http://schemas.microsoft.com/office/drawing/2014/main" id="{C05BAD49-6A9A-564B-A8B2-D5A630316C0F}"/>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1" name="Oval 140">
                <a:extLst>
                  <a:ext uri="{FF2B5EF4-FFF2-40B4-BE49-F238E27FC236}">
                    <a16:creationId xmlns:a16="http://schemas.microsoft.com/office/drawing/2014/main" id="{BB8A2753-D0CA-3043-9A78-1BE4B52124F7}"/>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2" name="Oval 141">
                <a:extLst>
                  <a:ext uri="{FF2B5EF4-FFF2-40B4-BE49-F238E27FC236}">
                    <a16:creationId xmlns:a16="http://schemas.microsoft.com/office/drawing/2014/main" id="{E187767D-5468-754F-A0E8-16894B15B4FA}"/>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3" name="Oval 142">
                <a:extLst>
                  <a:ext uri="{FF2B5EF4-FFF2-40B4-BE49-F238E27FC236}">
                    <a16:creationId xmlns:a16="http://schemas.microsoft.com/office/drawing/2014/main" id="{FB2EFAD4-A098-1A46-B573-8DA14869DFE7}"/>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4" name="Oval 143">
                <a:extLst>
                  <a:ext uri="{FF2B5EF4-FFF2-40B4-BE49-F238E27FC236}">
                    <a16:creationId xmlns:a16="http://schemas.microsoft.com/office/drawing/2014/main" id="{FFF38E09-D72E-3942-A29C-2BED596DD385}"/>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5" name="Oval 144">
                <a:extLst>
                  <a:ext uri="{FF2B5EF4-FFF2-40B4-BE49-F238E27FC236}">
                    <a16:creationId xmlns:a16="http://schemas.microsoft.com/office/drawing/2014/main" id="{BA38BD46-7063-E84F-A7A7-37AC9C517A36}"/>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6" name="Oval 145">
                <a:extLst>
                  <a:ext uri="{FF2B5EF4-FFF2-40B4-BE49-F238E27FC236}">
                    <a16:creationId xmlns:a16="http://schemas.microsoft.com/office/drawing/2014/main" id="{02D4F0CD-82AD-5D44-B0D4-4E0026463D17}"/>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7" name="Oval 146">
                <a:extLst>
                  <a:ext uri="{FF2B5EF4-FFF2-40B4-BE49-F238E27FC236}">
                    <a16:creationId xmlns:a16="http://schemas.microsoft.com/office/drawing/2014/main" id="{D10AC583-3991-A247-A9E3-11782F6C3B57}"/>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8" name="Oval 147">
                <a:extLst>
                  <a:ext uri="{FF2B5EF4-FFF2-40B4-BE49-F238E27FC236}">
                    <a16:creationId xmlns:a16="http://schemas.microsoft.com/office/drawing/2014/main" id="{D33D158D-BE36-B041-B4CD-1AB3635F9DAA}"/>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9" name="Oval 148">
                <a:extLst>
                  <a:ext uri="{FF2B5EF4-FFF2-40B4-BE49-F238E27FC236}">
                    <a16:creationId xmlns:a16="http://schemas.microsoft.com/office/drawing/2014/main" id="{86EF5573-4523-454E-A664-F4C927A1D29F}"/>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0" name="Oval 149">
                <a:extLst>
                  <a:ext uri="{FF2B5EF4-FFF2-40B4-BE49-F238E27FC236}">
                    <a16:creationId xmlns:a16="http://schemas.microsoft.com/office/drawing/2014/main" id="{B2B9FF2C-8255-874B-B775-A72541781C8A}"/>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1" name="Oval 150">
                <a:extLst>
                  <a:ext uri="{FF2B5EF4-FFF2-40B4-BE49-F238E27FC236}">
                    <a16:creationId xmlns:a16="http://schemas.microsoft.com/office/drawing/2014/main" id="{247839DD-C7C1-5043-9E6B-6C5AAA33DFFA}"/>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2" name="Oval 151">
                <a:extLst>
                  <a:ext uri="{FF2B5EF4-FFF2-40B4-BE49-F238E27FC236}">
                    <a16:creationId xmlns:a16="http://schemas.microsoft.com/office/drawing/2014/main" id="{BAECFF47-FC6D-1A42-A91A-0459E73FEBA4}"/>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3" name="Oval 152">
                <a:extLst>
                  <a:ext uri="{FF2B5EF4-FFF2-40B4-BE49-F238E27FC236}">
                    <a16:creationId xmlns:a16="http://schemas.microsoft.com/office/drawing/2014/main" id="{CE467B42-4AD6-374F-B77E-D7FFE707359B}"/>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4" name="Oval 153">
                <a:extLst>
                  <a:ext uri="{FF2B5EF4-FFF2-40B4-BE49-F238E27FC236}">
                    <a16:creationId xmlns:a16="http://schemas.microsoft.com/office/drawing/2014/main" id="{0E13971E-2620-3240-A411-C6DA14B322C4}"/>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5" name="Oval 154">
                <a:extLst>
                  <a:ext uri="{FF2B5EF4-FFF2-40B4-BE49-F238E27FC236}">
                    <a16:creationId xmlns:a16="http://schemas.microsoft.com/office/drawing/2014/main" id="{58DD2D05-1A4D-E841-9C0E-2DAF1CC7C0C3}"/>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6" name="Oval 155">
                <a:extLst>
                  <a:ext uri="{FF2B5EF4-FFF2-40B4-BE49-F238E27FC236}">
                    <a16:creationId xmlns:a16="http://schemas.microsoft.com/office/drawing/2014/main" id="{B0E1A7A6-F6E3-5A4B-82C0-794EABA2128E}"/>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7" name="Oval 156">
                <a:extLst>
                  <a:ext uri="{FF2B5EF4-FFF2-40B4-BE49-F238E27FC236}">
                    <a16:creationId xmlns:a16="http://schemas.microsoft.com/office/drawing/2014/main" id="{D79C13AE-0D30-BB44-B38C-1748AD0BB2BA}"/>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8" name="Oval 157">
                <a:extLst>
                  <a:ext uri="{FF2B5EF4-FFF2-40B4-BE49-F238E27FC236}">
                    <a16:creationId xmlns:a16="http://schemas.microsoft.com/office/drawing/2014/main" id="{622E1B06-A77E-034B-B7C4-DAA67E192527}"/>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9" name="Oval 158">
                <a:extLst>
                  <a:ext uri="{FF2B5EF4-FFF2-40B4-BE49-F238E27FC236}">
                    <a16:creationId xmlns:a16="http://schemas.microsoft.com/office/drawing/2014/main" id="{6F5443AF-68E5-0648-9F74-0709F4D63E21}"/>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0" name="Oval 159">
                <a:extLst>
                  <a:ext uri="{FF2B5EF4-FFF2-40B4-BE49-F238E27FC236}">
                    <a16:creationId xmlns:a16="http://schemas.microsoft.com/office/drawing/2014/main" id="{A6B89404-14E8-074D-9C7E-54DE425EF0E4}"/>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1" name="Oval 160">
                <a:extLst>
                  <a:ext uri="{FF2B5EF4-FFF2-40B4-BE49-F238E27FC236}">
                    <a16:creationId xmlns:a16="http://schemas.microsoft.com/office/drawing/2014/main" id="{147C6A64-3C8B-9340-84B6-94C8CE9704AD}"/>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2" name="Oval 161">
                <a:extLst>
                  <a:ext uri="{FF2B5EF4-FFF2-40B4-BE49-F238E27FC236}">
                    <a16:creationId xmlns:a16="http://schemas.microsoft.com/office/drawing/2014/main" id="{D4C844F9-46C7-1F41-8ABC-7471F4B40D4C}"/>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3" name="Oval 162">
                <a:extLst>
                  <a:ext uri="{FF2B5EF4-FFF2-40B4-BE49-F238E27FC236}">
                    <a16:creationId xmlns:a16="http://schemas.microsoft.com/office/drawing/2014/main" id="{F57EF8E2-1C76-3F42-9D21-AB8B411B6791}"/>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4" name="Oval 163">
                <a:extLst>
                  <a:ext uri="{FF2B5EF4-FFF2-40B4-BE49-F238E27FC236}">
                    <a16:creationId xmlns:a16="http://schemas.microsoft.com/office/drawing/2014/main" id="{1C26376E-A151-5C4C-88E7-BCA926A891AD}"/>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5" name="Oval 164">
                <a:extLst>
                  <a:ext uri="{FF2B5EF4-FFF2-40B4-BE49-F238E27FC236}">
                    <a16:creationId xmlns:a16="http://schemas.microsoft.com/office/drawing/2014/main" id="{6A4EF18F-A664-E64C-8854-B2C0213AAFA4}"/>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23" name="Group 22">
              <a:extLst>
                <a:ext uri="{FF2B5EF4-FFF2-40B4-BE49-F238E27FC236}">
                  <a16:creationId xmlns:a16="http://schemas.microsoft.com/office/drawing/2014/main" id="{D4BAB00B-17C2-844E-8DCC-93E19047EA02}"/>
                </a:ext>
              </a:extLst>
            </p:cNvPr>
            <p:cNvGrpSpPr/>
            <p:nvPr userDrawn="1"/>
          </p:nvGrpSpPr>
          <p:grpSpPr>
            <a:xfrm>
              <a:off x="3092199" y="267987"/>
              <a:ext cx="2944936" cy="175769"/>
              <a:chOff x="6927228" y="7552706"/>
              <a:chExt cx="5016271" cy="227062"/>
            </a:xfrm>
          </p:grpSpPr>
          <p:sp>
            <p:nvSpPr>
              <p:cNvPr id="70" name="Oval 69">
                <a:extLst>
                  <a:ext uri="{FF2B5EF4-FFF2-40B4-BE49-F238E27FC236}">
                    <a16:creationId xmlns:a16="http://schemas.microsoft.com/office/drawing/2014/main" id="{EA975F30-ED4F-634A-858C-39A6F0AA302D}"/>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1" name="Oval 70">
                <a:extLst>
                  <a:ext uri="{FF2B5EF4-FFF2-40B4-BE49-F238E27FC236}">
                    <a16:creationId xmlns:a16="http://schemas.microsoft.com/office/drawing/2014/main" id="{B080CF19-DCFE-7C44-8E00-95849CFFDF72}"/>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2" name="Oval 71">
                <a:extLst>
                  <a:ext uri="{FF2B5EF4-FFF2-40B4-BE49-F238E27FC236}">
                    <a16:creationId xmlns:a16="http://schemas.microsoft.com/office/drawing/2014/main" id="{BB7245DE-3B65-0A4B-AD37-49F97EA37309}"/>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3" name="Oval 72">
                <a:extLst>
                  <a:ext uri="{FF2B5EF4-FFF2-40B4-BE49-F238E27FC236}">
                    <a16:creationId xmlns:a16="http://schemas.microsoft.com/office/drawing/2014/main" id="{BA458766-0C75-9949-89C9-1A43710B7B77}"/>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4" name="Oval 73">
                <a:extLst>
                  <a:ext uri="{FF2B5EF4-FFF2-40B4-BE49-F238E27FC236}">
                    <a16:creationId xmlns:a16="http://schemas.microsoft.com/office/drawing/2014/main" id="{73BFA7DD-4F0E-7C44-A4C8-359EDD343584}"/>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5" name="Oval 74">
                <a:extLst>
                  <a:ext uri="{FF2B5EF4-FFF2-40B4-BE49-F238E27FC236}">
                    <a16:creationId xmlns:a16="http://schemas.microsoft.com/office/drawing/2014/main" id="{9699B49E-F00C-7C45-A10B-7F7EC82EBD0F}"/>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6" name="Oval 75">
                <a:extLst>
                  <a:ext uri="{FF2B5EF4-FFF2-40B4-BE49-F238E27FC236}">
                    <a16:creationId xmlns:a16="http://schemas.microsoft.com/office/drawing/2014/main" id="{3DCFEF11-2C10-7C44-A870-FB205F3FFCA5}"/>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7" name="Oval 76">
                <a:extLst>
                  <a:ext uri="{FF2B5EF4-FFF2-40B4-BE49-F238E27FC236}">
                    <a16:creationId xmlns:a16="http://schemas.microsoft.com/office/drawing/2014/main" id="{21AF918F-5B42-5D44-9980-E0E6CD77B1AD}"/>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8" name="Oval 77">
                <a:extLst>
                  <a:ext uri="{FF2B5EF4-FFF2-40B4-BE49-F238E27FC236}">
                    <a16:creationId xmlns:a16="http://schemas.microsoft.com/office/drawing/2014/main" id="{42D3A030-41CB-1F4A-BCBD-6407EEE094A6}"/>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9" name="Oval 78">
                <a:extLst>
                  <a:ext uri="{FF2B5EF4-FFF2-40B4-BE49-F238E27FC236}">
                    <a16:creationId xmlns:a16="http://schemas.microsoft.com/office/drawing/2014/main" id="{B3F90088-DE75-6B43-AF93-397D2ED45562}"/>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0" name="Oval 79">
                <a:extLst>
                  <a:ext uri="{FF2B5EF4-FFF2-40B4-BE49-F238E27FC236}">
                    <a16:creationId xmlns:a16="http://schemas.microsoft.com/office/drawing/2014/main" id="{8A941D72-EBFE-F643-909F-68DB7C0223EC}"/>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1" name="Oval 80">
                <a:extLst>
                  <a:ext uri="{FF2B5EF4-FFF2-40B4-BE49-F238E27FC236}">
                    <a16:creationId xmlns:a16="http://schemas.microsoft.com/office/drawing/2014/main" id="{C3B8EC0B-BB7D-3547-A935-386B62E17758}"/>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2" name="Oval 81">
                <a:extLst>
                  <a:ext uri="{FF2B5EF4-FFF2-40B4-BE49-F238E27FC236}">
                    <a16:creationId xmlns:a16="http://schemas.microsoft.com/office/drawing/2014/main" id="{FBDFF078-521C-4842-A4C3-4180D3B9CA68}"/>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3" name="Oval 82">
                <a:extLst>
                  <a:ext uri="{FF2B5EF4-FFF2-40B4-BE49-F238E27FC236}">
                    <a16:creationId xmlns:a16="http://schemas.microsoft.com/office/drawing/2014/main" id="{8D38729D-3F7E-1E46-9772-6D931958B144}"/>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4" name="Oval 83">
                <a:extLst>
                  <a:ext uri="{FF2B5EF4-FFF2-40B4-BE49-F238E27FC236}">
                    <a16:creationId xmlns:a16="http://schemas.microsoft.com/office/drawing/2014/main" id="{B7DBE822-A3C9-294B-A38E-2540C9C28897}"/>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5" name="Oval 84">
                <a:extLst>
                  <a:ext uri="{FF2B5EF4-FFF2-40B4-BE49-F238E27FC236}">
                    <a16:creationId xmlns:a16="http://schemas.microsoft.com/office/drawing/2014/main" id="{4655C789-16B9-224C-9B04-514AA2D13851}"/>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6" name="Oval 85">
                <a:extLst>
                  <a:ext uri="{FF2B5EF4-FFF2-40B4-BE49-F238E27FC236}">
                    <a16:creationId xmlns:a16="http://schemas.microsoft.com/office/drawing/2014/main" id="{B9ECB5A6-2FB0-D14F-A0E8-23052DB39977}"/>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7" name="Oval 86">
                <a:extLst>
                  <a:ext uri="{FF2B5EF4-FFF2-40B4-BE49-F238E27FC236}">
                    <a16:creationId xmlns:a16="http://schemas.microsoft.com/office/drawing/2014/main" id="{DF86DEFC-77F8-AC43-BA66-0EF6563EA4A2}"/>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8" name="Oval 87">
                <a:extLst>
                  <a:ext uri="{FF2B5EF4-FFF2-40B4-BE49-F238E27FC236}">
                    <a16:creationId xmlns:a16="http://schemas.microsoft.com/office/drawing/2014/main" id="{ABC51751-C1A6-5B4A-9405-F7F6B28B4762}"/>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9" name="Oval 88">
                <a:extLst>
                  <a:ext uri="{FF2B5EF4-FFF2-40B4-BE49-F238E27FC236}">
                    <a16:creationId xmlns:a16="http://schemas.microsoft.com/office/drawing/2014/main" id="{FD30D49B-E850-DD4A-8A83-BB45309F89D1}"/>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0" name="Oval 89">
                <a:extLst>
                  <a:ext uri="{FF2B5EF4-FFF2-40B4-BE49-F238E27FC236}">
                    <a16:creationId xmlns:a16="http://schemas.microsoft.com/office/drawing/2014/main" id="{988CCCE9-2957-CF43-B398-C0BE53DAC3E0}"/>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1" name="Oval 90">
                <a:extLst>
                  <a:ext uri="{FF2B5EF4-FFF2-40B4-BE49-F238E27FC236}">
                    <a16:creationId xmlns:a16="http://schemas.microsoft.com/office/drawing/2014/main" id="{1577DEBA-69AA-4D45-9F1E-E35B2E81C0D0}"/>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2" name="Oval 91">
                <a:extLst>
                  <a:ext uri="{FF2B5EF4-FFF2-40B4-BE49-F238E27FC236}">
                    <a16:creationId xmlns:a16="http://schemas.microsoft.com/office/drawing/2014/main" id="{A0E3FB7D-8D02-D940-9420-EF7BD0E6B5E8}"/>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3" name="Oval 92">
                <a:extLst>
                  <a:ext uri="{FF2B5EF4-FFF2-40B4-BE49-F238E27FC236}">
                    <a16:creationId xmlns:a16="http://schemas.microsoft.com/office/drawing/2014/main" id="{79DE24D3-CDD7-CD4F-839F-9C7E2A50804E}"/>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4" name="Oval 93">
                <a:extLst>
                  <a:ext uri="{FF2B5EF4-FFF2-40B4-BE49-F238E27FC236}">
                    <a16:creationId xmlns:a16="http://schemas.microsoft.com/office/drawing/2014/main" id="{4B6DD790-12A5-1646-B855-38EE59912CA1}"/>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5" name="Oval 94">
                <a:extLst>
                  <a:ext uri="{FF2B5EF4-FFF2-40B4-BE49-F238E27FC236}">
                    <a16:creationId xmlns:a16="http://schemas.microsoft.com/office/drawing/2014/main" id="{3ACADF37-9A0A-A24A-A20A-F170855D4F82}"/>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6" name="Oval 95">
                <a:extLst>
                  <a:ext uri="{FF2B5EF4-FFF2-40B4-BE49-F238E27FC236}">
                    <a16:creationId xmlns:a16="http://schemas.microsoft.com/office/drawing/2014/main" id="{4062B5E2-DB88-A44C-BD1B-3C0A9AC231D6}"/>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7" name="Oval 96">
                <a:extLst>
                  <a:ext uri="{FF2B5EF4-FFF2-40B4-BE49-F238E27FC236}">
                    <a16:creationId xmlns:a16="http://schemas.microsoft.com/office/drawing/2014/main" id="{F44AE0AB-30CF-2941-BE58-4A063EBC4350}"/>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8" name="Oval 97">
                <a:extLst>
                  <a:ext uri="{FF2B5EF4-FFF2-40B4-BE49-F238E27FC236}">
                    <a16:creationId xmlns:a16="http://schemas.microsoft.com/office/drawing/2014/main" id="{8407735E-AC25-9944-A47B-01FA4043562F}"/>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9" name="Oval 98">
                <a:extLst>
                  <a:ext uri="{FF2B5EF4-FFF2-40B4-BE49-F238E27FC236}">
                    <a16:creationId xmlns:a16="http://schemas.microsoft.com/office/drawing/2014/main" id="{E23C501A-EA3D-A446-A334-D9E09C976B26}"/>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0" name="Oval 99">
                <a:extLst>
                  <a:ext uri="{FF2B5EF4-FFF2-40B4-BE49-F238E27FC236}">
                    <a16:creationId xmlns:a16="http://schemas.microsoft.com/office/drawing/2014/main" id="{0957682D-2428-6A4A-B8FE-E4F05E716986}"/>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1" name="Oval 100">
                <a:extLst>
                  <a:ext uri="{FF2B5EF4-FFF2-40B4-BE49-F238E27FC236}">
                    <a16:creationId xmlns:a16="http://schemas.microsoft.com/office/drawing/2014/main" id="{89DB26BE-0130-EC4D-9FB6-F7A208BE8DA0}"/>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2" name="Oval 101">
                <a:extLst>
                  <a:ext uri="{FF2B5EF4-FFF2-40B4-BE49-F238E27FC236}">
                    <a16:creationId xmlns:a16="http://schemas.microsoft.com/office/drawing/2014/main" id="{6807ADAC-9DDD-1A41-87F5-145DD5D4AC9E}"/>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3" name="Oval 102">
                <a:extLst>
                  <a:ext uri="{FF2B5EF4-FFF2-40B4-BE49-F238E27FC236}">
                    <a16:creationId xmlns:a16="http://schemas.microsoft.com/office/drawing/2014/main" id="{7CAAF128-4774-994D-B962-40865DB98D1A}"/>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4" name="Oval 103">
                <a:extLst>
                  <a:ext uri="{FF2B5EF4-FFF2-40B4-BE49-F238E27FC236}">
                    <a16:creationId xmlns:a16="http://schemas.microsoft.com/office/drawing/2014/main" id="{89D683F2-56DB-B34B-9651-0ED003D4C578}"/>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5" name="Oval 104">
                <a:extLst>
                  <a:ext uri="{FF2B5EF4-FFF2-40B4-BE49-F238E27FC236}">
                    <a16:creationId xmlns:a16="http://schemas.microsoft.com/office/drawing/2014/main" id="{EBF3FD0E-B754-AF43-A277-CDA0DD94F0C0}"/>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6" name="Oval 105">
                <a:extLst>
                  <a:ext uri="{FF2B5EF4-FFF2-40B4-BE49-F238E27FC236}">
                    <a16:creationId xmlns:a16="http://schemas.microsoft.com/office/drawing/2014/main" id="{0708F38B-2F4D-0D48-9FA4-8173BCE2CD6F}"/>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7" name="Oval 106">
                <a:extLst>
                  <a:ext uri="{FF2B5EF4-FFF2-40B4-BE49-F238E27FC236}">
                    <a16:creationId xmlns:a16="http://schemas.microsoft.com/office/drawing/2014/main" id="{80C7B2EE-4AF7-DB4E-A78C-9B3490E1516F}"/>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8" name="Oval 107">
                <a:extLst>
                  <a:ext uri="{FF2B5EF4-FFF2-40B4-BE49-F238E27FC236}">
                    <a16:creationId xmlns:a16="http://schemas.microsoft.com/office/drawing/2014/main" id="{5405D5DB-74F8-744A-A0CB-C7B66E166A8B}"/>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9" name="Oval 108">
                <a:extLst>
                  <a:ext uri="{FF2B5EF4-FFF2-40B4-BE49-F238E27FC236}">
                    <a16:creationId xmlns:a16="http://schemas.microsoft.com/office/drawing/2014/main" id="{A7CA5707-4D52-9345-ADD7-4A9F56AA926B}"/>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0" name="Oval 109">
                <a:extLst>
                  <a:ext uri="{FF2B5EF4-FFF2-40B4-BE49-F238E27FC236}">
                    <a16:creationId xmlns:a16="http://schemas.microsoft.com/office/drawing/2014/main" id="{35031789-B24F-0B40-91A4-9DBBE96A8F94}"/>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1" name="Oval 110">
                <a:extLst>
                  <a:ext uri="{FF2B5EF4-FFF2-40B4-BE49-F238E27FC236}">
                    <a16:creationId xmlns:a16="http://schemas.microsoft.com/office/drawing/2014/main" id="{E5FDBD26-01F9-0B42-9F4E-1DE0BF1811A7}"/>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2" name="Oval 111">
                <a:extLst>
                  <a:ext uri="{FF2B5EF4-FFF2-40B4-BE49-F238E27FC236}">
                    <a16:creationId xmlns:a16="http://schemas.microsoft.com/office/drawing/2014/main" id="{A110C036-A604-F244-805D-F7612ED1DCA2}"/>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3" name="Oval 112">
                <a:extLst>
                  <a:ext uri="{FF2B5EF4-FFF2-40B4-BE49-F238E27FC236}">
                    <a16:creationId xmlns:a16="http://schemas.microsoft.com/office/drawing/2014/main" id="{970F1803-C12C-C54F-AA79-B3063225ABE9}"/>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4" name="Oval 113">
                <a:extLst>
                  <a:ext uri="{FF2B5EF4-FFF2-40B4-BE49-F238E27FC236}">
                    <a16:creationId xmlns:a16="http://schemas.microsoft.com/office/drawing/2014/main" id="{E3D8D9F1-8254-CD49-A544-8AB9869412C6}"/>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5" name="Oval 114">
                <a:extLst>
                  <a:ext uri="{FF2B5EF4-FFF2-40B4-BE49-F238E27FC236}">
                    <a16:creationId xmlns:a16="http://schemas.microsoft.com/office/drawing/2014/main" id="{22A4F998-7FC7-3647-923F-3EB0304BD505}"/>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6" name="Oval 115">
                <a:extLst>
                  <a:ext uri="{FF2B5EF4-FFF2-40B4-BE49-F238E27FC236}">
                    <a16:creationId xmlns:a16="http://schemas.microsoft.com/office/drawing/2014/main" id="{22401E1A-75A5-E448-8C54-7ADF17A4A415}"/>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7" name="Oval 116">
                <a:extLst>
                  <a:ext uri="{FF2B5EF4-FFF2-40B4-BE49-F238E27FC236}">
                    <a16:creationId xmlns:a16="http://schemas.microsoft.com/office/drawing/2014/main" id="{0B45A46D-BA10-ED4C-9460-B06CE093A060}"/>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24" name="Group 23">
              <a:extLst>
                <a:ext uri="{FF2B5EF4-FFF2-40B4-BE49-F238E27FC236}">
                  <a16:creationId xmlns:a16="http://schemas.microsoft.com/office/drawing/2014/main" id="{DE0408A5-A3B4-D84F-8BCF-96F5A72E1578}"/>
                </a:ext>
              </a:extLst>
            </p:cNvPr>
            <p:cNvGrpSpPr/>
            <p:nvPr userDrawn="1"/>
          </p:nvGrpSpPr>
          <p:grpSpPr>
            <a:xfrm>
              <a:off x="6111459" y="267987"/>
              <a:ext cx="2818413" cy="175769"/>
              <a:chOff x="6927228" y="7552706"/>
              <a:chExt cx="4800758" cy="227062"/>
            </a:xfrm>
          </p:grpSpPr>
          <p:sp>
            <p:nvSpPr>
              <p:cNvPr id="25" name="Oval 24">
                <a:extLst>
                  <a:ext uri="{FF2B5EF4-FFF2-40B4-BE49-F238E27FC236}">
                    <a16:creationId xmlns:a16="http://schemas.microsoft.com/office/drawing/2014/main" id="{00ABE20F-465C-7E4A-A047-F8F102305F96}"/>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6" name="Oval 25">
                <a:extLst>
                  <a:ext uri="{FF2B5EF4-FFF2-40B4-BE49-F238E27FC236}">
                    <a16:creationId xmlns:a16="http://schemas.microsoft.com/office/drawing/2014/main" id="{F9AFA61B-2632-EA47-9D9A-1031CD7694FF}"/>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7" name="Oval 26">
                <a:extLst>
                  <a:ext uri="{FF2B5EF4-FFF2-40B4-BE49-F238E27FC236}">
                    <a16:creationId xmlns:a16="http://schemas.microsoft.com/office/drawing/2014/main" id="{577C0EE9-50B2-7947-A7B7-22A9B34E1758}"/>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8" name="Oval 27">
                <a:extLst>
                  <a:ext uri="{FF2B5EF4-FFF2-40B4-BE49-F238E27FC236}">
                    <a16:creationId xmlns:a16="http://schemas.microsoft.com/office/drawing/2014/main" id="{B5E187D1-6928-8447-9AEA-1FEC1ACB50CC}"/>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9" name="Oval 28">
                <a:extLst>
                  <a:ext uri="{FF2B5EF4-FFF2-40B4-BE49-F238E27FC236}">
                    <a16:creationId xmlns:a16="http://schemas.microsoft.com/office/drawing/2014/main" id="{03DD5AE1-7B53-384D-B89C-8B2885BDFD09}"/>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0" name="Oval 29">
                <a:extLst>
                  <a:ext uri="{FF2B5EF4-FFF2-40B4-BE49-F238E27FC236}">
                    <a16:creationId xmlns:a16="http://schemas.microsoft.com/office/drawing/2014/main" id="{169D373A-8F52-F047-B2B5-AEF3DC3217E0}"/>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1" name="Oval 30">
                <a:extLst>
                  <a:ext uri="{FF2B5EF4-FFF2-40B4-BE49-F238E27FC236}">
                    <a16:creationId xmlns:a16="http://schemas.microsoft.com/office/drawing/2014/main" id="{E4B5081C-6855-944D-9A11-22B8243BB3FC}"/>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2" name="Oval 31">
                <a:extLst>
                  <a:ext uri="{FF2B5EF4-FFF2-40B4-BE49-F238E27FC236}">
                    <a16:creationId xmlns:a16="http://schemas.microsoft.com/office/drawing/2014/main" id="{F92D4992-F588-5F44-8A5F-1154E457960E}"/>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3" name="Oval 32">
                <a:extLst>
                  <a:ext uri="{FF2B5EF4-FFF2-40B4-BE49-F238E27FC236}">
                    <a16:creationId xmlns:a16="http://schemas.microsoft.com/office/drawing/2014/main" id="{6BED8E4B-0185-4149-B73B-3EECE26AD7BC}"/>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4" name="Oval 33">
                <a:extLst>
                  <a:ext uri="{FF2B5EF4-FFF2-40B4-BE49-F238E27FC236}">
                    <a16:creationId xmlns:a16="http://schemas.microsoft.com/office/drawing/2014/main" id="{D0BF0174-0E9B-144B-8E7C-7AAE43FB776D}"/>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5" name="Oval 34">
                <a:extLst>
                  <a:ext uri="{FF2B5EF4-FFF2-40B4-BE49-F238E27FC236}">
                    <a16:creationId xmlns:a16="http://schemas.microsoft.com/office/drawing/2014/main" id="{18174CA1-3EA0-7047-B54D-A00D0D016C32}"/>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6" name="Oval 35">
                <a:extLst>
                  <a:ext uri="{FF2B5EF4-FFF2-40B4-BE49-F238E27FC236}">
                    <a16:creationId xmlns:a16="http://schemas.microsoft.com/office/drawing/2014/main" id="{F5B5FA52-037A-1D44-807E-F956A0B2F404}"/>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7" name="Oval 36">
                <a:extLst>
                  <a:ext uri="{FF2B5EF4-FFF2-40B4-BE49-F238E27FC236}">
                    <a16:creationId xmlns:a16="http://schemas.microsoft.com/office/drawing/2014/main" id="{BE063B0D-8A6E-204F-ABCD-25C98F2CC344}"/>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8" name="Oval 37">
                <a:extLst>
                  <a:ext uri="{FF2B5EF4-FFF2-40B4-BE49-F238E27FC236}">
                    <a16:creationId xmlns:a16="http://schemas.microsoft.com/office/drawing/2014/main" id="{AB1582FC-D8C6-D34E-B25A-0C8679E220F3}"/>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9" name="Oval 38">
                <a:extLst>
                  <a:ext uri="{FF2B5EF4-FFF2-40B4-BE49-F238E27FC236}">
                    <a16:creationId xmlns:a16="http://schemas.microsoft.com/office/drawing/2014/main" id="{F1FA15D5-D8AD-6A4C-99C4-223F291BD579}"/>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0" name="Oval 39">
                <a:extLst>
                  <a:ext uri="{FF2B5EF4-FFF2-40B4-BE49-F238E27FC236}">
                    <a16:creationId xmlns:a16="http://schemas.microsoft.com/office/drawing/2014/main" id="{E6442565-C0CB-C345-8E69-EB0F17018C66}"/>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1" name="Oval 40">
                <a:extLst>
                  <a:ext uri="{FF2B5EF4-FFF2-40B4-BE49-F238E27FC236}">
                    <a16:creationId xmlns:a16="http://schemas.microsoft.com/office/drawing/2014/main" id="{6E44D6A2-5FDE-EB40-B567-F9FD2F924629}"/>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2" name="Oval 41">
                <a:extLst>
                  <a:ext uri="{FF2B5EF4-FFF2-40B4-BE49-F238E27FC236}">
                    <a16:creationId xmlns:a16="http://schemas.microsoft.com/office/drawing/2014/main" id="{C90C5DCC-5FCB-9448-A211-96B18E43C4B2}"/>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3" name="Oval 42">
                <a:extLst>
                  <a:ext uri="{FF2B5EF4-FFF2-40B4-BE49-F238E27FC236}">
                    <a16:creationId xmlns:a16="http://schemas.microsoft.com/office/drawing/2014/main" id="{3D3D0315-E3CB-2442-B842-C06F5879CE1A}"/>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4" name="Oval 43">
                <a:extLst>
                  <a:ext uri="{FF2B5EF4-FFF2-40B4-BE49-F238E27FC236}">
                    <a16:creationId xmlns:a16="http://schemas.microsoft.com/office/drawing/2014/main" id="{C1FC69BF-FA8E-B14F-B3CC-0755162FC371}"/>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5" name="Oval 44">
                <a:extLst>
                  <a:ext uri="{FF2B5EF4-FFF2-40B4-BE49-F238E27FC236}">
                    <a16:creationId xmlns:a16="http://schemas.microsoft.com/office/drawing/2014/main" id="{BF1ADED5-AFA6-164A-A726-0E1AF28F2F58}"/>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6" name="Oval 45">
                <a:extLst>
                  <a:ext uri="{FF2B5EF4-FFF2-40B4-BE49-F238E27FC236}">
                    <a16:creationId xmlns:a16="http://schemas.microsoft.com/office/drawing/2014/main" id="{37712D77-C11E-0440-81E3-85DD199D89A0}"/>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7" name="Oval 46">
                <a:extLst>
                  <a:ext uri="{FF2B5EF4-FFF2-40B4-BE49-F238E27FC236}">
                    <a16:creationId xmlns:a16="http://schemas.microsoft.com/office/drawing/2014/main" id="{A1113962-76F2-9046-B5D9-C88B741BBAD7}"/>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8" name="Oval 47">
                <a:extLst>
                  <a:ext uri="{FF2B5EF4-FFF2-40B4-BE49-F238E27FC236}">
                    <a16:creationId xmlns:a16="http://schemas.microsoft.com/office/drawing/2014/main" id="{C154B5C2-E61F-2C4D-8070-2BCC34490214}"/>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9" name="Oval 48">
                <a:extLst>
                  <a:ext uri="{FF2B5EF4-FFF2-40B4-BE49-F238E27FC236}">
                    <a16:creationId xmlns:a16="http://schemas.microsoft.com/office/drawing/2014/main" id="{B3651FE9-0B00-674B-BC8A-B365081EFE8D}"/>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0" name="Oval 49">
                <a:extLst>
                  <a:ext uri="{FF2B5EF4-FFF2-40B4-BE49-F238E27FC236}">
                    <a16:creationId xmlns:a16="http://schemas.microsoft.com/office/drawing/2014/main" id="{278DE341-2D35-8E4E-A86B-69E7FA133CF0}"/>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1" name="Oval 50">
                <a:extLst>
                  <a:ext uri="{FF2B5EF4-FFF2-40B4-BE49-F238E27FC236}">
                    <a16:creationId xmlns:a16="http://schemas.microsoft.com/office/drawing/2014/main" id="{29725567-B4CA-504E-AE87-9E9455907C58}"/>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2" name="Oval 51">
                <a:extLst>
                  <a:ext uri="{FF2B5EF4-FFF2-40B4-BE49-F238E27FC236}">
                    <a16:creationId xmlns:a16="http://schemas.microsoft.com/office/drawing/2014/main" id="{611D4CC9-B767-C543-B161-09983090D68B}"/>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3" name="Oval 52">
                <a:extLst>
                  <a:ext uri="{FF2B5EF4-FFF2-40B4-BE49-F238E27FC236}">
                    <a16:creationId xmlns:a16="http://schemas.microsoft.com/office/drawing/2014/main" id="{8B6D563D-A913-9844-BCC0-DAB5582A678F}"/>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4" name="Oval 53">
                <a:extLst>
                  <a:ext uri="{FF2B5EF4-FFF2-40B4-BE49-F238E27FC236}">
                    <a16:creationId xmlns:a16="http://schemas.microsoft.com/office/drawing/2014/main" id="{4AAA34E9-8F78-E448-90B2-5F4BD04F2C92}"/>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5" name="Oval 54">
                <a:extLst>
                  <a:ext uri="{FF2B5EF4-FFF2-40B4-BE49-F238E27FC236}">
                    <a16:creationId xmlns:a16="http://schemas.microsoft.com/office/drawing/2014/main" id="{1449F94B-65C7-914A-8A61-0C798C8D68CC}"/>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6" name="Oval 55">
                <a:extLst>
                  <a:ext uri="{FF2B5EF4-FFF2-40B4-BE49-F238E27FC236}">
                    <a16:creationId xmlns:a16="http://schemas.microsoft.com/office/drawing/2014/main" id="{F23C7C8E-AFB5-7B4C-8F35-E2AA206DBA6B}"/>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7" name="Oval 56">
                <a:extLst>
                  <a:ext uri="{FF2B5EF4-FFF2-40B4-BE49-F238E27FC236}">
                    <a16:creationId xmlns:a16="http://schemas.microsoft.com/office/drawing/2014/main" id="{C6D338B3-5A70-4A43-8DCF-24D2500FD2DD}"/>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8" name="Oval 57">
                <a:extLst>
                  <a:ext uri="{FF2B5EF4-FFF2-40B4-BE49-F238E27FC236}">
                    <a16:creationId xmlns:a16="http://schemas.microsoft.com/office/drawing/2014/main" id="{3ABE5B59-3818-3E45-9E56-88D4A7A0BBCB}"/>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9" name="Oval 58">
                <a:extLst>
                  <a:ext uri="{FF2B5EF4-FFF2-40B4-BE49-F238E27FC236}">
                    <a16:creationId xmlns:a16="http://schemas.microsoft.com/office/drawing/2014/main" id="{9E47F38C-1CAA-4E4F-87D4-8AFA119DB9A9}"/>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0" name="Oval 59">
                <a:extLst>
                  <a:ext uri="{FF2B5EF4-FFF2-40B4-BE49-F238E27FC236}">
                    <a16:creationId xmlns:a16="http://schemas.microsoft.com/office/drawing/2014/main" id="{2689F11F-B8AC-7D4E-9317-B2AE3AD1CF59}"/>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1" name="Oval 60">
                <a:extLst>
                  <a:ext uri="{FF2B5EF4-FFF2-40B4-BE49-F238E27FC236}">
                    <a16:creationId xmlns:a16="http://schemas.microsoft.com/office/drawing/2014/main" id="{15474B40-5E17-B645-AA39-3472E5037DBC}"/>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2" name="Oval 61">
                <a:extLst>
                  <a:ext uri="{FF2B5EF4-FFF2-40B4-BE49-F238E27FC236}">
                    <a16:creationId xmlns:a16="http://schemas.microsoft.com/office/drawing/2014/main" id="{A874455D-7377-6542-8244-A0A72B2C8EBF}"/>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3" name="Oval 62">
                <a:extLst>
                  <a:ext uri="{FF2B5EF4-FFF2-40B4-BE49-F238E27FC236}">
                    <a16:creationId xmlns:a16="http://schemas.microsoft.com/office/drawing/2014/main" id="{6176391A-016A-8244-922D-311B69F8C095}"/>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4" name="Oval 63">
                <a:extLst>
                  <a:ext uri="{FF2B5EF4-FFF2-40B4-BE49-F238E27FC236}">
                    <a16:creationId xmlns:a16="http://schemas.microsoft.com/office/drawing/2014/main" id="{28D6289A-C5A0-0C48-AB05-B7FA9D9F9288}"/>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5" name="Oval 64">
                <a:extLst>
                  <a:ext uri="{FF2B5EF4-FFF2-40B4-BE49-F238E27FC236}">
                    <a16:creationId xmlns:a16="http://schemas.microsoft.com/office/drawing/2014/main" id="{9AA72DBD-EC6B-244B-AE4E-69125AE315CD}"/>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6" name="Oval 65">
                <a:extLst>
                  <a:ext uri="{FF2B5EF4-FFF2-40B4-BE49-F238E27FC236}">
                    <a16:creationId xmlns:a16="http://schemas.microsoft.com/office/drawing/2014/main" id="{B5CC2ED2-4A7D-E84D-8BB9-35FA7E62E53F}"/>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7" name="Oval 66">
                <a:extLst>
                  <a:ext uri="{FF2B5EF4-FFF2-40B4-BE49-F238E27FC236}">
                    <a16:creationId xmlns:a16="http://schemas.microsoft.com/office/drawing/2014/main" id="{47C02864-446A-CE4B-9E4C-9BC04A7255EC}"/>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8" name="Oval 67">
                <a:extLst>
                  <a:ext uri="{FF2B5EF4-FFF2-40B4-BE49-F238E27FC236}">
                    <a16:creationId xmlns:a16="http://schemas.microsoft.com/office/drawing/2014/main" id="{ABEF5C90-C825-6640-8F74-C832A791F561}"/>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9" name="Oval 68">
                <a:extLst>
                  <a:ext uri="{FF2B5EF4-FFF2-40B4-BE49-F238E27FC236}">
                    <a16:creationId xmlns:a16="http://schemas.microsoft.com/office/drawing/2014/main" id="{0FA86E68-5C8D-0646-8D08-234538877572}"/>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spTree>
    <p:extLst>
      <p:ext uri="{BB962C8B-B14F-4D97-AF65-F5344CB8AC3E}">
        <p14:creationId xmlns:p14="http://schemas.microsoft.com/office/powerpoint/2010/main" val="2784285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3620047-2327-7444-A8DC-4F565619E3FD}"/>
              </a:ext>
            </a:extLst>
          </p:cNvPr>
          <p:cNvGrpSpPr/>
          <p:nvPr userDrawn="1"/>
        </p:nvGrpSpPr>
        <p:grpSpPr>
          <a:xfrm>
            <a:off x="4355670" y="0"/>
            <a:ext cx="4608469" cy="6858000"/>
            <a:chOff x="7400495" y="0"/>
            <a:chExt cx="4608469" cy="6858000"/>
          </a:xfrm>
        </p:grpSpPr>
        <p:sp>
          <p:nvSpPr>
            <p:cNvPr id="12" name="Freeform 11">
              <a:extLst>
                <a:ext uri="{FF2B5EF4-FFF2-40B4-BE49-F238E27FC236}">
                  <a16:creationId xmlns:a16="http://schemas.microsoft.com/office/drawing/2014/main" id="{CC3B4A32-19B3-DE47-9F83-136E5F14DA1A}"/>
                </a:ext>
              </a:extLst>
            </p:cNvPr>
            <p:cNvSpPr/>
            <p:nvPr userDrawn="1"/>
          </p:nvSpPr>
          <p:spPr>
            <a:xfrm>
              <a:off x="7400495" y="0"/>
              <a:ext cx="4181398" cy="6858000"/>
            </a:xfrm>
            <a:custGeom>
              <a:avLst/>
              <a:gdLst>
                <a:gd name="connsiteX0" fmla="*/ 4075034 w 4181398"/>
                <a:gd name="connsiteY0" fmla="*/ 0 h 6858000"/>
                <a:gd name="connsiteX1" fmla="*/ 4181398 w 4181398"/>
                <a:gd name="connsiteY1" fmla="*/ 0 h 6858000"/>
                <a:gd name="connsiteX2" fmla="*/ 106364 w 4181398"/>
                <a:gd name="connsiteY2" fmla="*/ 6858000 h 6858000"/>
                <a:gd name="connsiteX3" fmla="*/ 0 w 4181398"/>
                <a:gd name="connsiteY3" fmla="*/ 6858000 h 6858000"/>
                <a:gd name="connsiteX4" fmla="*/ 4075034 w 418139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398" h="6858000">
                  <a:moveTo>
                    <a:pt x="4075034" y="0"/>
                  </a:moveTo>
                  <a:lnTo>
                    <a:pt x="4181398" y="0"/>
                  </a:lnTo>
                  <a:lnTo>
                    <a:pt x="106364" y="6858000"/>
                  </a:lnTo>
                  <a:lnTo>
                    <a:pt x="0" y="6858000"/>
                  </a:lnTo>
                  <a:lnTo>
                    <a:pt x="407503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2">
              <a:extLst>
                <a:ext uri="{FF2B5EF4-FFF2-40B4-BE49-F238E27FC236}">
                  <a16:creationId xmlns:a16="http://schemas.microsoft.com/office/drawing/2014/main" id="{20B33025-1AD6-AF49-BF11-A037C5E77A78}"/>
                </a:ext>
              </a:extLst>
            </p:cNvPr>
            <p:cNvSpPr/>
            <p:nvPr userDrawn="1"/>
          </p:nvSpPr>
          <p:spPr>
            <a:xfrm>
              <a:off x="7616860" y="0"/>
              <a:ext cx="4178568" cy="6853237"/>
            </a:xfrm>
            <a:custGeom>
              <a:avLst/>
              <a:gdLst>
                <a:gd name="connsiteX0" fmla="*/ 4072204 w 4178568"/>
                <a:gd name="connsiteY0" fmla="*/ 0 h 6853237"/>
                <a:gd name="connsiteX1" fmla="*/ 4178568 w 4178568"/>
                <a:gd name="connsiteY1" fmla="*/ 0 h 6853237"/>
                <a:gd name="connsiteX2" fmla="*/ 106364 w 4178568"/>
                <a:gd name="connsiteY2" fmla="*/ 6853237 h 6853237"/>
                <a:gd name="connsiteX3" fmla="*/ 0 w 4178568"/>
                <a:gd name="connsiteY3" fmla="*/ 6853237 h 6853237"/>
                <a:gd name="connsiteX4" fmla="*/ 4072204 w 4178568"/>
                <a:gd name="connsiteY4" fmla="*/ 0 h 6853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8568" h="6853237">
                  <a:moveTo>
                    <a:pt x="4072204" y="0"/>
                  </a:moveTo>
                  <a:lnTo>
                    <a:pt x="4178568" y="0"/>
                  </a:lnTo>
                  <a:lnTo>
                    <a:pt x="106364" y="6853237"/>
                  </a:lnTo>
                  <a:lnTo>
                    <a:pt x="0" y="6853237"/>
                  </a:lnTo>
                  <a:lnTo>
                    <a:pt x="4072204"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a:extLst>
                <a:ext uri="{FF2B5EF4-FFF2-40B4-BE49-F238E27FC236}">
                  <a16:creationId xmlns:a16="http://schemas.microsoft.com/office/drawing/2014/main" id="{EB272634-12DC-2D42-8CE1-42B9F8899764}"/>
                </a:ext>
              </a:extLst>
            </p:cNvPr>
            <p:cNvSpPr/>
            <p:nvPr userDrawn="1"/>
          </p:nvSpPr>
          <p:spPr>
            <a:xfrm>
              <a:off x="7830397" y="0"/>
              <a:ext cx="4178567" cy="6853237"/>
            </a:xfrm>
            <a:custGeom>
              <a:avLst/>
              <a:gdLst>
                <a:gd name="connsiteX0" fmla="*/ 4072204 w 4178567"/>
                <a:gd name="connsiteY0" fmla="*/ 0 h 6853237"/>
                <a:gd name="connsiteX1" fmla="*/ 4178567 w 4178567"/>
                <a:gd name="connsiteY1" fmla="*/ 0 h 6853237"/>
                <a:gd name="connsiteX2" fmla="*/ 106364 w 4178567"/>
                <a:gd name="connsiteY2" fmla="*/ 6853237 h 6853237"/>
                <a:gd name="connsiteX3" fmla="*/ 0 w 4178567"/>
                <a:gd name="connsiteY3" fmla="*/ 6853237 h 6853237"/>
                <a:gd name="connsiteX4" fmla="*/ 4072204 w 4178567"/>
                <a:gd name="connsiteY4" fmla="*/ 0 h 6853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8567" h="6853237">
                  <a:moveTo>
                    <a:pt x="4072204" y="0"/>
                  </a:moveTo>
                  <a:lnTo>
                    <a:pt x="4178567" y="0"/>
                  </a:lnTo>
                  <a:lnTo>
                    <a:pt x="106364" y="6853237"/>
                  </a:lnTo>
                  <a:lnTo>
                    <a:pt x="0" y="6853237"/>
                  </a:lnTo>
                  <a:lnTo>
                    <a:pt x="4072204"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5" name="Right Triangle 14">
            <a:extLst>
              <a:ext uri="{FF2B5EF4-FFF2-40B4-BE49-F238E27FC236}">
                <a16:creationId xmlns:a16="http://schemas.microsoft.com/office/drawing/2014/main" id="{087CA2B0-0091-A944-8ABC-55AE12308E4D}"/>
              </a:ext>
            </a:extLst>
          </p:cNvPr>
          <p:cNvSpPr/>
          <p:nvPr userDrawn="1"/>
        </p:nvSpPr>
        <p:spPr>
          <a:xfrm flipH="1">
            <a:off x="5086207" y="0"/>
            <a:ext cx="4057793" cy="6858000"/>
          </a:xfrm>
          <a:prstGeom prst="rtTriangle">
            <a:avLst/>
          </a:prstGeom>
          <a:solidFill>
            <a:schemeClr val="bg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6877B95-9757-D746-AF4C-507E4BCE62FC}"/>
              </a:ext>
            </a:extLst>
          </p:cNvPr>
          <p:cNvSpPr/>
          <p:nvPr userDrawn="1"/>
        </p:nvSpPr>
        <p:spPr>
          <a:xfrm>
            <a:off x="5086207" y="2009788"/>
            <a:ext cx="3629107" cy="3630052"/>
          </a:xfrm>
          <a:prstGeom prst="ellipse">
            <a:avLst/>
          </a:prstGeom>
          <a:gradFill>
            <a:gsLst>
              <a:gs pos="0">
                <a:schemeClr val="accent2"/>
              </a:gs>
              <a:gs pos="83000">
                <a:schemeClr val="accent2">
                  <a:lumMod val="75000"/>
                </a:schemeClr>
              </a:gs>
              <a:gs pos="98000">
                <a:schemeClr val="accent2">
                  <a:lumMod val="50000"/>
                </a:schemeClr>
              </a:gs>
            </a:gsLst>
            <a:lin ang="48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19" name="Picture Placeholder 23">
            <a:extLst>
              <a:ext uri="{FF2B5EF4-FFF2-40B4-BE49-F238E27FC236}">
                <a16:creationId xmlns:a16="http://schemas.microsoft.com/office/drawing/2014/main" id="{9E31C554-4C70-BD45-8620-B7254FDE7264}"/>
              </a:ext>
            </a:extLst>
          </p:cNvPr>
          <p:cNvSpPr>
            <a:spLocks noGrp="1" noChangeAspect="1"/>
          </p:cNvSpPr>
          <p:nvPr>
            <p:ph type="pic" sz="quarter" idx="13"/>
          </p:nvPr>
        </p:nvSpPr>
        <p:spPr>
          <a:xfrm>
            <a:off x="5250488" y="2174542"/>
            <a:ext cx="3300545" cy="3300545"/>
          </a:xfrm>
          <a:prstGeom prst="ellipse">
            <a:avLst/>
          </a:prstGeom>
          <a:noFill/>
        </p:spPr>
        <p:txBody>
          <a:bodyPr/>
          <a:lstStyle/>
          <a:p>
            <a:r>
              <a:rPr lang="en-US"/>
              <a:t>Click icon to add picture</a:t>
            </a:r>
          </a:p>
        </p:txBody>
      </p:sp>
      <p:sp>
        <p:nvSpPr>
          <p:cNvPr id="20" name="Text Placeholder 2">
            <a:extLst>
              <a:ext uri="{FF2B5EF4-FFF2-40B4-BE49-F238E27FC236}">
                <a16:creationId xmlns:a16="http://schemas.microsoft.com/office/drawing/2014/main" id="{8BA50A8C-B145-A240-B4E7-3CF9BB605041}"/>
              </a:ext>
            </a:extLst>
          </p:cNvPr>
          <p:cNvSpPr>
            <a:spLocks noGrp="1"/>
          </p:cNvSpPr>
          <p:nvPr>
            <p:ph idx="1"/>
          </p:nvPr>
        </p:nvSpPr>
        <p:spPr>
          <a:xfrm>
            <a:off x="381000" y="1531922"/>
            <a:ext cx="4540926" cy="43354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Placeholder 1">
            <a:extLst>
              <a:ext uri="{FF2B5EF4-FFF2-40B4-BE49-F238E27FC236}">
                <a16:creationId xmlns:a16="http://schemas.microsoft.com/office/drawing/2014/main" id="{38B94DA0-F18A-784D-9BE3-7CDBDF4C5A4F}"/>
              </a:ext>
            </a:extLst>
          </p:cNvPr>
          <p:cNvSpPr>
            <a:spLocks noGrp="1"/>
          </p:cNvSpPr>
          <p:nvPr>
            <p:ph type="title"/>
          </p:nvPr>
        </p:nvSpPr>
        <p:spPr>
          <a:xfrm>
            <a:off x="381000" y="228600"/>
            <a:ext cx="6822688" cy="1208314"/>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134746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A522601-7E05-0E4C-BBAF-B38E083B40DB}"/>
              </a:ext>
            </a:extLst>
          </p:cNvPr>
          <p:cNvGrpSpPr/>
          <p:nvPr userDrawn="1"/>
        </p:nvGrpSpPr>
        <p:grpSpPr>
          <a:xfrm>
            <a:off x="0" y="6170814"/>
            <a:ext cx="9144000" cy="458586"/>
            <a:chOff x="0" y="6170814"/>
            <a:chExt cx="12188825" cy="458586"/>
          </a:xfrm>
        </p:grpSpPr>
        <p:sp>
          <p:nvSpPr>
            <p:cNvPr id="11" name="Rectangle 10">
              <a:extLst>
                <a:ext uri="{FF2B5EF4-FFF2-40B4-BE49-F238E27FC236}">
                  <a16:creationId xmlns:a16="http://schemas.microsoft.com/office/drawing/2014/main" id="{0313A058-73FE-774F-A3FE-8CA65123DA92}"/>
                </a:ext>
              </a:extLst>
            </p:cNvPr>
            <p:cNvSpPr/>
            <p:nvPr userDrawn="1"/>
          </p:nvSpPr>
          <p:spPr>
            <a:xfrm>
              <a:off x="0" y="6170814"/>
              <a:ext cx="12188825"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C65F9D8-1655-6846-956D-1CE837F14D7F}"/>
                </a:ext>
              </a:extLst>
            </p:cNvPr>
            <p:cNvSpPr/>
            <p:nvPr userDrawn="1"/>
          </p:nvSpPr>
          <p:spPr>
            <a:xfrm>
              <a:off x="0" y="6354387"/>
              <a:ext cx="12188825" cy="914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DBEC039-5472-CC4E-A3CC-883E3F38527B}"/>
                </a:ext>
              </a:extLst>
            </p:cNvPr>
            <p:cNvSpPr/>
            <p:nvPr userDrawn="1"/>
          </p:nvSpPr>
          <p:spPr>
            <a:xfrm>
              <a:off x="0" y="6537960"/>
              <a:ext cx="12188825" cy="9144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32A2DF6-575A-DB43-8331-2F35ECDD225D}"/>
              </a:ext>
            </a:extLst>
          </p:cNvPr>
          <p:cNvSpPr/>
          <p:nvPr userDrawn="1"/>
        </p:nvSpPr>
        <p:spPr>
          <a:xfrm>
            <a:off x="7316786" y="0"/>
            <a:ext cx="1827213" cy="6858000"/>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17" name="Picture Placeholder 3">
            <a:extLst>
              <a:ext uri="{FF2B5EF4-FFF2-40B4-BE49-F238E27FC236}">
                <a16:creationId xmlns:a16="http://schemas.microsoft.com/office/drawing/2014/main" id="{A4EE02EF-BCCE-0D42-ABD0-D60A3CAD47C8}"/>
              </a:ext>
            </a:extLst>
          </p:cNvPr>
          <p:cNvSpPr>
            <a:spLocks noGrp="1"/>
          </p:cNvSpPr>
          <p:nvPr>
            <p:ph type="pic" sz="quarter" idx="11"/>
          </p:nvPr>
        </p:nvSpPr>
        <p:spPr>
          <a:xfrm>
            <a:off x="7469187" y="0"/>
            <a:ext cx="1674813" cy="6858000"/>
          </a:xfrm>
          <a:pattFill prst="pct5">
            <a:fgClr>
              <a:schemeClr val="tx2"/>
            </a:fgClr>
            <a:bgClr>
              <a:schemeClr val="accent2"/>
            </a:bgClr>
          </a:pattFill>
        </p:spPr>
        <p:txBody>
          <a:bodyPr/>
          <a:lstStyle>
            <a:lvl1pPr marL="0" indent="0">
              <a:buNone/>
              <a:defRPr/>
            </a:lvl1pPr>
          </a:lstStyle>
          <a:p>
            <a:r>
              <a:rPr lang="en-US"/>
              <a:t>Click icon to add picture</a:t>
            </a:r>
          </a:p>
        </p:txBody>
      </p:sp>
      <p:sp>
        <p:nvSpPr>
          <p:cNvPr id="18" name="Text Placeholder 2">
            <a:extLst>
              <a:ext uri="{FF2B5EF4-FFF2-40B4-BE49-F238E27FC236}">
                <a16:creationId xmlns:a16="http://schemas.microsoft.com/office/drawing/2014/main" id="{EB45940E-BD29-6E41-BB4D-EA99C12DFDFF}"/>
              </a:ext>
            </a:extLst>
          </p:cNvPr>
          <p:cNvSpPr>
            <a:spLocks noGrp="1"/>
          </p:cNvSpPr>
          <p:nvPr>
            <p:ph idx="1"/>
          </p:nvPr>
        </p:nvSpPr>
        <p:spPr>
          <a:xfrm>
            <a:off x="381000" y="1531922"/>
            <a:ext cx="6533147" cy="43354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Placeholder 1">
            <a:extLst>
              <a:ext uri="{FF2B5EF4-FFF2-40B4-BE49-F238E27FC236}">
                <a16:creationId xmlns:a16="http://schemas.microsoft.com/office/drawing/2014/main" id="{C2FD1BC5-6686-2C46-961A-3DBFD2F60103}"/>
              </a:ext>
            </a:extLst>
          </p:cNvPr>
          <p:cNvSpPr>
            <a:spLocks noGrp="1"/>
          </p:cNvSpPr>
          <p:nvPr>
            <p:ph type="title"/>
          </p:nvPr>
        </p:nvSpPr>
        <p:spPr>
          <a:xfrm>
            <a:off x="381000" y="228600"/>
            <a:ext cx="6533147" cy="1208314"/>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589599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6D9058-23DE-A045-9A28-EE7BA8845F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1005" y="3276600"/>
            <a:ext cx="979425" cy="3003992"/>
          </a:xfrm>
          <a:prstGeom prst="rect">
            <a:avLst/>
          </a:prstGeom>
        </p:spPr>
      </p:pic>
      <p:grpSp>
        <p:nvGrpSpPr>
          <p:cNvPr id="203" name="Group 202">
            <a:extLst>
              <a:ext uri="{FF2B5EF4-FFF2-40B4-BE49-F238E27FC236}">
                <a16:creationId xmlns:a16="http://schemas.microsoft.com/office/drawing/2014/main" id="{34578744-55F6-A44E-92A4-54EC4613EA62}"/>
              </a:ext>
            </a:extLst>
          </p:cNvPr>
          <p:cNvGrpSpPr/>
          <p:nvPr userDrawn="1"/>
        </p:nvGrpSpPr>
        <p:grpSpPr>
          <a:xfrm>
            <a:off x="87609" y="6453631"/>
            <a:ext cx="8994351" cy="175769"/>
            <a:chOff x="87609" y="6453631"/>
            <a:chExt cx="8994351" cy="175769"/>
          </a:xfrm>
        </p:grpSpPr>
        <p:grpSp>
          <p:nvGrpSpPr>
            <p:cNvPr id="7" name="Group 6">
              <a:extLst>
                <a:ext uri="{FF2B5EF4-FFF2-40B4-BE49-F238E27FC236}">
                  <a16:creationId xmlns:a16="http://schemas.microsoft.com/office/drawing/2014/main" id="{9D180725-F09B-1F44-B300-2CBAB3A5CC55}"/>
                </a:ext>
              </a:extLst>
            </p:cNvPr>
            <p:cNvGrpSpPr/>
            <p:nvPr userDrawn="1"/>
          </p:nvGrpSpPr>
          <p:grpSpPr>
            <a:xfrm>
              <a:off x="87609" y="6453631"/>
              <a:ext cx="2944936" cy="175769"/>
              <a:chOff x="6927228" y="7552706"/>
              <a:chExt cx="5016271" cy="227062"/>
            </a:xfrm>
          </p:grpSpPr>
          <p:sp>
            <p:nvSpPr>
              <p:cNvPr id="155" name="Oval 154">
                <a:extLst>
                  <a:ext uri="{FF2B5EF4-FFF2-40B4-BE49-F238E27FC236}">
                    <a16:creationId xmlns:a16="http://schemas.microsoft.com/office/drawing/2014/main" id="{E96E1240-551E-0F4B-B4B3-2EFA5D24DAC8}"/>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6" name="Oval 155">
                <a:extLst>
                  <a:ext uri="{FF2B5EF4-FFF2-40B4-BE49-F238E27FC236}">
                    <a16:creationId xmlns:a16="http://schemas.microsoft.com/office/drawing/2014/main" id="{A052929C-7768-B540-91C6-803D654F173C}"/>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7" name="Oval 156">
                <a:extLst>
                  <a:ext uri="{FF2B5EF4-FFF2-40B4-BE49-F238E27FC236}">
                    <a16:creationId xmlns:a16="http://schemas.microsoft.com/office/drawing/2014/main" id="{3C41D2A5-A13A-3644-B42C-A3F09E2702F4}"/>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8" name="Oval 157">
                <a:extLst>
                  <a:ext uri="{FF2B5EF4-FFF2-40B4-BE49-F238E27FC236}">
                    <a16:creationId xmlns:a16="http://schemas.microsoft.com/office/drawing/2014/main" id="{154FA430-24D7-4F42-846A-ED4986703DFC}"/>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9" name="Oval 158">
                <a:extLst>
                  <a:ext uri="{FF2B5EF4-FFF2-40B4-BE49-F238E27FC236}">
                    <a16:creationId xmlns:a16="http://schemas.microsoft.com/office/drawing/2014/main" id="{064C4670-396C-8D4C-BFD9-E2C21F6AE95B}"/>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0" name="Oval 159">
                <a:extLst>
                  <a:ext uri="{FF2B5EF4-FFF2-40B4-BE49-F238E27FC236}">
                    <a16:creationId xmlns:a16="http://schemas.microsoft.com/office/drawing/2014/main" id="{1F0ED273-2057-C14C-A17D-D4E160915C28}"/>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1" name="Oval 160">
                <a:extLst>
                  <a:ext uri="{FF2B5EF4-FFF2-40B4-BE49-F238E27FC236}">
                    <a16:creationId xmlns:a16="http://schemas.microsoft.com/office/drawing/2014/main" id="{D2AB69B0-5203-9E46-95AF-F85A601EF597}"/>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2" name="Oval 161">
                <a:extLst>
                  <a:ext uri="{FF2B5EF4-FFF2-40B4-BE49-F238E27FC236}">
                    <a16:creationId xmlns:a16="http://schemas.microsoft.com/office/drawing/2014/main" id="{720B6F10-8732-D54A-A485-714F91BE10B8}"/>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3" name="Oval 162">
                <a:extLst>
                  <a:ext uri="{FF2B5EF4-FFF2-40B4-BE49-F238E27FC236}">
                    <a16:creationId xmlns:a16="http://schemas.microsoft.com/office/drawing/2014/main" id="{330BF26B-078C-AA48-92D8-B883A69135F0}"/>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4" name="Oval 163">
                <a:extLst>
                  <a:ext uri="{FF2B5EF4-FFF2-40B4-BE49-F238E27FC236}">
                    <a16:creationId xmlns:a16="http://schemas.microsoft.com/office/drawing/2014/main" id="{CFB32300-1816-0147-B36D-297AEF214B34}"/>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5" name="Oval 164">
                <a:extLst>
                  <a:ext uri="{FF2B5EF4-FFF2-40B4-BE49-F238E27FC236}">
                    <a16:creationId xmlns:a16="http://schemas.microsoft.com/office/drawing/2014/main" id="{58A96056-4132-C849-87D6-5DE122ADDAD5}"/>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6" name="Oval 165">
                <a:extLst>
                  <a:ext uri="{FF2B5EF4-FFF2-40B4-BE49-F238E27FC236}">
                    <a16:creationId xmlns:a16="http://schemas.microsoft.com/office/drawing/2014/main" id="{428B6576-9308-1C42-BB10-64F0AFD7BA1C}"/>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7" name="Oval 166">
                <a:extLst>
                  <a:ext uri="{FF2B5EF4-FFF2-40B4-BE49-F238E27FC236}">
                    <a16:creationId xmlns:a16="http://schemas.microsoft.com/office/drawing/2014/main" id="{8C95A6E8-2F69-9142-909D-E6DAB4260383}"/>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8" name="Oval 167">
                <a:extLst>
                  <a:ext uri="{FF2B5EF4-FFF2-40B4-BE49-F238E27FC236}">
                    <a16:creationId xmlns:a16="http://schemas.microsoft.com/office/drawing/2014/main" id="{96DE06B5-A949-484D-A4A1-474B682D166A}"/>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9" name="Oval 168">
                <a:extLst>
                  <a:ext uri="{FF2B5EF4-FFF2-40B4-BE49-F238E27FC236}">
                    <a16:creationId xmlns:a16="http://schemas.microsoft.com/office/drawing/2014/main" id="{0F674C51-0B64-B245-8221-35D02EE3CBCF}"/>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0" name="Oval 169">
                <a:extLst>
                  <a:ext uri="{FF2B5EF4-FFF2-40B4-BE49-F238E27FC236}">
                    <a16:creationId xmlns:a16="http://schemas.microsoft.com/office/drawing/2014/main" id="{91FA1A0C-DB12-9E4A-A058-EFDAA04DAC35}"/>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1" name="Oval 170">
                <a:extLst>
                  <a:ext uri="{FF2B5EF4-FFF2-40B4-BE49-F238E27FC236}">
                    <a16:creationId xmlns:a16="http://schemas.microsoft.com/office/drawing/2014/main" id="{45DB9FB6-C7A0-D94C-891E-4110D1D85E7C}"/>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2" name="Oval 171">
                <a:extLst>
                  <a:ext uri="{FF2B5EF4-FFF2-40B4-BE49-F238E27FC236}">
                    <a16:creationId xmlns:a16="http://schemas.microsoft.com/office/drawing/2014/main" id="{18289396-CDE9-974F-867E-333DD4627D73}"/>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3" name="Oval 172">
                <a:extLst>
                  <a:ext uri="{FF2B5EF4-FFF2-40B4-BE49-F238E27FC236}">
                    <a16:creationId xmlns:a16="http://schemas.microsoft.com/office/drawing/2014/main" id="{7776A38E-1378-334B-88A8-C8E4F578C901}"/>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4" name="Oval 173">
                <a:extLst>
                  <a:ext uri="{FF2B5EF4-FFF2-40B4-BE49-F238E27FC236}">
                    <a16:creationId xmlns:a16="http://schemas.microsoft.com/office/drawing/2014/main" id="{E89DC16E-5132-474B-969E-7CC97A9DEA57}"/>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5" name="Oval 174">
                <a:extLst>
                  <a:ext uri="{FF2B5EF4-FFF2-40B4-BE49-F238E27FC236}">
                    <a16:creationId xmlns:a16="http://schemas.microsoft.com/office/drawing/2014/main" id="{7D044605-EB24-E749-A3B8-681363D61ABD}"/>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6" name="Oval 175">
                <a:extLst>
                  <a:ext uri="{FF2B5EF4-FFF2-40B4-BE49-F238E27FC236}">
                    <a16:creationId xmlns:a16="http://schemas.microsoft.com/office/drawing/2014/main" id="{2DEE604D-C580-504E-B6CA-82C884738340}"/>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7" name="Oval 176">
                <a:extLst>
                  <a:ext uri="{FF2B5EF4-FFF2-40B4-BE49-F238E27FC236}">
                    <a16:creationId xmlns:a16="http://schemas.microsoft.com/office/drawing/2014/main" id="{089B0106-365D-2B4B-9FF4-42D67BEA400D}"/>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8" name="Oval 177">
                <a:extLst>
                  <a:ext uri="{FF2B5EF4-FFF2-40B4-BE49-F238E27FC236}">
                    <a16:creationId xmlns:a16="http://schemas.microsoft.com/office/drawing/2014/main" id="{EA36F14E-F999-5949-8906-6D6BC0BAAD52}"/>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9" name="Oval 178">
                <a:extLst>
                  <a:ext uri="{FF2B5EF4-FFF2-40B4-BE49-F238E27FC236}">
                    <a16:creationId xmlns:a16="http://schemas.microsoft.com/office/drawing/2014/main" id="{2E7587D9-1845-3445-BC79-AEB735FC02FE}"/>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0" name="Oval 179">
                <a:extLst>
                  <a:ext uri="{FF2B5EF4-FFF2-40B4-BE49-F238E27FC236}">
                    <a16:creationId xmlns:a16="http://schemas.microsoft.com/office/drawing/2014/main" id="{234932C9-B741-A84A-921A-9698B577087A}"/>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1" name="Oval 180">
                <a:extLst>
                  <a:ext uri="{FF2B5EF4-FFF2-40B4-BE49-F238E27FC236}">
                    <a16:creationId xmlns:a16="http://schemas.microsoft.com/office/drawing/2014/main" id="{BA97E83A-397A-EC43-AD9B-A6071806F572}"/>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2" name="Oval 181">
                <a:extLst>
                  <a:ext uri="{FF2B5EF4-FFF2-40B4-BE49-F238E27FC236}">
                    <a16:creationId xmlns:a16="http://schemas.microsoft.com/office/drawing/2014/main" id="{443361D4-5F6B-BC4E-9F31-7AD2F28C63F1}"/>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3" name="Oval 182">
                <a:extLst>
                  <a:ext uri="{FF2B5EF4-FFF2-40B4-BE49-F238E27FC236}">
                    <a16:creationId xmlns:a16="http://schemas.microsoft.com/office/drawing/2014/main" id="{B90D95C3-833E-1E4E-B443-D6E7D2B36837}"/>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4" name="Oval 183">
                <a:extLst>
                  <a:ext uri="{FF2B5EF4-FFF2-40B4-BE49-F238E27FC236}">
                    <a16:creationId xmlns:a16="http://schemas.microsoft.com/office/drawing/2014/main" id="{6A38197D-2E58-EA4B-BD32-B1B0E751D69B}"/>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5" name="Oval 184">
                <a:extLst>
                  <a:ext uri="{FF2B5EF4-FFF2-40B4-BE49-F238E27FC236}">
                    <a16:creationId xmlns:a16="http://schemas.microsoft.com/office/drawing/2014/main" id="{28288FCC-FFD0-6F4D-8767-1A16B5111B59}"/>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6" name="Oval 185">
                <a:extLst>
                  <a:ext uri="{FF2B5EF4-FFF2-40B4-BE49-F238E27FC236}">
                    <a16:creationId xmlns:a16="http://schemas.microsoft.com/office/drawing/2014/main" id="{5EC1202E-24AB-914A-84FE-6725013DC267}"/>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7" name="Oval 186">
                <a:extLst>
                  <a:ext uri="{FF2B5EF4-FFF2-40B4-BE49-F238E27FC236}">
                    <a16:creationId xmlns:a16="http://schemas.microsoft.com/office/drawing/2014/main" id="{7C011AB2-C056-AB41-A816-6462525CD871}"/>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8" name="Oval 187">
                <a:extLst>
                  <a:ext uri="{FF2B5EF4-FFF2-40B4-BE49-F238E27FC236}">
                    <a16:creationId xmlns:a16="http://schemas.microsoft.com/office/drawing/2014/main" id="{B9AACB29-D9DC-F949-ADCB-0377B59FD519}"/>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9" name="Oval 188">
                <a:extLst>
                  <a:ext uri="{FF2B5EF4-FFF2-40B4-BE49-F238E27FC236}">
                    <a16:creationId xmlns:a16="http://schemas.microsoft.com/office/drawing/2014/main" id="{0F017FE6-9814-DE40-B408-DF4C2CA28C1B}"/>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0" name="Oval 189">
                <a:extLst>
                  <a:ext uri="{FF2B5EF4-FFF2-40B4-BE49-F238E27FC236}">
                    <a16:creationId xmlns:a16="http://schemas.microsoft.com/office/drawing/2014/main" id="{A648A133-915A-364F-A628-1B125E4E5F24}"/>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1" name="Oval 190">
                <a:extLst>
                  <a:ext uri="{FF2B5EF4-FFF2-40B4-BE49-F238E27FC236}">
                    <a16:creationId xmlns:a16="http://schemas.microsoft.com/office/drawing/2014/main" id="{65C83549-7C57-774A-8995-132719E1C13A}"/>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2" name="Oval 191">
                <a:extLst>
                  <a:ext uri="{FF2B5EF4-FFF2-40B4-BE49-F238E27FC236}">
                    <a16:creationId xmlns:a16="http://schemas.microsoft.com/office/drawing/2014/main" id="{9CF0D4A9-D0CC-0E40-87F3-4A0148C152E9}"/>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3" name="Oval 192">
                <a:extLst>
                  <a:ext uri="{FF2B5EF4-FFF2-40B4-BE49-F238E27FC236}">
                    <a16:creationId xmlns:a16="http://schemas.microsoft.com/office/drawing/2014/main" id="{E913F879-073A-B549-9BC3-0F83284D9B22}"/>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4" name="Oval 193">
                <a:extLst>
                  <a:ext uri="{FF2B5EF4-FFF2-40B4-BE49-F238E27FC236}">
                    <a16:creationId xmlns:a16="http://schemas.microsoft.com/office/drawing/2014/main" id="{667A2FBD-5506-B146-A5D6-0F5E2CFA3412}"/>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5" name="Oval 194">
                <a:extLst>
                  <a:ext uri="{FF2B5EF4-FFF2-40B4-BE49-F238E27FC236}">
                    <a16:creationId xmlns:a16="http://schemas.microsoft.com/office/drawing/2014/main" id="{10502E2C-0EE0-D44A-B25B-512BBD36D040}"/>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6" name="Oval 195">
                <a:extLst>
                  <a:ext uri="{FF2B5EF4-FFF2-40B4-BE49-F238E27FC236}">
                    <a16:creationId xmlns:a16="http://schemas.microsoft.com/office/drawing/2014/main" id="{9BD42C8A-ADB9-D549-A017-118B1DEF8885}"/>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7" name="Oval 196">
                <a:extLst>
                  <a:ext uri="{FF2B5EF4-FFF2-40B4-BE49-F238E27FC236}">
                    <a16:creationId xmlns:a16="http://schemas.microsoft.com/office/drawing/2014/main" id="{B74B9CBC-9B40-0649-BFD0-E773825C4250}"/>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8" name="Oval 197">
                <a:extLst>
                  <a:ext uri="{FF2B5EF4-FFF2-40B4-BE49-F238E27FC236}">
                    <a16:creationId xmlns:a16="http://schemas.microsoft.com/office/drawing/2014/main" id="{AB73E96E-3ACA-E248-89AD-BF89D6B1C037}"/>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9" name="Oval 198">
                <a:extLst>
                  <a:ext uri="{FF2B5EF4-FFF2-40B4-BE49-F238E27FC236}">
                    <a16:creationId xmlns:a16="http://schemas.microsoft.com/office/drawing/2014/main" id="{C1652742-AE52-1A41-868E-0B1A9598BD98}"/>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0" name="Oval 199">
                <a:extLst>
                  <a:ext uri="{FF2B5EF4-FFF2-40B4-BE49-F238E27FC236}">
                    <a16:creationId xmlns:a16="http://schemas.microsoft.com/office/drawing/2014/main" id="{D43DC093-CF4B-754B-BFFE-91F4EC12DE9E}"/>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1" name="Oval 200">
                <a:extLst>
                  <a:ext uri="{FF2B5EF4-FFF2-40B4-BE49-F238E27FC236}">
                    <a16:creationId xmlns:a16="http://schemas.microsoft.com/office/drawing/2014/main" id="{5DF206D6-DABA-A249-B6F0-114A80F9E51B}"/>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2" name="Oval 201">
                <a:extLst>
                  <a:ext uri="{FF2B5EF4-FFF2-40B4-BE49-F238E27FC236}">
                    <a16:creationId xmlns:a16="http://schemas.microsoft.com/office/drawing/2014/main" id="{F06602F0-B1B5-3B46-A59A-CE574482E8F7}"/>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8" name="Group 7">
              <a:extLst>
                <a:ext uri="{FF2B5EF4-FFF2-40B4-BE49-F238E27FC236}">
                  <a16:creationId xmlns:a16="http://schemas.microsoft.com/office/drawing/2014/main" id="{4686E294-D4F7-EA4E-9426-C30CE0D43B3F}"/>
                </a:ext>
              </a:extLst>
            </p:cNvPr>
            <p:cNvGrpSpPr/>
            <p:nvPr userDrawn="1"/>
          </p:nvGrpSpPr>
          <p:grpSpPr>
            <a:xfrm>
              <a:off x="3106869" y="6453631"/>
              <a:ext cx="2944936" cy="175769"/>
              <a:chOff x="6927228" y="7552706"/>
              <a:chExt cx="5016271" cy="227062"/>
            </a:xfrm>
          </p:grpSpPr>
          <p:sp>
            <p:nvSpPr>
              <p:cNvPr id="107" name="Oval 106">
                <a:extLst>
                  <a:ext uri="{FF2B5EF4-FFF2-40B4-BE49-F238E27FC236}">
                    <a16:creationId xmlns:a16="http://schemas.microsoft.com/office/drawing/2014/main" id="{AB3C495D-61C0-5546-8A5F-CA4C29544916}"/>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8" name="Oval 107">
                <a:extLst>
                  <a:ext uri="{FF2B5EF4-FFF2-40B4-BE49-F238E27FC236}">
                    <a16:creationId xmlns:a16="http://schemas.microsoft.com/office/drawing/2014/main" id="{57384D5E-31D5-904E-A67F-358AA030CD8C}"/>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9" name="Oval 108">
                <a:extLst>
                  <a:ext uri="{FF2B5EF4-FFF2-40B4-BE49-F238E27FC236}">
                    <a16:creationId xmlns:a16="http://schemas.microsoft.com/office/drawing/2014/main" id="{358F0455-7D52-AE4F-BA69-782ADA48F5FD}"/>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0" name="Oval 109">
                <a:extLst>
                  <a:ext uri="{FF2B5EF4-FFF2-40B4-BE49-F238E27FC236}">
                    <a16:creationId xmlns:a16="http://schemas.microsoft.com/office/drawing/2014/main" id="{324EC8EB-B6FD-F349-B7DF-060418F7C058}"/>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1" name="Oval 110">
                <a:extLst>
                  <a:ext uri="{FF2B5EF4-FFF2-40B4-BE49-F238E27FC236}">
                    <a16:creationId xmlns:a16="http://schemas.microsoft.com/office/drawing/2014/main" id="{5CF00767-2FBE-DD47-B09A-6A73D1A7D7F0}"/>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2" name="Oval 111">
                <a:extLst>
                  <a:ext uri="{FF2B5EF4-FFF2-40B4-BE49-F238E27FC236}">
                    <a16:creationId xmlns:a16="http://schemas.microsoft.com/office/drawing/2014/main" id="{7E197AF9-DF34-004E-BF61-5E624A956CA1}"/>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3" name="Oval 112">
                <a:extLst>
                  <a:ext uri="{FF2B5EF4-FFF2-40B4-BE49-F238E27FC236}">
                    <a16:creationId xmlns:a16="http://schemas.microsoft.com/office/drawing/2014/main" id="{00B2FC9A-252B-2841-899B-7384F99E04A8}"/>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4" name="Oval 113">
                <a:extLst>
                  <a:ext uri="{FF2B5EF4-FFF2-40B4-BE49-F238E27FC236}">
                    <a16:creationId xmlns:a16="http://schemas.microsoft.com/office/drawing/2014/main" id="{246EB433-C6D6-1F45-9229-62263BE335B6}"/>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5" name="Oval 114">
                <a:extLst>
                  <a:ext uri="{FF2B5EF4-FFF2-40B4-BE49-F238E27FC236}">
                    <a16:creationId xmlns:a16="http://schemas.microsoft.com/office/drawing/2014/main" id="{2C1018F2-75D7-0D4F-A097-8CD15921BE87}"/>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6" name="Oval 115">
                <a:extLst>
                  <a:ext uri="{FF2B5EF4-FFF2-40B4-BE49-F238E27FC236}">
                    <a16:creationId xmlns:a16="http://schemas.microsoft.com/office/drawing/2014/main" id="{B495A8C8-5781-604B-8E78-ACCDC66FAA2E}"/>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7" name="Oval 116">
                <a:extLst>
                  <a:ext uri="{FF2B5EF4-FFF2-40B4-BE49-F238E27FC236}">
                    <a16:creationId xmlns:a16="http://schemas.microsoft.com/office/drawing/2014/main" id="{A31635DC-B238-604E-8FA9-3253B5225942}"/>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8" name="Oval 117">
                <a:extLst>
                  <a:ext uri="{FF2B5EF4-FFF2-40B4-BE49-F238E27FC236}">
                    <a16:creationId xmlns:a16="http://schemas.microsoft.com/office/drawing/2014/main" id="{29C85D49-77BB-0C44-B879-128D6C4692E5}"/>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9" name="Oval 118">
                <a:extLst>
                  <a:ext uri="{FF2B5EF4-FFF2-40B4-BE49-F238E27FC236}">
                    <a16:creationId xmlns:a16="http://schemas.microsoft.com/office/drawing/2014/main" id="{5CAA255F-BD8F-5D4A-B8B7-D34CA21EAF32}"/>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0" name="Oval 119">
                <a:extLst>
                  <a:ext uri="{FF2B5EF4-FFF2-40B4-BE49-F238E27FC236}">
                    <a16:creationId xmlns:a16="http://schemas.microsoft.com/office/drawing/2014/main" id="{315FB850-E044-6248-B1B9-F7336D339AD5}"/>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1" name="Oval 120">
                <a:extLst>
                  <a:ext uri="{FF2B5EF4-FFF2-40B4-BE49-F238E27FC236}">
                    <a16:creationId xmlns:a16="http://schemas.microsoft.com/office/drawing/2014/main" id="{733C56C7-6B4F-124F-9E24-656CB44B1A7D}"/>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2" name="Oval 121">
                <a:extLst>
                  <a:ext uri="{FF2B5EF4-FFF2-40B4-BE49-F238E27FC236}">
                    <a16:creationId xmlns:a16="http://schemas.microsoft.com/office/drawing/2014/main" id="{465A4819-167C-E74A-B95E-83BD8191CA45}"/>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3" name="Oval 122">
                <a:extLst>
                  <a:ext uri="{FF2B5EF4-FFF2-40B4-BE49-F238E27FC236}">
                    <a16:creationId xmlns:a16="http://schemas.microsoft.com/office/drawing/2014/main" id="{25A68107-BD27-3C41-AA69-3931B43FE64D}"/>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4" name="Oval 123">
                <a:extLst>
                  <a:ext uri="{FF2B5EF4-FFF2-40B4-BE49-F238E27FC236}">
                    <a16:creationId xmlns:a16="http://schemas.microsoft.com/office/drawing/2014/main" id="{FB07FC6B-4D7E-5644-B888-58A00CEAC89C}"/>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5" name="Oval 124">
                <a:extLst>
                  <a:ext uri="{FF2B5EF4-FFF2-40B4-BE49-F238E27FC236}">
                    <a16:creationId xmlns:a16="http://schemas.microsoft.com/office/drawing/2014/main" id="{05568276-7FDA-7347-86AC-1B640BF5AF5E}"/>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6" name="Oval 125">
                <a:extLst>
                  <a:ext uri="{FF2B5EF4-FFF2-40B4-BE49-F238E27FC236}">
                    <a16:creationId xmlns:a16="http://schemas.microsoft.com/office/drawing/2014/main" id="{5B2C8EC7-0E47-CE4A-8293-AA1B83D33889}"/>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7" name="Oval 126">
                <a:extLst>
                  <a:ext uri="{FF2B5EF4-FFF2-40B4-BE49-F238E27FC236}">
                    <a16:creationId xmlns:a16="http://schemas.microsoft.com/office/drawing/2014/main" id="{25D91BA0-8286-E742-AC20-B72FC0054596}"/>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8" name="Oval 127">
                <a:extLst>
                  <a:ext uri="{FF2B5EF4-FFF2-40B4-BE49-F238E27FC236}">
                    <a16:creationId xmlns:a16="http://schemas.microsoft.com/office/drawing/2014/main" id="{9CC9F952-43E4-3D48-83E4-CA4721268B74}"/>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9" name="Oval 128">
                <a:extLst>
                  <a:ext uri="{FF2B5EF4-FFF2-40B4-BE49-F238E27FC236}">
                    <a16:creationId xmlns:a16="http://schemas.microsoft.com/office/drawing/2014/main" id="{38493CA6-28E4-714F-9FE7-C0C20B434EB5}"/>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0" name="Oval 129">
                <a:extLst>
                  <a:ext uri="{FF2B5EF4-FFF2-40B4-BE49-F238E27FC236}">
                    <a16:creationId xmlns:a16="http://schemas.microsoft.com/office/drawing/2014/main" id="{DD28E394-8FF7-4C4C-A1B6-72FD6AC8D279}"/>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1" name="Oval 130">
                <a:extLst>
                  <a:ext uri="{FF2B5EF4-FFF2-40B4-BE49-F238E27FC236}">
                    <a16:creationId xmlns:a16="http://schemas.microsoft.com/office/drawing/2014/main" id="{0D7A9E3B-A347-0B43-B624-0541FDB11E36}"/>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2" name="Oval 131">
                <a:extLst>
                  <a:ext uri="{FF2B5EF4-FFF2-40B4-BE49-F238E27FC236}">
                    <a16:creationId xmlns:a16="http://schemas.microsoft.com/office/drawing/2014/main" id="{35FEDFED-4003-7A4A-AF91-6EFC3C5DBA62}"/>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3" name="Oval 132">
                <a:extLst>
                  <a:ext uri="{FF2B5EF4-FFF2-40B4-BE49-F238E27FC236}">
                    <a16:creationId xmlns:a16="http://schemas.microsoft.com/office/drawing/2014/main" id="{30EBA07E-1E98-CB49-BC25-B697CEFB9651}"/>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4" name="Oval 133">
                <a:extLst>
                  <a:ext uri="{FF2B5EF4-FFF2-40B4-BE49-F238E27FC236}">
                    <a16:creationId xmlns:a16="http://schemas.microsoft.com/office/drawing/2014/main" id="{DFA1A995-E6F5-D048-9DBE-9E446E1C756E}"/>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5" name="Oval 134">
                <a:extLst>
                  <a:ext uri="{FF2B5EF4-FFF2-40B4-BE49-F238E27FC236}">
                    <a16:creationId xmlns:a16="http://schemas.microsoft.com/office/drawing/2014/main" id="{89C5B532-636F-384A-AF7C-C1765D67F8AE}"/>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6" name="Oval 135">
                <a:extLst>
                  <a:ext uri="{FF2B5EF4-FFF2-40B4-BE49-F238E27FC236}">
                    <a16:creationId xmlns:a16="http://schemas.microsoft.com/office/drawing/2014/main" id="{D45F94CF-CCEC-9744-8063-A795B34F907A}"/>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7" name="Oval 136">
                <a:extLst>
                  <a:ext uri="{FF2B5EF4-FFF2-40B4-BE49-F238E27FC236}">
                    <a16:creationId xmlns:a16="http://schemas.microsoft.com/office/drawing/2014/main" id="{DCA1B519-6CF3-DA48-A5CF-CDB2D207F91F}"/>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8" name="Oval 137">
                <a:extLst>
                  <a:ext uri="{FF2B5EF4-FFF2-40B4-BE49-F238E27FC236}">
                    <a16:creationId xmlns:a16="http://schemas.microsoft.com/office/drawing/2014/main" id="{625F26F6-B920-8F45-8891-9D80FE85C5A2}"/>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9" name="Oval 138">
                <a:extLst>
                  <a:ext uri="{FF2B5EF4-FFF2-40B4-BE49-F238E27FC236}">
                    <a16:creationId xmlns:a16="http://schemas.microsoft.com/office/drawing/2014/main" id="{E4D1BEF2-3820-4B43-9456-B0CD5413F4E7}"/>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0" name="Oval 139">
                <a:extLst>
                  <a:ext uri="{FF2B5EF4-FFF2-40B4-BE49-F238E27FC236}">
                    <a16:creationId xmlns:a16="http://schemas.microsoft.com/office/drawing/2014/main" id="{FB21F457-92FC-DA42-B400-39B1E6AD0275}"/>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1" name="Oval 140">
                <a:extLst>
                  <a:ext uri="{FF2B5EF4-FFF2-40B4-BE49-F238E27FC236}">
                    <a16:creationId xmlns:a16="http://schemas.microsoft.com/office/drawing/2014/main" id="{94283811-82FC-0F46-8225-D5D7D526170C}"/>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2" name="Oval 141">
                <a:extLst>
                  <a:ext uri="{FF2B5EF4-FFF2-40B4-BE49-F238E27FC236}">
                    <a16:creationId xmlns:a16="http://schemas.microsoft.com/office/drawing/2014/main" id="{33EAA837-3390-2248-B711-8AE143813DD6}"/>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3" name="Oval 142">
                <a:extLst>
                  <a:ext uri="{FF2B5EF4-FFF2-40B4-BE49-F238E27FC236}">
                    <a16:creationId xmlns:a16="http://schemas.microsoft.com/office/drawing/2014/main" id="{D1C7F3DF-0CEB-0540-B0FD-6BD4D02C40A6}"/>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4" name="Oval 143">
                <a:extLst>
                  <a:ext uri="{FF2B5EF4-FFF2-40B4-BE49-F238E27FC236}">
                    <a16:creationId xmlns:a16="http://schemas.microsoft.com/office/drawing/2014/main" id="{AE0F28B6-086E-B248-91EF-80079FBCAD6C}"/>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5" name="Oval 144">
                <a:extLst>
                  <a:ext uri="{FF2B5EF4-FFF2-40B4-BE49-F238E27FC236}">
                    <a16:creationId xmlns:a16="http://schemas.microsoft.com/office/drawing/2014/main" id="{263C4576-5EB6-1A44-AF58-4FF341FBEC35}"/>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6" name="Oval 145">
                <a:extLst>
                  <a:ext uri="{FF2B5EF4-FFF2-40B4-BE49-F238E27FC236}">
                    <a16:creationId xmlns:a16="http://schemas.microsoft.com/office/drawing/2014/main" id="{C3507BEB-FC49-A844-B876-4B2D0147FAED}"/>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7" name="Oval 146">
                <a:extLst>
                  <a:ext uri="{FF2B5EF4-FFF2-40B4-BE49-F238E27FC236}">
                    <a16:creationId xmlns:a16="http://schemas.microsoft.com/office/drawing/2014/main" id="{1B65C51E-B838-7142-A342-6958B82D7B9B}"/>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8" name="Oval 147">
                <a:extLst>
                  <a:ext uri="{FF2B5EF4-FFF2-40B4-BE49-F238E27FC236}">
                    <a16:creationId xmlns:a16="http://schemas.microsoft.com/office/drawing/2014/main" id="{DFC2CDCF-86B0-AF44-88CE-45BC9EAB12C8}"/>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9" name="Oval 148">
                <a:extLst>
                  <a:ext uri="{FF2B5EF4-FFF2-40B4-BE49-F238E27FC236}">
                    <a16:creationId xmlns:a16="http://schemas.microsoft.com/office/drawing/2014/main" id="{621635B8-EB4F-8840-A674-496D9E266328}"/>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0" name="Oval 149">
                <a:extLst>
                  <a:ext uri="{FF2B5EF4-FFF2-40B4-BE49-F238E27FC236}">
                    <a16:creationId xmlns:a16="http://schemas.microsoft.com/office/drawing/2014/main" id="{D6EDEFE2-7714-1A49-B5D0-86E288FDE02B}"/>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1" name="Oval 150">
                <a:extLst>
                  <a:ext uri="{FF2B5EF4-FFF2-40B4-BE49-F238E27FC236}">
                    <a16:creationId xmlns:a16="http://schemas.microsoft.com/office/drawing/2014/main" id="{02AE9452-8B9E-9D42-ABC1-50F229324A91}"/>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2" name="Oval 151">
                <a:extLst>
                  <a:ext uri="{FF2B5EF4-FFF2-40B4-BE49-F238E27FC236}">
                    <a16:creationId xmlns:a16="http://schemas.microsoft.com/office/drawing/2014/main" id="{CD534D3F-F698-084D-844D-B147BA228403}"/>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3" name="Oval 152">
                <a:extLst>
                  <a:ext uri="{FF2B5EF4-FFF2-40B4-BE49-F238E27FC236}">
                    <a16:creationId xmlns:a16="http://schemas.microsoft.com/office/drawing/2014/main" id="{0849F324-40DF-7540-AEC4-9E11DB84EEF8}"/>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4" name="Oval 153">
                <a:extLst>
                  <a:ext uri="{FF2B5EF4-FFF2-40B4-BE49-F238E27FC236}">
                    <a16:creationId xmlns:a16="http://schemas.microsoft.com/office/drawing/2014/main" id="{983269E6-DF79-D546-BF1B-CFDCF7DBF031}"/>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9" name="Group 8">
              <a:extLst>
                <a:ext uri="{FF2B5EF4-FFF2-40B4-BE49-F238E27FC236}">
                  <a16:creationId xmlns:a16="http://schemas.microsoft.com/office/drawing/2014/main" id="{695E1E38-BDE6-644B-A880-7CA33B1E79EE}"/>
                </a:ext>
              </a:extLst>
            </p:cNvPr>
            <p:cNvGrpSpPr/>
            <p:nvPr userDrawn="1"/>
          </p:nvGrpSpPr>
          <p:grpSpPr>
            <a:xfrm>
              <a:off x="6137024" y="6453631"/>
              <a:ext cx="2944936" cy="175769"/>
              <a:chOff x="6927228" y="7552706"/>
              <a:chExt cx="5016271" cy="227062"/>
            </a:xfrm>
          </p:grpSpPr>
          <p:sp>
            <p:nvSpPr>
              <p:cNvPr id="59" name="Oval 58">
                <a:extLst>
                  <a:ext uri="{FF2B5EF4-FFF2-40B4-BE49-F238E27FC236}">
                    <a16:creationId xmlns:a16="http://schemas.microsoft.com/office/drawing/2014/main" id="{935AF451-F8B9-CB40-963C-EFF589A5B815}"/>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0" name="Oval 59">
                <a:extLst>
                  <a:ext uri="{FF2B5EF4-FFF2-40B4-BE49-F238E27FC236}">
                    <a16:creationId xmlns:a16="http://schemas.microsoft.com/office/drawing/2014/main" id="{3C9F3AAF-A034-A145-886F-814B4651AB0B}"/>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1" name="Oval 60">
                <a:extLst>
                  <a:ext uri="{FF2B5EF4-FFF2-40B4-BE49-F238E27FC236}">
                    <a16:creationId xmlns:a16="http://schemas.microsoft.com/office/drawing/2014/main" id="{8BB2FF0B-3CC4-7E45-8C00-FAE8B569FA92}"/>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2" name="Oval 61">
                <a:extLst>
                  <a:ext uri="{FF2B5EF4-FFF2-40B4-BE49-F238E27FC236}">
                    <a16:creationId xmlns:a16="http://schemas.microsoft.com/office/drawing/2014/main" id="{4D232CD1-AF17-FB4E-A916-E4A10FBB2D09}"/>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3" name="Oval 62">
                <a:extLst>
                  <a:ext uri="{FF2B5EF4-FFF2-40B4-BE49-F238E27FC236}">
                    <a16:creationId xmlns:a16="http://schemas.microsoft.com/office/drawing/2014/main" id="{70271678-DFBB-8B40-9CEF-3A71BBD0FF61}"/>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4" name="Oval 63">
                <a:extLst>
                  <a:ext uri="{FF2B5EF4-FFF2-40B4-BE49-F238E27FC236}">
                    <a16:creationId xmlns:a16="http://schemas.microsoft.com/office/drawing/2014/main" id="{CE732F0B-898F-E04E-8866-994DD344702B}"/>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5" name="Oval 64">
                <a:extLst>
                  <a:ext uri="{FF2B5EF4-FFF2-40B4-BE49-F238E27FC236}">
                    <a16:creationId xmlns:a16="http://schemas.microsoft.com/office/drawing/2014/main" id="{77C54EF2-2C83-CE4D-9DBB-F9B10842A82B}"/>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6" name="Oval 65">
                <a:extLst>
                  <a:ext uri="{FF2B5EF4-FFF2-40B4-BE49-F238E27FC236}">
                    <a16:creationId xmlns:a16="http://schemas.microsoft.com/office/drawing/2014/main" id="{CB879E9C-34FF-A149-8A2A-C9E0FE5A05D3}"/>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7" name="Oval 66">
                <a:extLst>
                  <a:ext uri="{FF2B5EF4-FFF2-40B4-BE49-F238E27FC236}">
                    <a16:creationId xmlns:a16="http://schemas.microsoft.com/office/drawing/2014/main" id="{426F0810-E6A0-F347-81AD-076CAEA2FEB5}"/>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8" name="Oval 67">
                <a:extLst>
                  <a:ext uri="{FF2B5EF4-FFF2-40B4-BE49-F238E27FC236}">
                    <a16:creationId xmlns:a16="http://schemas.microsoft.com/office/drawing/2014/main" id="{EA5A64B6-D9A7-8342-A8A9-BFE4C2CBC079}"/>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9" name="Oval 68">
                <a:extLst>
                  <a:ext uri="{FF2B5EF4-FFF2-40B4-BE49-F238E27FC236}">
                    <a16:creationId xmlns:a16="http://schemas.microsoft.com/office/drawing/2014/main" id="{79190ABF-1A16-C644-A355-80A1C33C898E}"/>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0" name="Oval 69">
                <a:extLst>
                  <a:ext uri="{FF2B5EF4-FFF2-40B4-BE49-F238E27FC236}">
                    <a16:creationId xmlns:a16="http://schemas.microsoft.com/office/drawing/2014/main" id="{A786DFD3-02CD-BC42-ADEF-17A7BB956CEF}"/>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1" name="Oval 70">
                <a:extLst>
                  <a:ext uri="{FF2B5EF4-FFF2-40B4-BE49-F238E27FC236}">
                    <a16:creationId xmlns:a16="http://schemas.microsoft.com/office/drawing/2014/main" id="{38E104BD-FA9E-2A44-8D96-EAC09C86E9A4}"/>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2" name="Oval 71">
                <a:extLst>
                  <a:ext uri="{FF2B5EF4-FFF2-40B4-BE49-F238E27FC236}">
                    <a16:creationId xmlns:a16="http://schemas.microsoft.com/office/drawing/2014/main" id="{4B971C87-C9F3-C84A-AA8D-F5DC88B009C7}"/>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3" name="Oval 72">
                <a:extLst>
                  <a:ext uri="{FF2B5EF4-FFF2-40B4-BE49-F238E27FC236}">
                    <a16:creationId xmlns:a16="http://schemas.microsoft.com/office/drawing/2014/main" id="{2FD477A1-81AB-6F41-A76D-1BF8D2CE8FA2}"/>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4" name="Oval 73">
                <a:extLst>
                  <a:ext uri="{FF2B5EF4-FFF2-40B4-BE49-F238E27FC236}">
                    <a16:creationId xmlns:a16="http://schemas.microsoft.com/office/drawing/2014/main" id="{3C620727-5967-B741-973D-AEB4307073C1}"/>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5" name="Oval 74">
                <a:extLst>
                  <a:ext uri="{FF2B5EF4-FFF2-40B4-BE49-F238E27FC236}">
                    <a16:creationId xmlns:a16="http://schemas.microsoft.com/office/drawing/2014/main" id="{C0ED70ED-3638-D44E-8E2F-2B0F666CBC11}"/>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6" name="Oval 75">
                <a:extLst>
                  <a:ext uri="{FF2B5EF4-FFF2-40B4-BE49-F238E27FC236}">
                    <a16:creationId xmlns:a16="http://schemas.microsoft.com/office/drawing/2014/main" id="{D12F94FA-D5A7-DE49-9ADC-145E0EDFD47E}"/>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7" name="Oval 76">
                <a:extLst>
                  <a:ext uri="{FF2B5EF4-FFF2-40B4-BE49-F238E27FC236}">
                    <a16:creationId xmlns:a16="http://schemas.microsoft.com/office/drawing/2014/main" id="{9293EB0E-2FE2-434B-BE5D-91BA26296467}"/>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8" name="Oval 77">
                <a:extLst>
                  <a:ext uri="{FF2B5EF4-FFF2-40B4-BE49-F238E27FC236}">
                    <a16:creationId xmlns:a16="http://schemas.microsoft.com/office/drawing/2014/main" id="{FFB44FE9-B6A4-BB42-9A45-99FA7793A001}"/>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9" name="Oval 78">
                <a:extLst>
                  <a:ext uri="{FF2B5EF4-FFF2-40B4-BE49-F238E27FC236}">
                    <a16:creationId xmlns:a16="http://schemas.microsoft.com/office/drawing/2014/main" id="{49D21FCE-7D7F-A544-A7B4-DB315B09C516}"/>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0" name="Oval 79">
                <a:extLst>
                  <a:ext uri="{FF2B5EF4-FFF2-40B4-BE49-F238E27FC236}">
                    <a16:creationId xmlns:a16="http://schemas.microsoft.com/office/drawing/2014/main" id="{A8335EC2-0BEC-C746-BB44-DDCC39EF4DFF}"/>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1" name="Oval 80">
                <a:extLst>
                  <a:ext uri="{FF2B5EF4-FFF2-40B4-BE49-F238E27FC236}">
                    <a16:creationId xmlns:a16="http://schemas.microsoft.com/office/drawing/2014/main" id="{89F14C5C-318D-A14B-85B3-C25CC23BF9F5}"/>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2" name="Oval 81">
                <a:extLst>
                  <a:ext uri="{FF2B5EF4-FFF2-40B4-BE49-F238E27FC236}">
                    <a16:creationId xmlns:a16="http://schemas.microsoft.com/office/drawing/2014/main" id="{D4853336-F659-6E4E-8BAD-A3ADD910D5D3}"/>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3" name="Oval 82">
                <a:extLst>
                  <a:ext uri="{FF2B5EF4-FFF2-40B4-BE49-F238E27FC236}">
                    <a16:creationId xmlns:a16="http://schemas.microsoft.com/office/drawing/2014/main" id="{ACAB3974-9571-4B4F-A5F5-A5DDA93BC46D}"/>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4" name="Oval 83">
                <a:extLst>
                  <a:ext uri="{FF2B5EF4-FFF2-40B4-BE49-F238E27FC236}">
                    <a16:creationId xmlns:a16="http://schemas.microsoft.com/office/drawing/2014/main" id="{18C63D8B-5DF3-4944-A9CA-A8C8F3AF075A}"/>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5" name="Oval 84">
                <a:extLst>
                  <a:ext uri="{FF2B5EF4-FFF2-40B4-BE49-F238E27FC236}">
                    <a16:creationId xmlns:a16="http://schemas.microsoft.com/office/drawing/2014/main" id="{2A064B30-6809-2A4E-BCEE-D3C0D02A93A8}"/>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6" name="Oval 85">
                <a:extLst>
                  <a:ext uri="{FF2B5EF4-FFF2-40B4-BE49-F238E27FC236}">
                    <a16:creationId xmlns:a16="http://schemas.microsoft.com/office/drawing/2014/main" id="{9D17E22A-6DE9-0B4B-AD75-ADBBD360A95A}"/>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7" name="Oval 86">
                <a:extLst>
                  <a:ext uri="{FF2B5EF4-FFF2-40B4-BE49-F238E27FC236}">
                    <a16:creationId xmlns:a16="http://schemas.microsoft.com/office/drawing/2014/main" id="{0944E7C0-1CC3-EB4F-B77E-1E79979F1866}"/>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8" name="Oval 87">
                <a:extLst>
                  <a:ext uri="{FF2B5EF4-FFF2-40B4-BE49-F238E27FC236}">
                    <a16:creationId xmlns:a16="http://schemas.microsoft.com/office/drawing/2014/main" id="{B7270B9B-8423-244A-8477-C887ADD5898F}"/>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9" name="Oval 88">
                <a:extLst>
                  <a:ext uri="{FF2B5EF4-FFF2-40B4-BE49-F238E27FC236}">
                    <a16:creationId xmlns:a16="http://schemas.microsoft.com/office/drawing/2014/main" id="{77D9A63A-C201-D946-A718-72CD1FA51C00}"/>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0" name="Oval 89">
                <a:extLst>
                  <a:ext uri="{FF2B5EF4-FFF2-40B4-BE49-F238E27FC236}">
                    <a16:creationId xmlns:a16="http://schemas.microsoft.com/office/drawing/2014/main" id="{401C610E-4729-B742-AB16-98A9B53788E5}"/>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1" name="Oval 90">
                <a:extLst>
                  <a:ext uri="{FF2B5EF4-FFF2-40B4-BE49-F238E27FC236}">
                    <a16:creationId xmlns:a16="http://schemas.microsoft.com/office/drawing/2014/main" id="{DFD49F95-34C7-B740-81A3-F52F62CC2B4C}"/>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2" name="Oval 91">
                <a:extLst>
                  <a:ext uri="{FF2B5EF4-FFF2-40B4-BE49-F238E27FC236}">
                    <a16:creationId xmlns:a16="http://schemas.microsoft.com/office/drawing/2014/main" id="{4FE7866B-9FBD-1F44-BD6C-AF9EDA3722AF}"/>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3" name="Oval 92">
                <a:extLst>
                  <a:ext uri="{FF2B5EF4-FFF2-40B4-BE49-F238E27FC236}">
                    <a16:creationId xmlns:a16="http://schemas.microsoft.com/office/drawing/2014/main" id="{EA3DAD9E-1470-0945-B397-62A04CD38FA4}"/>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4" name="Oval 93">
                <a:extLst>
                  <a:ext uri="{FF2B5EF4-FFF2-40B4-BE49-F238E27FC236}">
                    <a16:creationId xmlns:a16="http://schemas.microsoft.com/office/drawing/2014/main" id="{02ABF466-ACF4-9347-9846-12B7399B75A8}"/>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5" name="Oval 94">
                <a:extLst>
                  <a:ext uri="{FF2B5EF4-FFF2-40B4-BE49-F238E27FC236}">
                    <a16:creationId xmlns:a16="http://schemas.microsoft.com/office/drawing/2014/main" id="{2595E034-1C43-7746-A50A-E9E3407B41D9}"/>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6" name="Oval 95">
                <a:extLst>
                  <a:ext uri="{FF2B5EF4-FFF2-40B4-BE49-F238E27FC236}">
                    <a16:creationId xmlns:a16="http://schemas.microsoft.com/office/drawing/2014/main" id="{6A87F8D7-E9A4-4144-9E8A-20385E2E3B1A}"/>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7" name="Oval 96">
                <a:extLst>
                  <a:ext uri="{FF2B5EF4-FFF2-40B4-BE49-F238E27FC236}">
                    <a16:creationId xmlns:a16="http://schemas.microsoft.com/office/drawing/2014/main" id="{4686FD6F-68DE-794D-8C94-1103A5EAB542}"/>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8" name="Oval 97">
                <a:extLst>
                  <a:ext uri="{FF2B5EF4-FFF2-40B4-BE49-F238E27FC236}">
                    <a16:creationId xmlns:a16="http://schemas.microsoft.com/office/drawing/2014/main" id="{36442A48-472E-EF4D-9342-CBFBD04967EC}"/>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9" name="Oval 98">
                <a:extLst>
                  <a:ext uri="{FF2B5EF4-FFF2-40B4-BE49-F238E27FC236}">
                    <a16:creationId xmlns:a16="http://schemas.microsoft.com/office/drawing/2014/main" id="{9BDB58BC-B130-C346-A441-EFC0ADA4EFF8}"/>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0" name="Oval 99">
                <a:extLst>
                  <a:ext uri="{FF2B5EF4-FFF2-40B4-BE49-F238E27FC236}">
                    <a16:creationId xmlns:a16="http://schemas.microsoft.com/office/drawing/2014/main" id="{DCA00BCB-BA42-1A47-A113-A1C491409998}"/>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1" name="Oval 100">
                <a:extLst>
                  <a:ext uri="{FF2B5EF4-FFF2-40B4-BE49-F238E27FC236}">
                    <a16:creationId xmlns:a16="http://schemas.microsoft.com/office/drawing/2014/main" id="{6C83D796-27E0-904C-B233-11B955998D4B}"/>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2" name="Oval 101">
                <a:extLst>
                  <a:ext uri="{FF2B5EF4-FFF2-40B4-BE49-F238E27FC236}">
                    <a16:creationId xmlns:a16="http://schemas.microsoft.com/office/drawing/2014/main" id="{1696767F-4269-0040-B7ED-698149628E2B}"/>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3" name="Oval 102">
                <a:extLst>
                  <a:ext uri="{FF2B5EF4-FFF2-40B4-BE49-F238E27FC236}">
                    <a16:creationId xmlns:a16="http://schemas.microsoft.com/office/drawing/2014/main" id="{51E66B43-087C-4647-9A53-776D4C88B720}"/>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4" name="Oval 103">
                <a:extLst>
                  <a:ext uri="{FF2B5EF4-FFF2-40B4-BE49-F238E27FC236}">
                    <a16:creationId xmlns:a16="http://schemas.microsoft.com/office/drawing/2014/main" id="{D8558D09-205A-464C-837C-10FC83CB596D}"/>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5" name="Oval 104">
                <a:extLst>
                  <a:ext uri="{FF2B5EF4-FFF2-40B4-BE49-F238E27FC236}">
                    <a16:creationId xmlns:a16="http://schemas.microsoft.com/office/drawing/2014/main" id="{A11DDF18-12DC-C44C-BAF3-643A744B328F}"/>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6" name="Oval 105">
                <a:extLst>
                  <a:ext uri="{FF2B5EF4-FFF2-40B4-BE49-F238E27FC236}">
                    <a16:creationId xmlns:a16="http://schemas.microsoft.com/office/drawing/2014/main" id="{96585EA2-48BA-6E40-96B2-E81763EA87AB}"/>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sp>
        <p:nvSpPr>
          <p:cNvPr id="205" name="Title Placeholder 1">
            <a:extLst>
              <a:ext uri="{FF2B5EF4-FFF2-40B4-BE49-F238E27FC236}">
                <a16:creationId xmlns:a16="http://schemas.microsoft.com/office/drawing/2014/main" id="{D7C02F94-D187-394D-A4DD-AEDB27D2D8AF}"/>
              </a:ext>
            </a:extLst>
          </p:cNvPr>
          <p:cNvSpPr>
            <a:spLocks noGrp="1"/>
          </p:cNvSpPr>
          <p:nvPr>
            <p:ph type="title"/>
          </p:nvPr>
        </p:nvSpPr>
        <p:spPr>
          <a:xfrm>
            <a:off x="381000" y="228600"/>
            <a:ext cx="8369430" cy="1208314"/>
          </a:xfrm>
          <a:prstGeom prst="rect">
            <a:avLst/>
          </a:prstGeom>
        </p:spPr>
        <p:txBody>
          <a:bodyPr vert="horz" lIns="91440" tIns="45720" rIns="91440" bIns="45720" rtlCol="0" anchor="ctr">
            <a:normAutofit/>
          </a:bodyPr>
          <a:lstStyle/>
          <a:p>
            <a:r>
              <a:rPr lang="en-US"/>
              <a:t>Click to edit Master title style</a:t>
            </a:r>
          </a:p>
        </p:txBody>
      </p:sp>
      <p:sp>
        <p:nvSpPr>
          <p:cNvPr id="206" name="Text Placeholder 2">
            <a:extLst>
              <a:ext uri="{FF2B5EF4-FFF2-40B4-BE49-F238E27FC236}">
                <a16:creationId xmlns:a16="http://schemas.microsoft.com/office/drawing/2014/main" id="{B7789AD1-F4DE-BD4C-9459-D627B3171E0A}"/>
              </a:ext>
            </a:extLst>
          </p:cNvPr>
          <p:cNvSpPr>
            <a:spLocks noGrp="1"/>
          </p:cNvSpPr>
          <p:nvPr>
            <p:ph idx="1"/>
          </p:nvPr>
        </p:nvSpPr>
        <p:spPr>
          <a:xfrm>
            <a:off x="381000" y="1531922"/>
            <a:ext cx="7165694" cy="43354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8154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10B76-A0B1-2346-80DD-E875ACBC2932}"/>
              </a:ext>
            </a:extLst>
          </p:cNvPr>
          <p:cNvSpPr/>
          <p:nvPr userDrawn="1"/>
        </p:nvSpPr>
        <p:spPr>
          <a:xfrm>
            <a:off x="0" y="0"/>
            <a:ext cx="180022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a:p>
        </p:txBody>
      </p:sp>
      <p:sp>
        <p:nvSpPr>
          <p:cNvPr id="7" name="Title Placeholder 1">
            <a:extLst>
              <a:ext uri="{FF2B5EF4-FFF2-40B4-BE49-F238E27FC236}">
                <a16:creationId xmlns:a16="http://schemas.microsoft.com/office/drawing/2014/main" id="{5A17CE0F-86B2-4F4A-8062-08DFB4C0BFA0}"/>
              </a:ext>
            </a:extLst>
          </p:cNvPr>
          <p:cNvSpPr>
            <a:spLocks noGrp="1"/>
          </p:cNvSpPr>
          <p:nvPr>
            <p:ph type="title"/>
          </p:nvPr>
        </p:nvSpPr>
        <p:spPr>
          <a:xfrm>
            <a:off x="2046813" y="228600"/>
            <a:ext cx="6740002"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8" name="Text Placeholder 4">
            <a:extLst>
              <a:ext uri="{FF2B5EF4-FFF2-40B4-BE49-F238E27FC236}">
                <a16:creationId xmlns:a16="http://schemas.microsoft.com/office/drawing/2014/main" id="{1A918A53-C283-1B4D-9640-1599D57C8316}"/>
              </a:ext>
            </a:extLst>
          </p:cNvPr>
          <p:cNvSpPr>
            <a:spLocks noGrp="1"/>
          </p:cNvSpPr>
          <p:nvPr>
            <p:ph type="body" sz="quarter" idx="10"/>
          </p:nvPr>
        </p:nvSpPr>
        <p:spPr>
          <a:xfrm>
            <a:off x="2046813" y="1531917"/>
            <a:ext cx="6740000" cy="4308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C79B71F1-AECA-A340-AB46-C24FAD2D30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9696062">
            <a:off x="395472" y="260826"/>
            <a:ext cx="953640" cy="2924142"/>
          </a:xfrm>
          <a:prstGeom prst="rect">
            <a:avLst/>
          </a:prstGeom>
        </p:spPr>
      </p:pic>
      <p:grpSp>
        <p:nvGrpSpPr>
          <p:cNvPr id="58" name="Group 57">
            <a:extLst>
              <a:ext uri="{FF2B5EF4-FFF2-40B4-BE49-F238E27FC236}">
                <a16:creationId xmlns:a16="http://schemas.microsoft.com/office/drawing/2014/main" id="{F9A727D3-E1BB-2341-939B-0454B8D10FE0}"/>
              </a:ext>
            </a:extLst>
          </p:cNvPr>
          <p:cNvGrpSpPr/>
          <p:nvPr userDrawn="1"/>
        </p:nvGrpSpPr>
        <p:grpSpPr>
          <a:xfrm>
            <a:off x="5404670" y="6248400"/>
            <a:ext cx="3210027" cy="196444"/>
            <a:chOff x="6927228" y="7552706"/>
            <a:chExt cx="5016271" cy="227062"/>
          </a:xfrm>
        </p:grpSpPr>
        <p:sp>
          <p:nvSpPr>
            <p:cNvPr id="59" name="Oval 58">
              <a:extLst>
                <a:ext uri="{FF2B5EF4-FFF2-40B4-BE49-F238E27FC236}">
                  <a16:creationId xmlns:a16="http://schemas.microsoft.com/office/drawing/2014/main" id="{A0A96DA2-36E8-934D-AA7E-041382451FED}"/>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0" name="Oval 59">
              <a:extLst>
                <a:ext uri="{FF2B5EF4-FFF2-40B4-BE49-F238E27FC236}">
                  <a16:creationId xmlns:a16="http://schemas.microsoft.com/office/drawing/2014/main" id="{B77246A6-D7E0-3140-9718-DCED6E4713DF}"/>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1" name="Oval 60">
              <a:extLst>
                <a:ext uri="{FF2B5EF4-FFF2-40B4-BE49-F238E27FC236}">
                  <a16:creationId xmlns:a16="http://schemas.microsoft.com/office/drawing/2014/main" id="{6DD07CC6-7E89-BB42-A910-48DDA9B08931}"/>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2" name="Oval 61">
              <a:extLst>
                <a:ext uri="{FF2B5EF4-FFF2-40B4-BE49-F238E27FC236}">
                  <a16:creationId xmlns:a16="http://schemas.microsoft.com/office/drawing/2014/main" id="{7CA699D7-7420-FB45-ADA3-05EB960D9C75}"/>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3" name="Oval 62">
              <a:extLst>
                <a:ext uri="{FF2B5EF4-FFF2-40B4-BE49-F238E27FC236}">
                  <a16:creationId xmlns:a16="http://schemas.microsoft.com/office/drawing/2014/main" id="{F7009F0C-9EBC-5541-A6DA-8B3308AC7A87}"/>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4" name="Oval 63">
              <a:extLst>
                <a:ext uri="{FF2B5EF4-FFF2-40B4-BE49-F238E27FC236}">
                  <a16:creationId xmlns:a16="http://schemas.microsoft.com/office/drawing/2014/main" id="{24EAA641-95D6-034B-8398-2C91F56F416B}"/>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5" name="Oval 64">
              <a:extLst>
                <a:ext uri="{FF2B5EF4-FFF2-40B4-BE49-F238E27FC236}">
                  <a16:creationId xmlns:a16="http://schemas.microsoft.com/office/drawing/2014/main" id="{D5EC0F6D-2881-8D42-AB82-AAB542FDA363}"/>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6" name="Oval 65">
              <a:extLst>
                <a:ext uri="{FF2B5EF4-FFF2-40B4-BE49-F238E27FC236}">
                  <a16:creationId xmlns:a16="http://schemas.microsoft.com/office/drawing/2014/main" id="{856A4FD8-30AD-584E-B2DD-0FB0013B9CB6}"/>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7" name="Oval 66">
              <a:extLst>
                <a:ext uri="{FF2B5EF4-FFF2-40B4-BE49-F238E27FC236}">
                  <a16:creationId xmlns:a16="http://schemas.microsoft.com/office/drawing/2014/main" id="{9950D2DC-DC80-8A46-BCBE-F424951B56E7}"/>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8" name="Oval 67">
              <a:extLst>
                <a:ext uri="{FF2B5EF4-FFF2-40B4-BE49-F238E27FC236}">
                  <a16:creationId xmlns:a16="http://schemas.microsoft.com/office/drawing/2014/main" id="{334A9834-C8C1-1944-AA13-36F460C6111D}"/>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9" name="Oval 68">
              <a:extLst>
                <a:ext uri="{FF2B5EF4-FFF2-40B4-BE49-F238E27FC236}">
                  <a16:creationId xmlns:a16="http://schemas.microsoft.com/office/drawing/2014/main" id="{D8FF0CC6-081B-E845-9517-60788D263E1C}"/>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0" name="Oval 69">
              <a:extLst>
                <a:ext uri="{FF2B5EF4-FFF2-40B4-BE49-F238E27FC236}">
                  <a16:creationId xmlns:a16="http://schemas.microsoft.com/office/drawing/2014/main" id="{290448A9-D112-1F40-9636-25A68F10E64B}"/>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1" name="Oval 70">
              <a:extLst>
                <a:ext uri="{FF2B5EF4-FFF2-40B4-BE49-F238E27FC236}">
                  <a16:creationId xmlns:a16="http://schemas.microsoft.com/office/drawing/2014/main" id="{B3ACFA55-F478-2744-AEAC-130F7EA202C5}"/>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2" name="Oval 71">
              <a:extLst>
                <a:ext uri="{FF2B5EF4-FFF2-40B4-BE49-F238E27FC236}">
                  <a16:creationId xmlns:a16="http://schemas.microsoft.com/office/drawing/2014/main" id="{58D31B79-01E0-4945-AAD5-0059271671BA}"/>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3" name="Oval 72">
              <a:extLst>
                <a:ext uri="{FF2B5EF4-FFF2-40B4-BE49-F238E27FC236}">
                  <a16:creationId xmlns:a16="http://schemas.microsoft.com/office/drawing/2014/main" id="{9F38EF35-D331-6E4B-8E27-77A544F74EF2}"/>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4" name="Oval 73">
              <a:extLst>
                <a:ext uri="{FF2B5EF4-FFF2-40B4-BE49-F238E27FC236}">
                  <a16:creationId xmlns:a16="http://schemas.microsoft.com/office/drawing/2014/main" id="{E70DDFF4-7619-C644-8586-EA0F06FE245D}"/>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5" name="Oval 74">
              <a:extLst>
                <a:ext uri="{FF2B5EF4-FFF2-40B4-BE49-F238E27FC236}">
                  <a16:creationId xmlns:a16="http://schemas.microsoft.com/office/drawing/2014/main" id="{A5DF6A19-1124-EC48-A146-3722FC3DC279}"/>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6" name="Oval 75">
              <a:extLst>
                <a:ext uri="{FF2B5EF4-FFF2-40B4-BE49-F238E27FC236}">
                  <a16:creationId xmlns:a16="http://schemas.microsoft.com/office/drawing/2014/main" id="{9282E838-3698-0A4D-BDD5-CAFDD58D3069}"/>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7" name="Oval 76">
              <a:extLst>
                <a:ext uri="{FF2B5EF4-FFF2-40B4-BE49-F238E27FC236}">
                  <a16:creationId xmlns:a16="http://schemas.microsoft.com/office/drawing/2014/main" id="{347D386D-2AFB-C044-9966-82A01989B671}"/>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8" name="Oval 77">
              <a:extLst>
                <a:ext uri="{FF2B5EF4-FFF2-40B4-BE49-F238E27FC236}">
                  <a16:creationId xmlns:a16="http://schemas.microsoft.com/office/drawing/2014/main" id="{527EF7FA-918D-CA45-8AEB-728C8E25EE01}"/>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9" name="Oval 78">
              <a:extLst>
                <a:ext uri="{FF2B5EF4-FFF2-40B4-BE49-F238E27FC236}">
                  <a16:creationId xmlns:a16="http://schemas.microsoft.com/office/drawing/2014/main" id="{C26069D4-695A-474F-AC4E-3CE3F7B3171C}"/>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0" name="Oval 79">
              <a:extLst>
                <a:ext uri="{FF2B5EF4-FFF2-40B4-BE49-F238E27FC236}">
                  <a16:creationId xmlns:a16="http://schemas.microsoft.com/office/drawing/2014/main" id="{C865BE2B-8213-F74B-BC3B-36C3DC19F333}"/>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1" name="Oval 80">
              <a:extLst>
                <a:ext uri="{FF2B5EF4-FFF2-40B4-BE49-F238E27FC236}">
                  <a16:creationId xmlns:a16="http://schemas.microsoft.com/office/drawing/2014/main" id="{7EBCEB93-891C-274A-BEF1-05B5E57F895A}"/>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2" name="Oval 81">
              <a:extLst>
                <a:ext uri="{FF2B5EF4-FFF2-40B4-BE49-F238E27FC236}">
                  <a16:creationId xmlns:a16="http://schemas.microsoft.com/office/drawing/2014/main" id="{C0959026-5261-5C48-80CA-86164326BC20}"/>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3" name="Oval 82">
              <a:extLst>
                <a:ext uri="{FF2B5EF4-FFF2-40B4-BE49-F238E27FC236}">
                  <a16:creationId xmlns:a16="http://schemas.microsoft.com/office/drawing/2014/main" id="{DF36A057-39F6-AD43-A3FD-2D06489A855E}"/>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4" name="Oval 83">
              <a:extLst>
                <a:ext uri="{FF2B5EF4-FFF2-40B4-BE49-F238E27FC236}">
                  <a16:creationId xmlns:a16="http://schemas.microsoft.com/office/drawing/2014/main" id="{7C801775-C2C5-EC49-961F-2EE0D024954C}"/>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5" name="Oval 84">
              <a:extLst>
                <a:ext uri="{FF2B5EF4-FFF2-40B4-BE49-F238E27FC236}">
                  <a16:creationId xmlns:a16="http://schemas.microsoft.com/office/drawing/2014/main" id="{4FA9AD41-B8C1-D542-B312-D45B734892D6}"/>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6" name="Oval 85">
              <a:extLst>
                <a:ext uri="{FF2B5EF4-FFF2-40B4-BE49-F238E27FC236}">
                  <a16:creationId xmlns:a16="http://schemas.microsoft.com/office/drawing/2014/main" id="{D6A3300C-F44C-4F45-8E6B-269062650D88}"/>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7" name="Oval 86">
              <a:extLst>
                <a:ext uri="{FF2B5EF4-FFF2-40B4-BE49-F238E27FC236}">
                  <a16:creationId xmlns:a16="http://schemas.microsoft.com/office/drawing/2014/main" id="{0DA58B23-BB87-1643-B103-2348555F72DE}"/>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8" name="Oval 87">
              <a:extLst>
                <a:ext uri="{FF2B5EF4-FFF2-40B4-BE49-F238E27FC236}">
                  <a16:creationId xmlns:a16="http://schemas.microsoft.com/office/drawing/2014/main" id="{FD7233BD-1F13-884E-8944-251545AE232C}"/>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9" name="Oval 88">
              <a:extLst>
                <a:ext uri="{FF2B5EF4-FFF2-40B4-BE49-F238E27FC236}">
                  <a16:creationId xmlns:a16="http://schemas.microsoft.com/office/drawing/2014/main" id="{D6CF46FE-0AE3-B14E-A4BF-15BDC88B4F5B}"/>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0" name="Oval 89">
              <a:extLst>
                <a:ext uri="{FF2B5EF4-FFF2-40B4-BE49-F238E27FC236}">
                  <a16:creationId xmlns:a16="http://schemas.microsoft.com/office/drawing/2014/main" id="{EFB633B8-5F0F-9642-A7C7-DA8FD3AEE49B}"/>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1" name="Oval 90">
              <a:extLst>
                <a:ext uri="{FF2B5EF4-FFF2-40B4-BE49-F238E27FC236}">
                  <a16:creationId xmlns:a16="http://schemas.microsoft.com/office/drawing/2014/main" id="{CABA86A1-C352-BD4C-816C-368303403C6D}"/>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2" name="Oval 91">
              <a:extLst>
                <a:ext uri="{FF2B5EF4-FFF2-40B4-BE49-F238E27FC236}">
                  <a16:creationId xmlns:a16="http://schemas.microsoft.com/office/drawing/2014/main" id="{D00BB2C4-9778-7E42-BE3A-2E5E8ACBF8FB}"/>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3" name="Oval 92">
              <a:extLst>
                <a:ext uri="{FF2B5EF4-FFF2-40B4-BE49-F238E27FC236}">
                  <a16:creationId xmlns:a16="http://schemas.microsoft.com/office/drawing/2014/main" id="{0F5AC12A-BFC5-D141-BEDF-DB058BE11DEC}"/>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4" name="Oval 93">
              <a:extLst>
                <a:ext uri="{FF2B5EF4-FFF2-40B4-BE49-F238E27FC236}">
                  <a16:creationId xmlns:a16="http://schemas.microsoft.com/office/drawing/2014/main" id="{3F8242BF-EA45-2B46-BC21-3BC488C71983}"/>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5" name="Oval 94">
              <a:extLst>
                <a:ext uri="{FF2B5EF4-FFF2-40B4-BE49-F238E27FC236}">
                  <a16:creationId xmlns:a16="http://schemas.microsoft.com/office/drawing/2014/main" id="{94FDAF46-1BF8-C445-B940-88FE0BC46DC8}"/>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6" name="Oval 95">
              <a:extLst>
                <a:ext uri="{FF2B5EF4-FFF2-40B4-BE49-F238E27FC236}">
                  <a16:creationId xmlns:a16="http://schemas.microsoft.com/office/drawing/2014/main" id="{02C8F72A-7F25-3941-9545-94EFA5BE58EA}"/>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7" name="Oval 96">
              <a:extLst>
                <a:ext uri="{FF2B5EF4-FFF2-40B4-BE49-F238E27FC236}">
                  <a16:creationId xmlns:a16="http://schemas.microsoft.com/office/drawing/2014/main" id="{E04D333A-70A2-7448-A509-E04E96CBBE05}"/>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8" name="Oval 97">
              <a:extLst>
                <a:ext uri="{FF2B5EF4-FFF2-40B4-BE49-F238E27FC236}">
                  <a16:creationId xmlns:a16="http://schemas.microsoft.com/office/drawing/2014/main" id="{54AB90BD-01FC-BA45-B91D-44F70EFD61D6}"/>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9" name="Oval 98">
              <a:extLst>
                <a:ext uri="{FF2B5EF4-FFF2-40B4-BE49-F238E27FC236}">
                  <a16:creationId xmlns:a16="http://schemas.microsoft.com/office/drawing/2014/main" id="{CC99EC8A-C885-B94A-874A-7115F52C34E5}"/>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0" name="Oval 99">
              <a:extLst>
                <a:ext uri="{FF2B5EF4-FFF2-40B4-BE49-F238E27FC236}">
                  <a16:creationId xmlns:a16="http://schemas.microsoft.com/office/drawing/2014/main" id="{948CD5EB-CE85-AA44-AC05-F3741309C002}"/>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1" name="Oval 100">
              <a:extLst>
                <a:ext uri="{FF2B5EF4-FFF2-40B4-BE49-F238E27FC236}">
                  <a16:creationId xmlns:a16="http://schemas.microsoft.com/office/drawing/2014/main" id="{9CEA0B53-13E5-FB4B-A308-7C788535D5D8}"/>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2" name="Oval 101">
              <a:extLst>
                <a:ext uri="{FF2B5EF4-FFF2-40B4-BE49-F238E27FC236}">
                  <a16:creationId xmlns:a16="http://schemas.microsoft.com/office/drawing/2014/main" id="{8F20F6C5-4281-AC42-8945-DC675696E5EB}"/>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3" name="Oval 102">
              <a:extLst>
                <a:ext uri="{FF2B5EF4-FFF2-40B4-BE49-F238E27FC236}">
                  <a16:creationId xmlns:a16="http://schemas.microsoft.com/office/drawing/2014/main" id="{D58984BC-D3F9-C642-B6D7-BD71704A3B8E}"/>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4" name="Oval 103">
              <a:extLst>
                <a:ext uri="{FF2B5EF4-FFF2-40B4-BE49-F238E27FC236}">
                  <a16:creationId xmlns:a16="http://schemas.microsoft.com/office/drawing/2014/main" id="{350302CC-D2A0-8340-9063-92F6C3957D88}"/>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5" name="Oval 104">
              <a:extLst>
                <a:ext uri="{FF2B5EF4-FFF2-40B4-BE49-F238E27FC236}">
                  <a16:creationId xmlns:a16="http://schemas.microsoft.com/office/drawing/2014/main" id="{7763AC98-80AD-8D4F-9989-CD2D010ECB7D}"/>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6" name="Oval 105">
              <a:extLst>
                <a:ext uri="{FF2B5EF4-FFF2-40B4-BE49-F238E27FC236}">
                  <a16:creationId xmlns:a16="http://schemas.microsoft.com/office/drawing/2014/main" id="{73EF3B85-442F-424D-AAF6-2DF9FB05ED2F}"/>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spTree>
    <p:extLst>
      <p:ext uri="{BB962C8B-B14F-4D97-AF65-F5344CB8AC3E}">
        <p14:creationId xmlns:p14="http://schemas.microsoft.com/office/powerpoint/2010/main" val="56897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9B9E9E-E172-6D40-A0E1-523348BEAECC}"/>
              </a:ext>
            </a:extLst>
          </p:cNvPr>
          <p:cNvSpPr>
            <a:spLocks noGrp="1"/>
          </p:cNvSpPr>
          <p:nvPr>
            <p:ph type="title" hasCustomPrompt="1"/>
          </p:nvPr>
        </p:nvSpPr>
        <p:spPr>
          <a:xfrm>
            <a:off x="2102455" y="228600"/>
            <a:ext cx="6508146" cy="1208314"/>
          </a:xfrm>
        </p:spPr>
        <p:txBody>
          <a:bodyPr/>
          <a:lstStyle>
            <a:lvl1pPr>
              <a:defRPr sz="3200"/>
            </a:lvl1pPr>
          </a:lstStyle>
          <a:p>
            <a:r>
              <a:rPr lang="en-US">
                <a:latin typeface="Open Sans" panose="020B0606030504020204" pitchFamily="34" charset="0"/>
              </a:rPr>
              <a:t>Table Example </a:t>
            </a:r>
            <a:br>
              <a:rPr lang="en-US">
                <a:latin typeface="Open Sans" panose="020B0606030504020204" pitchFamily="34" charset="0"/>
              </a:rPr>
            </a:br>
            <a:r>
              <a:rPr lang="en-US">
                <a:latin typeface="Open Sans" panose="020B0606030504020204" pitchFamily="34" charset="0"/>
              </a:rPr>
              <a:t>(this slide cannot be edited)</a:t>
            </a:r>
          </a:p>
        </p:txBody>
      </p:sp>
      <p:graphicFrame>
        <p:nvGraphicFramePr>
          <p:cNvPr id="4" name="Table 4">
            <a:extLst>
              <a:ext uri="{FF2B5EF4-FFF2-40B4-BE49-F238E27FC236}">
                <a16:creationId xmlns:a16="http://schemas.microsoft.com/office/drawing/2014/main" id="{F8C5DB27-0CF7-7744-8525-AEBEE28EA1AD}"/>
              </a:ext>
            </a:extLst>
          </p:cNvPr>
          <p:cNvGraphicFramePr>
            <a:graphicFrameLocks/>
          </p:cNvGraphicFramePr>
          <p:nvPr userDrawn="1">
            <p:extLst>
              <p:ext uri="{D42A27DB-BD31-4B8C-83A1-F6EECF244321}">
                <p14:modId xmlns:p14="http://schemas.microsoft.com/office/powerpoint/2010/main" val="64863201"/>
              </p:ext>
            </p:extLst>
          </p:nvPr>
        </p:nvGraphicFramePr>
        <p:xfrm>
          <a:off x="2101851" y="1436914"/>
          <a:ext cx="6508750" cy="4430491"/>
        </p:xfrm>
        <a:graphic>
          <a:graphicData uri="http://schemas.openxmlformats.org/drawingml/2006/table">
            <a:tbl>
              <a:tblPr firstRow="1" bandRow="1">
                <a:tableStyleId>{21E4AEA4-8DFA-4A89-87EB-49C32662AFE0}</a:tableStyleId>
              </a:tblPr>
              <a:tblGrid>
                <a:gridCol w="1301750">
                  <a:extLst>
                    <a:ext uri="{9D8B030D-6E8A-4147-A177-3AD203B41FA5}">
                      <a16:colId xmlns:a16="http://schemas.microsoft.com/office/drawing/2014/main" val="648917623"/>
                    </a:ext>
                  </a:extLst>
                </a:gridCol>
                <a:gridCol w="1301750">
                  <a:extLst>
                    <a:ext uri="{9D8B030D-6E8A-4147-A177-3AD203B41FA5}">
                      <a16:colId xmlns:a16="http://schemas.microsoft.com/office/drawing/2014/main" val="600804887"/>
                    </a:ext>
                  </a:extLst>
                </a:gridCol>
                <a:gridCol w="1301750">
                  <a:extLst>
                    <a:ext uri="{9D8B030D-6E8A-4147-A177-3AD203B41FA5}">
                      <a16:colId xmlns:a16="http://schemas.microsoft.com/office/drawing/2014/main" val="2796580745"/>
                    </a:ext>
                  </a:extLst>
                </a:gridCol>
                <a:gridCol w="1301750">
                  <a:extLst>
                    <a:ext uri="{9D8B030D-6E8A-4147-A177-3AD203B41FA5}">
                      <a16:colId xmlns:a16="http://schemas.microsoft.com/office/drawing/2014/main" val="541427354"/>
                    </a:ext>
                  </a:extLst>
                </a:gridCol>
                <a:gridCol w="1301750">
                  <a:extLst>
                    <a:ext uri="{9D8B030D-6E8A-4147-A177-3AD203B41FA5}">
                      <a16:colId xmlns:a16="http://schemas.microsoft.com/office/drawing/2014/main" val="814551050"/>
                    </a:ext>
                  </a:extLst>
                </a:gridCol>
              </a:tblGrid>
              <a:tr h="340807">
                <a:tc>
                  <a:txBody>
                    <a:bodyPr/>
                    <a:lstStyle/>
                    <a:p>
                      <a:r>
                        <a:rPr lang="en-US">
                          <a:solidFill>
                            <a:schemeClr val="bg1"/>
                          </a:solidFill>
                        </a:rPr>
                        <a:t>Header Row</a:t>
                      </a:r>
                    </a:p>
                  </a:txBody>
                  <a:tcPr anchor="ctr">
                    <a:lnR w="3175" cap="flat" cmpd="sng" algn="ctr">
                      <a:solidFill>
                        <a:schemeClr val="tx2"/>
                      </a:solidFill>
                      <a:prstDash val="solid"/>
                      <a:round/>
                      <a:headEnd type="none" w="med" len="med"/>
                      <a:tailEnd type="none" w="med" len="med"/>
                    </a:lnR>
                    <a:lnB w="3175" cap="flat" cmpd="sng" algn="ctr">
                      <a:solidFill>
                        <a:schemeClr val="tx2"/>
                      </a:solidFill>
                      <a:prstDash val="solid"/>
                      <a:round/>
                      <a:headEnd type="none" w="med" len="med"/>
                      <a:tailEnd type="none" w="med" len="med"/>
                    </a:lnB>
                  </a:tcPr>
                </a:tc>
                <a:tc>
                  <a:txBody>
                    <a:bodyPr/>
                    <a:lstStyle/>
                    <a:p>
                      <a:endParaRPr lang="en-US">
                        <a:solidFill>
                          <a:schemeClr val="bg1"/>
                        </a:solidFill>
                      </a:endParaRPr>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B w="3175" cap="flat" cmpd="sng" algn="ctr">
                      <a:solidFill>
                        <a:schemeClr val="tx2"/>
                      </a:solidFill>
                      <a:prstDash val="solid"/>
                      <a:round/>
                      <a:headEnd type="none" w="med" len="med"/>
                      <a:tailEnd type="none" w="med" len="med"/>
                    </a:lnB>
                  </a:tcPr>
                </a:tc>
                <a:tc>
                  <a:txBody>
                    <a:bodyPr/>
                    <a:lstStyle/>
                    <a:p>
                      <a:endParaRPr lang="en-US">
                        <a:solidFill>
                          <a:schemeClr val="bg1"/>
                        </a:solidFill>
                      </a:endParaRPr>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B w="3175" cap="flat" cmpd="sng" algn="ctr">
                      <a:solidFill>
                        <a:schemeClr val="tx2"/>
                      </a:solidFill>
                      <a:prstDash val="solid"/>
                      <a:round/>
                      <a:headEnd type="none" w="med" len="med"/>
                      <a:tailEnd type="none" w="med" len="med"/>
                    </a:lnB>
                  </a:tcPr>
                </a:tc>
                <a:tc>
                  <a:txBody>
                    <a:bodyPr/>
                    <a:lstStyle/>
                    <a:p>
                      <a:endParaRPr lang="en-US">
                        <a:solidFill>
                          <a:schemeClr val="bg1"/>
                        </a:solidFill>
                      </a:endParaRPr>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B w="3175" cap="flat" cmpd="sng" algn="ctr">
                      <a:solidFill>
                        <a:schemeClr val="tx2"/>
                      </a:solidFill>
                      <a:prstDash val="solid"/>
                      <a:round/>
                      <a:headEnd type="none" w="med" len="med"/>
                      <a:tailEnd type="none" w="med" len="med"/>
                    </a:lnB>
                  </a:tcPr>
                </a:tc>
                <a:tc>
                  <a:txBody>
                    <a:bodyPr/>
                    <a:lstStyle/>
                    <a:p>
                      <a:endParaRPr lang="en-US">
                        <a:solidFill>
                          <a:schemeClr val="bg1"/>
                        </a:solidFill>
                      </a:endParaRPr>
                    </a:p>
                  </a:txBody>
                  <a:tcPr anchor="ctr">
                    <a:lnL w="3175" cap="flat" cmpd="sng" algn="ctr">
                      <a:solidFill>
                        <a:schemeClr val="tx2"/>
                      </a:solidFill>
                      <a:prstDash val="solid"/>
                      <a:round/>
                      <a:headEnd type="none" w="med" len="med"/>
                      <a:tailEnd type="none" w="med" len="med"/>
                    </a:lnL>
                    <a:lnB w="31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758531304"/>
                  </a:ext>
                </a:extLst>
              </a:tr>
              <a:tr h="340807">
                <a:tc>
                  <a:txBody>
                    <a:bodyPr/>
                    <a:lstStyle/>
                    <a:p>
                      <a:r>
                        <a:rPr lang="en-US"/>
                        <a:t>Row 1</a:t>
                      </a:r>
                    </a:p>
                  </a:txBody>
                  <a:tcPr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2"/>
                    </a:solidFill>
                  </a:tcPr>
                </a:tc>
                <a:tc>
                  <a:txBody>
                    <a:bodyPr/>
                    <a:lstStyle/>
                    <a:p>
                      <a:endParaRPr lang="en-US"/>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2"/>
                    </a:solidFill>
                  </a:tcPr>
                </a:tc>
                <a:tc>
                  <a:txBody>
                    <a:bodyPr/>
                    <a:lstStyle/>
                    <a:p>
                      <a:endParaRPr lang="en-US"/>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2"/>
                    </a:solidFill>
                  </a:tcPr>
                </a:tc>
                <a:tc>
                  <a:txBody>
                    <a:bodyPr/>
                    <a:lstStyle/>
                    <a:p>
                      <a:endParaRPr lang="en-US"/>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2"/>
                    </a:solidFill>
                  </a:tcPr>
                </a:tc>
                <a:tc>
                  <a:txBody>
                    <a:bodyPr/>
                    <a:lstStyle/>
                    <a:p>
                      <a:endParaRPr lang="en-US"/>
                    </a:p>
                  </a:txBody>
                  <a:tcPr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856013265"/>
                  </a:ext>
                </a:extLst>
              </a:tr>
              <a:tr h="340807">
                <a:tc>
                  <a:txBody>
                    <a:bodyPr/>
                    <a:lstStyle/>
                    <a:p>
                      <a:endParaRPr lang="en-US"/>
                    </a:p>
                  </a:txBody>
                  <a:tcPr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endParaRPr lang="en-US"/>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endParaRPr lang="en-US"/>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endParaRPr lang="en-US"/>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endParaRPr lang="en-US"/>
                    </a:p>
                  </a:txBody>
                  <a:tcPr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665799826"/>
                  </a:ext>
                </a:extLst>
              </a:tr>
              <a:tr h="340807">
                <a:tc>
                  <a:txBody>
                    <a:bodyPr/>
                    <a:lstStyle/>
                    <a:p>
                      <a:endParaRPr lang="en-US"/>
                    </a:p>
                  </a:txBody>
                  <a:tcPr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2"/>
                    </a:solidFill>
                  </a:tcPr>
                </a:tc>
                <a:tc>
                  <a:txBody>
                    <a:bodyPr/>
                    <a:lstStyle/>
                    <a:p>
                      <a:endParaRPr lang="en-US"/>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2"/>
                    </a:solidFill>
                  </a:tcPr>
                </a:tc>
                <a:tc>
                  <a:txBody>
                    <a:bodyPr/>
                    <a:lstStyle/>
                    <a:p>
                      <a:endParaRPr lang="en-US"/>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2"/>
                    </a:solidFill>
                  </a:tcPr>
                </a:tc>
                <a:tc>
                  <a:txBody>
                    <a:bodyPr/>
                    <a:lstStyle/>
                    <a:p>
                      <a:endParaRPr lang="en-US"/>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2"/>
                    </a:solidFill>
                  </a:tcPr>
                </a:tc>
                <a:tc>
                  <a:txBody>
                    <a:bodyPr/>
                    <a:lstStyle/>
                    <a:p>
                      <a:endParaRPr lang="en-US"/>
                    </a:p>
                  </a:txBody>
                  <a:tcPr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12874840"/>
                  </a:ext>
                </a:extLst>
              </a:tr>
              <a:tr h="340807">
                <a:tc>
                  <a:txBody>
                    <a:bodyPr/>
                    <a:lstStyle/>
                    <a:p>
                      <a:endParaRPr lang="en-US"/>
                    </a:p>
                  </a:txBody>
                  <a:tcPr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endParaRPr lang="en-US"/>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endParaRPr lang="en-US"/>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endParaRPr lang="en-US"/>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endParaRPr lang="en-US"/>
                    </a:p>
                  </a:txBody>
                  <a:tcPr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283410066"/>
                  </a:ext>
                </a:extLst>
              </a:tr>
              <a:tr h="340807">
                <a:tc>
                  <a:txBody>
                    <a:bodyPr/>
                    <a:lstStyle/>
                    <a:p>
                      <a:endParaRPr lang="en-US"/>
                    </a:p>
                  </a:txBody>
                  <a:tcPr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2"/>
                    </a:solidFill>
                  </a:tcPr>
                </a:tc>
                <a:tc>
                  <a:txBody>
                    <a:bodyPr/>
                    <a:lstStyle/>
                    <a:p>
                      <a:endParaRPr lang="en-US"/>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2"/>
                    </a:solidFill>
                  </a:tcPr>
                </a:tc>
                <a:tc>
                  <a:txBody>
                    <a:bodyPr/>
                    <a:lstStyle/>
                    <a:p>
                      <a:endParaRPr lang="en-US"/>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2"/>
                    </a:solidFill>
                  </a:tcPr>
                </a:tc>
                <a:tc>
                  <a:txBody>
                    <a:bodyPr/>
                    <a:lstStyle/>
                    <a:p>
                      <a:endParaRPr lang="en-US"/>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2"/>
                    </a:solidFill>
                  </a:tcPr>
                </a:tc>
                <a:tc>
                  <a:txBody>
                    <a:bodyPr/>
                    <a:lstStyle/>
                    <a:p>
                      <a:endParaRPr lang="en-US"/>
                    </a:p>
                  </a:txBody>
                  <a:tcPr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2996617798"/>
                  </a:ext>
                </a:extLst>
              </a:tr>
              <a:tr h="340807">
                <a:tc>
                  <a:txBody>
                    <a:bodyPr/>
                    <a:lstStyle/>
                    <a:p>
                      <a:endParaRPr lang="en-US"/>
                    </a:p>
                  </a:txBody>
                  <a:tcPr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endParaRPr lang="en-US"/>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endParaRPr lang="en-US"/>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endParaRPr lang="en-US"/>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endParaRPr lang="en-US"/>
                    </a:p>
                  </a:txBody>
                  <a:tcPr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951368491"/>
                  </a:ext>
                </a:extLst>
              </a:tr>
              <a:tr h="340807">
                <a:tc>
                  <a:txBody>
                    <a:bodyPr/>
                    <a:lstStyle/>
                    <a:p>
                      <a:endParaRPr lang="en-US"/>
                    </a:p>
                  </a:txBody>
                  <a:tcPr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2"/>
                    </a:solidFill>
                  </a:tcPr>
                </a:tc>
                <a:tc>
                  <a:txBody>
                    <a:bodyPr/>
                    <a:lstStyle/>
                    <a:p>
                      <a:endParaRPr lang="en-US"/>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2"/>
                    </a:solidFill>
                  </a:tcPr>
                </a:tc>
                <a:tc>
                  <a:txBody>
                    <a:bodyPr/>
                    <a:lstStyle/>
                    <a:p>
                      <a:endParaRPr lang="en-US"/>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2"/>
                    </a:solidFill>
                  </a:tcPr>
                </a:tc>
                <a:tc>
                  <a:txBody>
                    <a:bodyPr/>
                    <a:lstStyle/>
                    <a:p>
                      <a:endParaRPr lang="en-US"/>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2"/>
                    </a:solidFill>
                  </a:tcPr>
                </a:tc>
                <a:tc>
                  <a:txBody>
                    <a:bodyPr/>
                    <a:lstStyle/>
                    <a:p>
                      <a:endParaRPr lang="en-US"/>
                    </a:p>
                  </a:txBody>
                  <a:tcPr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3024443610"/>
                  </a:ext>
                </a:extLst>
              </a:tr>
              <a:tr h="340807">
                <a:tc>
                  <a:txBody>
                    <a:bodyPr/>
                    <a:lstStyle/>
                    <a:p>
                      <a:endParaRPr lang="en-US"/>
                    </a:p>
                  </a:txBody>
                  <a:tcPr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endParaRPr lang="en-US"/>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endParaRPr lang="en-US"/>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endParaRPr lang="en-US"/>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endParaRPr lang="en-US"/>
                    </a:p>
                  </a:txBody>
                  <a:tcPr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440834433"/>
                  </a:ext>
                </a:extLst>
              </a:tr>
              <a:tr h="340807">
                <a:tc>
                  <a:txBody>
                    <a:bodyPr/>
                    <a:lstStyle/>
                    <a:p>
                      <a:endParaRPr lang="en-US"/>
                    </a:p>
                  </a:txBody>
                  <a:tcPr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2"/>
                    </a:solidFill>
                  </a:tcPr>
                </a:tc>
                <a:tc>
                  <a:txBody>
                    <a:bodyPr/>
                    <a:lstStyle/>
                    <a:p>
                      <a:endParaRPr lang="en-US"/>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2"/>
                    </a:solidFill>
                  </a:tcPr>
                </a:tc>
                <a:tc>
                  <a:txBody>
                    <a:bodyPr/>
                    <a:lstStyle/>
                    <a:p>
                      <a:endParaRPr lang="en-US"/>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2"/>
                    </a:solidFill>
                  </a:tcPr>
                </a:tc>
                <a:tc>
                  <a:txBody>
                    <a:bodyPr/>
                    <a:lstStyle/>
                    <a:p>
                      <a:endParaRPr lang="en-US"/>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2"/>
                    </a:solidFill>
                  </a:tcPr>
                </a:tc>
                <a:tc>
                  <a:txBody>
                    <a:bodyPr/>
                    <a:lstStyle/>
                    <a:p>
                      <a:endParaRPr lang="en-US"/>
                    </a:p>
                  </a:txBody>
                  <a:tcPr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4052657742"/>
                  </a:ext>
                </a:extLst>
              </a:tr>
              <a:tr h="340807">
                <a:tc>
                  <a:txBody>
                    <a:bodyPr/>
                    <a:lstStyle/>
                    <a:p>
                      <a:endParaRPr lang="en-US"/>
                    </a:p>
                  </a:txBody>
                  <a:tcPr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endParaRPr lang="en-US"/>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endParaRPr lang="en-US"/>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endParaRPr lang="en-US"/>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endParaRPr lang="en-US"/>
                    </a:p>
                  </a:txBody>
                  <a:tcPr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89897714"/>
                  </a:ext>
                </a:extLst>
              </a:tr>
              <a:tr h="340807">
                <a:tc>
                  <a:txBody>
                    <a:bodyPr/>
                    <a:lstStyle/>
                    <a:p>
                      <a:endParaRPr lang="en-US"/>
                    </a:p>
                  </a:txBody>
                  <a:tcPr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2"/>
                    </a:solidFill>
                  </a:tcPr>
                </a:tc>
                <a:tc>
                  <a:txBody>
                    <a:bodyPr/>
                    <a:lstStyle/>
                    <a:p>
                      <a:endParaRPr lang="en-US"/>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2"/>
                    </a:solidFill>
                  </a:tcPr>
                </a:tc>
                <a:tc>
                  <a:txBody>
                    <a:bodyPr/>
                    <a:lstStyle/>
                    <a:p>
                      <a:endParaRPr lang="en-US"/>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2"/>
                    </a:solidFill>
                  </a:tcPr>
                </a:tc>
                <a:tc>
                  <a:txBody>
                    <a:bodyPr/>
                    <a:lstStyle/>
                    <a:p>
                      <a:endParaRPr lang="en-US"/>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2"/>
                    </a:solidFill>
                  </a:tcPr>
                </a:tc>
                <a:tc>
                  <a:txBody>
                    <a:bodyPr/>
                    <a:lstStyle/>
                    <a:p>
                      <a:endParaRPr lang="en-US"/>
                    </a:p>
                  </a:txBody>
                  <a:tcPr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3858734154"/>
                  </a:ext>
                </a:extLst>
              </a:tr>
              <a:tr h="340807">
                <a:tc>
                  <a:txBody>
                    <a:bodyPr/>
                    <a:lstStyle/>
                    <a:p>
                      <a:endParaRPr lang="en-US"/>
                    </a:p>
                  </a:txBody>
                  <a:tcPr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solidFill>
                      <a:schemeClr val="bg1"/>
                    </a:solidFill>
                  </a:tcPr>
                </a:tc>
                <a:tc>
                  <a:txBody>
                    <a:bodyPr/>
                    <a:lstStyle/>
                    <a:p>
                      <a:endParaRPr lang="en-US"/>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solidFill>
                      <a:schemeClr val="bg1"/>
                    </a:solidFill>
                  </a:tcPr>
                </a:tc>
                <a:tc>
                  <a:txBody>
                    <a:bodyPr/>
                    <a:lstStyle/>
                    <a:p>
                      <a:endParaRPr lang="en-US"/>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solidFill>
                      <a:schemeClr val="bg1"/>
                    </a:solidFill>
                  </a:tcPr>
                </a:tc>
                <a:tc>
                  <a:txBody>
                    <a:bodyPr/>
                    <a:lstStyle/>
                    <a:p>
                      <a:endParaRPr lang="en-US"/>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solidFill>
                      <a:schemeClr val="bg1"/>
                    </a:solidFill>
                  </a:tcPr>
                </a:tc>
                <a:tc>
                  <a:txBody>
                    <a:bodyPr/>
                    <a:lstStyle/>
                    <a:p>
                      <a:endParaRPr lang="en-US"/>
                    </a:p>
                  </a:txBody>
                  <a:tcPr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solidFill>
                      <a:schemeClr val="bg1"/>
                    </a:solidFill>
                  </a:tcPr>
                </a:tc>
                <a:extLst>
                  <a:ext uri="{0D108BD9-81ED-4DB2-BD59-A6C34878D82A}">
                    <a16:rowId xmlns:a16="http://schemas.microsoft.com/office/drawing/2014/main" val="1957898536"/>
                  </a:ext>
                </a:extLst>
              </a:tr>
            </a:tbl>
          </a:graphicData>
        </a:graphic>
      </p:graphicFrame>
      <p:sp>
        <p:nvSpPr>
          <p:cNvPr id="56" name="Rectangle 55">
            <a:extLst>
              <a:ext uri="{FF2B5EF4-FFF2-40B4-BE49-F238E27FC236}">
                <a16:creationId xmlns:a16="http://schemas.microsoft.com/office/drawing/2014/main" id="{8B22F38B-33D1-824B-909B-BDA3447F3F23}"/>
              </a:ext>
            </a:extLst>
          </p:cNvPr>
          <p:cNvSpPr/>
          <p:nvPr userDrawn="1"/>
        </p:nvSpPr>
        <p:spPr>
          <a:xfrm>
            <a:off x="0" y="0"/>
            <a:ext cx="180022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a:p>
        </p:txBody>
      </p:sp>
      <p:pic>
        <p:nvPicPr>
          <p:cNvPr id="57" name="Picture 56">
            <a:extLst>
              <a:ext uri="{FF2B5EF4-FFF2-40B4-BE49-F238E27FC236}">
                <a16:creationId xmlns:a16="http://schemas.microsoft.com/office/drawing/2014/main" id="{17E7168F-7299-ED4F-B43C-377855BA36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9696062">
            <a:off x="395472" y="260826"/>
            <a:ext cx="953640" cy="2924142"/>
          </a:xfrm>
          <a:prstGeom prst="rect">
            <a:avLst/>
          </a:prstGeom>
        </p:spPr>
      </p:pic>
      <p:grpSp>
        <p:nvGrpSpPr>
          <p:cNvPr id="58" name="Group 57">
            <a:extLst>
              <a:ext uri="{FF2B5EF4-FFF2-40B4-BE49-F238E27FC236}">
                <a16:creationId xmlns:a16="http://schemas.microsoft.com/office/drawing/2014/main" id="{283E52FE-B5EA-474E-B4C3-0D1C5CFD7E8A}"/>
              </a:ext>
            </a:extLst>
          </p:cNvPr>
          <p:cNvGrpSpPr/>
          <p:nvPr userDrawn="1"/>
        </p:nvGrpSpPr>
        <p:grpSpPr>
          <a:xfrm>
            <a:off x="5404670" y="6248400"/>
            <a:ext cx="3210027" cy="196444"/>
            <a:chOff x="6927228" y="7552706"/>
            <a:chExt cx="5016271" cy="227062"/>
          </a:xfrm>
        </p:grpSpPr>
        <p:sp>
          <p:nvSpPr>
            <p:cNvPr id="59" name="Oval 58">
              <a:extLst>
                <a:ext uri="{FF2B5EF4-FFF2-40B4-BE49-F238E27FC236}">
                  <a16:creationId xmlns:a16="http://schemas.microsoft.com/office/drawing/2014/main" id="{8FE00B44-E55A-D846-AC93-901B64B0D470}"/>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0" name="Oval 59">
              <a:extLst>
                <a:ext uri="{FF2B5EF4-FFF2-40B4-BE49-F238E27FC236}">
                  <a16:creationId xmlns:a16="http://schemas.microsoft.com/office/drawing/2014/main" id="{BC3D2986-74A5-0140-A2A6-7F38394C3E7E}"/>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1" name="Oval 60">
              <a:extLst>
                <a:ext uri="{FF2B5EF4-FFF2-40B4-BE49-F238E27FC236}">
                  <a16:creationId xmlns:a16="http://schemas.microsoft.com/office/drawing/2014/main" id="{42A36B0A-7CEE-6D48-B4F6-8BEA1DF7CCE2}"/>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2" name="Oval 61">
              <a:extLst>
                <a:ext uri="{FF2B5EF4-FFF2-40B4-BE49-F238E27FC236}">
                  <a16:creationId xmlns:a16="http://schemas.microsoft.com/office/drawing/2014/main" id="{2D00BBF6-D1CC-624B-9544-8811047BC9AF}"/>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3" name="Oval 62">
              <a:extLst>
                <a:ext uri="{FF2B5EF4-FFF2-40B4-BE49-F238E27FC236}">
                  <a16:creationId xmlns:a16="http://schemas.microsoft.com/office/drawing/2014/main" id="{01552BD0-2B03-674E-93A5-E18F6FBFA8E9}"/>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4" name="Oval 63">
              <a:extLst>
                <a:ext uri="{FF2B5EF4-FFF2-40B4-BE49-F238E27FC236}">
                  <a16:creationId xmlns:a16="http://schemas.microsoft.com/office/drawing/2014/main" id="{CEE88F32-4B59-6141-843D-0164ED791B2E}"/>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5" name="Oval 64">
              <a:extLst>
                <a:ext uri="{FF2B5EF4-FFF2-40B4-BE49-F238E27FC236}">
                  <a16:creationId xmlns:a16="http://schemas.microsoft.com/office/drawing/2014/main" id="{DF332954-5760-3E40-9712-7E7738DB8CA3}"/>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6" name="Oval 65">
              <a:extLst>
                <a:ext uri="{FF2B5EF4-FFF2-40B4-BE49-F238E27FC236}">
                  <a16:creationId xmlns:a16="http://schemas.microsoft.com/office/drawing/2014/main" id="{1DF4194D-D51D-AD41-B3A9-42EEC473A58C}"/>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7" name="Oval 66">
              <a:extLst>
                <a:ext uri="{FF2B5EF4-FFF2-40B4-BE49-F238E27FC236}">
                  <a16:creationId xmlns:a16="http://schemas.microsoft.com/office/drawing/2014/main" id="{BE40BA29-BAD4-E341-9E66-5DD875925BF2}"/>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8" name="Oval 67">
              <a:extLst>
                <a:ext uri="{FF2B5EF4-FFF2-40B4-BE49-F238E27FC236}">
                  <a16:creationId xmlns:a16="http://schemas.microsoft.com/office/drawing/2014/main" id="{EEF975F8-8FD1-B241-9EF6-47935CAAA3B8}"/>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9" name="Oval 68">
              <a:extLst>
                <a:ext uri="{FF2B5EF4-FFF2-40B4-BE49-F238E27FC236}">
                  <a16:creationId xmlns:a16="http://schemas.microsoft.com/office/drawing/2014/main" id="{EC10AED8-FB1A-634D-975F-AEB1BB334A87}"/>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0" name="Oval 69">
              <a:extLst>
                <a:ext uri="{FF2B5EF4-FFF2-40B4-BE49-F238E27FC236}">
                  <a16:creationId xmlns:a16="http://schemas.microsoft.com/office/drawing/2014/main" id="{606AD19C-3C82-1B41-A69D-4EBE8CCDB28E}"/>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1" name="Oval 70">
              <a:extLst>
                <a:ext uri="{FF2B5EF4-FFF2-40B4-BE49-F238E27FC236}">
                  <a16:creationId xmlns:a16="http://schemas.microsoft.com/office/drawing/2014/main" id="{200E7FA6-CEB0-E14B-95B2-96122743EE39}"/>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2" name="Oval 71">
              <a:extLst>
                <a:ext uri="{FF2B5EF4-FFF2-40B4-BE49-F238E27FC236}">
                  <a16:creationId xmlns:a16="http://schemas.microsoft.com/office/drawing/2014/main" id="{97B0DA78-13DC-A145-8920-D3EFC32F4111}"/>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3" name="Oval 72">
              <a:extLst>
                <a:ext uri="{FF2B5EF4-FFF2-40B4-BE49-F238E27FC236}">
                  <a16:creationId xmlns:a16="http://schemas.microsoft.com/office/drawing/2014/main" id="{2B816D03-DD00-8048-BE69-8DCA6B75BBB4}"/>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4" name="Oval 73">
              <a:extLst>
                <a:ext uri="{FF2B5EF4-FFF2-40B4-BE49-F238E27FC236}">
                  <a16:creationId xmlns:a16="http://schemas.microsoft.com/office/drawing/2014/main" id="{FB0058AB-75DB-B248-879D-40E98F22718F}"/>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5" name="Oval 74">
              <a:extLst>
                <a:ext uri="{FF2B5EF4-FFF2-40B4-BE49-F238E27FC236}">
                  <a16:creationId xmlns:a16="http://schemas.microsoft.com/office/drawing/2014/main" id="{711824C6-9A08-4D4F-B383-78BBF5035539}"/>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6" name="Oval 75">
              <a:extLst>
                <a:ext uri="{FF2B5EF4-FFF2-40B4-BE49-F238E27FC236}">
                  <a16:creationId xmlns:a16="http://schemas.microsoft.com/office/drawing/2014/main" id="{6FCC1D9F-F837-B341-A58E-1EB8EC64E94A}"/>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7" name="Oval 76">
              <a:extLst>
                <a:ext uri="{FF2B5EF4-FFF2-40B4-BE49-F238E27FC236}">
                  <a16:creationId xmlns:a16="http://schemas.microsoft.com/office/drawing/2014/main" id="{1A752152-6D98-054F-9791-3CC2BAF54D40}"/>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8" name="Oval 77">
              <a:extLst>
                <a:ext uri="{FF2B5EF4-FFF2-40B4-BE49-F238E27FC236}">
                  <a16:creationId xmlns:a16="http://schemas.microsoft.com/office/drawing/2014/main" id="{E1F2B4B8-02B8-C749-984C-2917DFCF46E5}"/>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9" name="Oval 78">
              <a:extLst>
                <a:ext uri="{FF2B5EF4-FFF2-40B4-BE49-F238E27FC236}">
                  <a16:creationId xmlns:a16="http://schemas.microsoft.com/office/drawing/2014/main" id="{7B59274A-34CE-2E46-B921-B6C52B78C915}"/>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0" name="Oval 79">
              <a:extLst>
                <a:ext uri="{FF2B5EF4-FFF2-40B4-BE49-F238E27FC236}">
                  <a16:creationId xmlns:a16="http://schemas.microsoft.com/office/drawing/2014/main" id="{1A1AAE11-C4A7-9949-8869-8C8C3E224E0F}"/>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1" name="Oval 80">
              <a:extLst>
                <a:ext uri="{FF2B5EF4-FFF2-40B4-BE49-F238E27FC236}">
                  <a16:creationId xmlns:a16="http://schemas.microsoft.com/office/drawing/2014/main" id="{46E8B142-FD4C-C242-90EF-B40E96840BBD}"/>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2" name="Oval 81">
              <a:extLst>
                <a:ext uri="{FF2B5EF4-FFF2-40B4-BE49-F238E27FC236}">
                  <a16:creationId xmlns:a16="http://schemas.microsoft.com/office/drawing/2014/main" id="{F5CDC02C-3735-9844-A13E-FF78963DC929}"/>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3" name="Oval 82">
              <a:extLst>
                <a:ext uri="{FF2B5EF4-FFF2-40B4-BE49-F238E27FC236}">
                  <a16:creationId xmlns:a16="http://schemas.microsoft.com/office/drawing/2014/main" id="{8166D10C-2BD3-014C-9719-CF0617A33A89}"/>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4" name="Oval 83">
              <a:extLst>
                <a:ext uri="{FF2B5EF4-FFF2-40B4-BE49-F238E27FC236}">
                  <a16:creationId xmlns:a16="http://schemas.microsoft.com/office/drawing/2014/main" id="{2CD6A258-B123-C64A-816E-02A66FB1199F}"/>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5" name="Oval 84">
              <a:extLst>
                <a:ext uri="{FF2B5EF4-FFF2-40B4-BE49-F238E27FC236}">
                  <a16:creationId xmlns:a16="http://schemas.microsoft.com/office/drawing/2014/main" id="{8555DD81-D163-B442-A105-1A28A73D94DA}"/>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6" name="Oval 85">
              <a:extLst>
                <a:ext uri="{FF2B5EF4-FFF2-40B4-BE49-F238E27FC236}">
                  <a16:creationId xmlns:a16="http://schemas.microsoft.com/office/drawing/2014/main" id="{FC34398C-6313-634B-BA87-02F003E86BAE}"/>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7" name="Oval 86">
              <a:extLst>
                <a:ext uri="{FF2B5EF4-FFF2-40B4-BE49-F238E27FC236}">
                  <a16:creationId xmlns:a16="http://schemas.microsoft.com/office/drawing/2014/main" id="{351CA35E-94F4-894C-BF33-057494366BE6}"/>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8" name="Oval 87">
              <a:extLst>
                <a:ext uri="{FF2B5EF4-FFF2-40B4-BE49-F238E27FC236}">
                  <a16:creationId xmlns:a16="http://schemas.microsoft.com/office/drawing/2014/main" id="{B71AFF05-3D17-8A48-BA38-79C7216D8DDF}"/>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9" name="Oval 88">
              <a:extLst>
                <a:ext uri="{FF2B5EF4-FFF2-40B4-BE49-F238E27FC236}">
                  <a16:creationId xmlns:a16="http://schemas.microsoft.com/office/drawing/2014/main" id="{E1D39B03-102C-BE4C-B0C7-5955A732B877}"/>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0" name="Oval 89">
              <a:extLst>
                <a:ext uri="{FF2B5EF4-FFF2-40B4-BE49-F238E27FC236}">
                  <a16:creationId xmlns:a16="http://schemas.microsoft.com/office/drawing/2014/main" id="{E3385C04-5E5F-154E-8400-0A8989DEE6C9}"/>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1" name="Oval 90">
              <a:extLst>
                <a:ext uri="{FF2B5EF4-FFF2-40B4-BE49-F238E27FC236}">
                  <a16:creationId xmlns:a16="http://schemas.microsoft.com/office/drawing/2014/main" id="{B8F60A1E-377C-E741-A66F-05DCD74F228B}"/>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2" name="Oval 91">
              <a:extLst>
                <a:ext uri="{FF2B5EF4-FFF2-40B4-BE49-F238E27FC236}">
                  <a16:creationId xmlns:a16="http://schemas.microsoft.com/office/drawing/2014/main" id="{0F43A92E-1F8F-5E46-9E01-D07E1ED2F61D}"/>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3" name="Oval 92">
              <a:extLst>
                <a:ext uri="{FF2B5EF4-FFF2-40B4-BE49-F238E27FC236}">
                  <a16:creationId xmlns:a16="http://schemas.microsoft.com/office/drawing/2014/main" id="{B7B12B5B-CACB-214F-9BEE-6692F0AEDA00}"/>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4" name="Oval 93">
              <a:extLst>
                <a:ext uri="{FF2B5EF4-FFF2-40B4-BE49-F238E27FC236}">
                  <a16:creationId xmlns:a16="http://schemas.microsoft.com/office/drawing/2014/main" id="{B71056E2-CDE0-0243-A9C0-49E5A8C344CC}"/>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5" name="Oval 94">
              <a:extLst>
                <a:ext uri="{FF2B5EF4-FFF2-40B4-BE49-F238E27FC236}">
                  <a16:creationId xmlns:a16="http://schemas.microsoft.com/office/drawing/2014/main" id="{E91E7A9E-2A78-0848-8CFF-B65462A29831}"/>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6" name="Oval 95">
              <a:extLst>
                <a:ext uri="{FF2B5EF4-FFF2-40B4-BE49-F238E27FC236}">
                  <a16:creationId xmlns:a16="http://schemas.microsoft.com/office/drawing/2014/main" id="{317B2D8D-62C8-6A49-8031-2700D06CA33D}"/>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7" name="Oval 96">
              <a:extLst>
                <a:ext uri="{FF2B5EF4-FFF2-40B4-BE49-F238E27FC236}">
                  <a16:creationId xmlns:a16="http://schemas.microsoft.com/office/drawing/2014/main" id="{BD740B21-737B-A64F-AD99-7EE0D2D184F1}"/>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8" name="Oval 97">
              <a:extLst>
                <a:ext uri="{FF2B5EF4-FFF2-40B4-BE49-F238E27FC236}">
                  <a16:creationId xmlns:a16="http://schemas.microsoft.com/office/drawing/2014/main" id="{9C528705-97AE-F44B-88B9-2DD56A5F2BC2}"/>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9" name="Oval 98">
              <a:extLst>
                <a:ext uri="{FF2B5EF4-FFF2-40B4-BE49-F238E27FC236}">
                  <a16:creationId xmlns:a16="http://schemas.microsoft.com/office/drawing/2014/main" id="{F0DC702B-C0CB-D64D-B00B-C133123AF3F7}"/>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0" name="Oval 99">
              <a:extLst>
                <a:ext uri="{FF2B5EF4-FFF2-40B4-BE49-F238E27FC236}">
                  <a16:creationId xmlns:a16="http://schemas.microsoft.com/office/drawing/2014/main" id="{6DC47201-5EDA-1647-9481-C6838288C82A}"/>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1" name="Oval 100">
              <a:extLst>
                <a:ext uri="{FF2B5EF4-FFF2-40B4-BE49-F238E27FC236}">
                  <a16:creationId xmlns:a16="http://schemas.microsoft.com/office/drawing/2014/main" id="{2407B9AB-214E-8145-A1C6-7AABFC787346}"/>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2" name="Oval 101">
              <a:extLst>
                <a:ext uri="{FF2B5EF4-FFF2-40B4-BE49-F238E27FC236}">
                  <a16:creationId xmlns:a16="http://schemas.microsoft.com/office/drawing/2014/main" id="{217CC59A-8EFD-424E-9252-77AD19A4ED0F}"/>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3" name="Oval 102">
              <a:extLst>
                <a:ext uri="{FF2B5EF4-FFF2-40B4-BE49-F238E27FC236}">
                  <a16:creationId xmlns:a16="http://schemas.microsoft.com/office/drawing/2014/main" id="{D59FF62D-FD67-5A41-AA59-084168A1B0C7}"/>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4" name="Oval 103">
              <a:extLst>
                <a:ext uri="{FF2B5EF4-FFF2-40B4-BE49-F238E27FC236}">
                  <a16:creationId xmlns:a16="http://schemas.microsoft.com/office/drawing/2014/main" id="{74A8EB1A-5C83-9745-8F83-7D18F244B2C4}"/>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5" name="Oval 104">
              <a:extLst>
                <a:ext uri="{FF2B5EF4-FFF2-40B4-BE49-F238E27FC236}">
                  <a16:creationId xmlns:a16="http://schemas.microsoft.com/office/drawing/2014/main" id="{AC782DD4-3397-B74F-B709-C4D36E9C9E1F}"/>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6" name="Oval 105">
              <a:extLst>
                <a:ext uri="{FF2B5EF4-FFF2-40B4-BE49-F238E27FC236}">
                  <a16:creationId xmlns:a16="http://schemas.microsoft.com/office/drawing/2014/main" id="{60F9EFD9-4B88-CE40-AC9A-097E638F1648}"/>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spTree>
    <p:extLst>
      <p:ext uri="{BB962C8B-B14F-4D97-AF65-F5344CB8AC3E}">
        <p14:creationId xmlns:p14="http://schemas.microsoft.com/office/powerpoint/2010/main" val="2477831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531922"/>
            <a:ext cx="8305800" cy="43354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381000" y="228600"/>
            <a:ext cx="8305800" cy="1208314"/>
          </a:xfrm>
          <a:prstGeom prst="rect">
            <a:avLst/>
          </a:prstGeom>
        </p:spPr>
        <p:txBody>
          <a:bodyPr vert="horz" lIns="91440" tIns="45720" rIns="91440" bIns="45720" rtlCol="0" anchor="ctr">
            <a:normAutofit/>
          </a:bodyPr>
          <a:lstStyle/>
          <a:p>
            <a:r>
              <a:rPr lang="en-US"/>
              <a:t>Click to edit title style</a:t>
            </a:r>
          </a:p>
        </p:txBody>
      </p:sp>
    </p:spTree>
    <p:extLst>
      <p:ext uri="{BB962C8B-B14F-4D97-AF65-F5344CB8AC3E}">
        <p14:creationId xmlns:p14="http://schemas.microsoft.com/office/powerpoint/2010/main" val="3932844464"/>
      </p:ext>
    </p:extLst>
  </p:cSld>
  <p:clrMap bg1="lt1" tx1="dk1" bg2="lt2" tx2="dk2" accent1="accent1" accent2="accent2" accent3="accent3" accent4="accent4" accent5="accent5" accent6="accent6" hlink="hlink" folHlink="folHlink"/>
  <p:sldLayoutIdLst>
    <p:sldLayoutId id="2147483916" r:id="rId1"/>
    <p:sldLayoutId id="2147483970" r:id="rId2"/>
    <p:sldLayoutId id="2147483962" r:id="rId3"/>
    <p:sldLayoutId id="2147483918" r:id="rId4"/>
    <p:sldLayoutId id="2147483923" r:id="rId5"/>
    <p:sldLayoutId id="2147483924" r:id="rId6"/>
    <p:sldLayoutId id="2147483971" r:id="rId7"/>
    <p:sldLayoutId id="2147483930" r:id="rId8"/>
    <p:sldLayoutId id="2147483972" r:id="rId9"/>
    <p:sldLayoutId id="2147483973" r:id="rId10"/>
    <p:sldLayoutId id="2147483974" r:id="rId11"/>
    <p:sldLayoutId id="2147483975" r:id="rId12"/>
    <p:sldLayoutId id="2147483976" r:id="rId13"/>
    <p:sldLayoutId id="2147483977" r:id="rId14"/>
    <p:sldLayoutId id="2147483978" r:id="rId15"/>
    <p:sldLayoutId id="2147483979" r:id="rId16"/>
    <p:sldLayoutId id="2147483980" r:id="rId17"/>
    <p:sldLayoutId id="2147483981" r:id="rId18"/>
    <p:sldLayoutId id="2147483982" r:id="rId19"/>
    <p:sldLayoutId id="2147483983" r:id="rId20"/>
    <p:sldLayoutId id="2147483984" r:id="rId21"/>
    <p:sldLayoutId id="2147483985" r:id="rId22"/>
    <p:sldLayoutId id="2147483986" r:id="rId23"/>
    <p:sldLayoutId id="2147483987" r:id="rId24"/>
    <p:sldLayoutId id="2147483966" r:id="rId25"/>
    <p:sldLayoutId id="2147483945" r:id="rId26"/>
    <p:sldLayoutId id="2147483967" r:id="rId27"/>
    <p:sldLayoutId id="2147483988" r:id="rId28"/>
    <p:sldLayoutId id="2147483960" r:id="rId29"/>
    <p:sldLayoutId id="2147483969" r:id="rId30"/>
    <p:sldLayoutId id="2147483959" r:id="rId31"/>
    <p:sldLayoutId id="2147483990" r:id="rId32"/>
  </p:sldLayoutIdLst>
  <p:txStyles>
    <p:titleStyle>
      <a:lvl1pPr algn="l" defTabSz="514359" rtl="0" eaLnBrk="1" latinLnBrk="0" hangingPunct="1">
        <a:spcBef>
          <a:spcPct val="0"/>
        </a:spcBef>
        <a:buNone/>
        <a:defRPr sz="2700" b="1" kern="1200">
          <a:solidFill>
            <a:schemeClr val="accent2"/>
          </a:solidFill>
          <a:latin typeface="Georgia" panose="02040502050405020303" pitchFamily="18" charset="0"/>
          <a:ea typeface="+mj-ea"/>
          <a:cs typeface="+mj-cs"/>
        </a:defRPr>
      </a:lvl1pPr>
    </p:titleStyle>
    <p:bodyStyle>
      <a:lvl1pPr marL="192885" indent="-192885" algn="l" defTabSz="514359" rtl="0" eaLnBrk="1" latinLnBrk="0" hangingPunct="1">
        <a:spcBef>
          <a:spcPct val="20000"/>
        </a:spcBef>
        <a:buClr>
          <a:schemeClr val="tx1"/>
        </a:buClr>
        <a:buFont typeface="Wingdings" panose="05000000000000000000" pitchFamily="2" charset="2"/>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17917" indent="-160738" algn="l" defTabSz="514359" rtl="0" eaLnBrk="1" latinLnBrk="0" hangingPunct="1">
        <a:spcBef>
          <a:spcPct val="20000"/>
        </a:spcBef>
        <a:buClr>
          <a:schemeClr val="tx1"/>
        </a:buClr>
        <a:buFont typeface="Arial" panose="020B0604020202020204" pitchFamily="34"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642948" indent="-128590" algn="l" defTabSz="514359" rtl="0" eaLnBrk="1" latinLnBrk="0" hangingPunct="1">
        <a:spcBef>
          <a:spcPct val="20000"/>
        </a:spcBef>
        <a:buClr>
          <a:schemeClr val="tx1"/>
        </a:buClr>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900127" indent="-128590" algn="l" defTabSz="514359" rtl="0" eaLnBrk="1" latinLnBrk="0" hangingPunct="1">
        <a:spcBef>
          <a:spcPct val="20000"/>
        </a:spcBef>
        <a:buClr>
          <a:schemeClr val="tx1"/>
        </a:buClr>
        <a:buFont typeface="Courier New" panose="02070309020205020404" pitchFamily="49" charset="0"/>
        <a:buChar char="o"/>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157307" indent="-128590" algn="l" defTabSz="514359" rtl="0" eaLnBrk="1" latinLnBrk="0" hangingPunct="1">
        <a:spcBef>
          <a:spcPct val="20000"/>
        </a:spcBef>
        <a:buClr>
          <a:schemeClr val="tx1"/>
        </a:buClr>
        <a:buFont typeface="Arial" panose="020B0604020202020204" pitchFamily="34" charset="0"/>
        <a:buChar char="»"/>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414486" indent="-128590" algn="l" defTabSz="514359"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65" indent="-128590" algn="l" defTabSz="514359"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44" indent="-128590" algn="l" defTabSz="514359"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6024" indent="-128590" algn="l" defTabSz="514359"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9" rtl="0" eaLnBrk="1" latinLnBrk="0" hangingPunct="1">
        <a:defRPr sz="1013" kern="1200">
          <a:solidFill>
            <a:schemeClr val="tx1"/>
          </a:solidFill>
          <a:latin typeface="+mn-lt"/>
          <a:ea typeface="+mn-ea"/>
          <a:cs typeface="+mn-cs"/>
        </a:defRPr>
      </a:lvl1pPr>
      <a:lvl2pPr marL="257180" algn="l" defTabSz="514359" rtl="0" eaLnBrk="1" latinLnBrk="0" hangingPunct="1">
        <a:defRPr sz="1013" kern="1200">
          <a:solidFill>
            <a:schemeClr val="tx1"/>
          </a:solidFill>
          <a:latin typeface="+mn-lt"/>
          <a:ea typeface="+mn-ea"/>
          <a:cs typeface="+mn-cs"/>
        </a:defRPr>
      </a:lvl2pPr>
      <a:lvl3pPr marL="514359" algn="l" defTabSz="514359" rtl="0" eaLnBrk="1" latinLnBrk="0" hangingPunct="1">
        <a:defRPr sz="1013" kern="1200">
          <a:solidFill>
            <a:schemeClr val="tx1"/>
          </a:solidFill>
          <a:latin typeface="+mn-lt"/>
          <a:ea typeface="+mn-ea"/>
          <a:cs typeface="+mn-cs"/>
        </a:defRPr>
      </a:lvl3pPr>
      <a:lvl4pPr marL="771538" algn="l" defTabSz="514359" rtl="0" eaLnBrk="1" latinLnBrk="0" hangingPunct="1">
        <a:defRPr sz="1013" kern="1200">
          <a:solidFill>
            <a:schemeClr val="tx1"/>
          </a:solidFill>
          <a:latin typeface="+mn-lt"/>
          <a:ea typeface="+mn-ea"/>
          <a:cs typeface="+mn-cs"/>
        </a:defRPr>
      </a:lvl4pPr>
      <a:lvl5pPr marL="1028717" algn="l" defTabSz="514359" rtl="0" eaLnBrk="1" latinLnBrk="0" hangingPunct="1">
        <a:defRPr sz="1013" kern="1200">
          <a:solidFill>
            <a:schemeClr val="tx1"/>
          </a:solidFill>
          <a:latin typeface="+mn-lt"/>
          <a:ea typeface="+mn-ea"/>
          <a:cs typeface="+mn-cs"/>
        </a:defRPr>
      </a:lvl5pPr>
      <a:lvl6pPr marL="1285897" algn="l" defTabSz="514359" rtl="0" eaLnBrk="1" latinLnBrk="0" hangingPunct="1">
        <a:defRPr sz="1013" kern="1200">
          <a:solidFill>
            <a:schemeClr val="tx1"/>
          </a:solidFill>
          <a:latin typeface="+mn-lt"/>
          <a:ea typeface="+mn-ea"/>
          <a:cs typeface="+mn-cs"/>
        </a:defRPr>
      </a:lvl6pPr>
      <a:lvl7pPr marL="1543076" algn="l" defTabSz="514359" rtl="0" eaLnBrk="1" latinLnBrk="0" hangingPunct="1">
        <a:defRPr sz="1013" kern="1200">
          <a:solidFill>
            <a:schemeClr val="tx1"/>
          </a:solidFill>
          <a:latin typeface="+mn-lt"/>
          <a:ea typeface="+mn-ea"/>
          <a:cs typeface="+mn-cs"/>
        </a:defRPr>
      </a:lvl7pPr>
      <a:lvl8pPr marL="1800255" algn="l" defTabSz="514359" rtl="0" eaLnBrk="1" latinLnBrk="0" hangingPunct="1">
        <a:defRPr sz="1013" kern="1200">
          <a:solidFill>
            <a:schemeClr val="tx1"/>
          </a:solidFill>
          <a:latin typeface="+mn-lt"/>
          <a:ea typeface="+mn-ea"/>
          <a:cs typeface="+mn-cs"/>
        </a:defRPr>
      </a:lvl8pPr>
      <a:lvl9pPr marL="2057434" algn="l" defTabSz="514359"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mailto:Christy.Ballard@tn.gov"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hyperlink" Target="mailto:Christy.Ballard@tn.gov"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hyperlink" Target="mailto:Lisa.Coons@tn.gov"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hyperlink" Target="mailto:Christy.Ballard@tn.gov"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mailto:Christy.Ballard@tn.gov"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Christy.Ballard@tn.gov"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www.tn.gov/content/dam/tn/education/legal/2022_Legislative_Report_final.pdf" TargetMode="External"/><Relationship Id="rId2" Type="http://schemas.openxmlformats.org/officeDocument/2006/relationships/hyperlink" Target="https://www.tn.gov/education/legal-services/legal-resources.html"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group of children raising their hands&#10;&#10;Description automatically generated">
            <a:extLst>
              <a:ext uri="{FF2B5EF4-FFF2-40B4-BE49-F238E27FC236}">
                <a16:creationId xmlns:a16="http://schemas.microsoft.com/office/drawing/2014/main" id="{FB3869F8-8321-2D94-F702-BA93F16336B6}"/>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17151" r="34531"/>
          <a:stretch/>
        </p:blipFill>
        <p:spPr>
          <a:xfrm>
            <a:off x="4174074" y="0"/>
            <a:ext cx="4969923" cy="6858000"/>
          </a:xfrm>
        </p:spPr>
      </p:pic>
      <p:sp>
        <p:nvSpPr>
          <p:cNvPr id="3" name="Subtitle 2">
            <a:extLst>
              <a:ext uri="{FF2B5EF4-FFF2-40B4-BE49-F238E27FC236}">
                <a16:creationId xmlns:a16="http://schemas.microsoft.com/office/drawing/2014/main" id="{E2CA7078-4B61-426E-BA7B-24FDAE211306}"/>
              </a:ext>
            </a:extLst>
          </p:cNvPr>
          <p:cNvSpPr>
            <a:spLocks noGrp="1"/>
          </p:cNvSpPr>
          <p:nvPr>
            <p:ph type="subTitle" idx="1"/>
          </p:nvPr>
        </p:nvSpPr>
        <p:spPr/>
        <p:txBody>
          <a:bodyPr/>
          <a:lstStyle/>
          <a:p>
            <a:r>
              <a:rPr lang="en-US"/>
              <a:t>Christy Ballard</a:t>
            </a:r>
          </a:p>
        </p:txBody>
      </p:sp>
      <p:sp>
        <p:nvSpPr>
          <p:cNvPr id="4" name="Title 3">
            <a:extLst>
              <a:ext uri="{FF2B5EF4-FFF2-40B4-BE49-F238E27FC236}">
                <a16:creationId xmlns:a16="http://schemas.microsoft.com/office/drawing/2014/main" id="{1592B58D-FC27-4D3F-8229-2DB5E1B4539E}"/>
              </a:ext>
            </a:extLst>
          </p:cNvPr>
          <p:cNvSpPr>
            <a:spLocks noGrp="1"/>
          </p:cNvSpPr>
          <p:nvPr>
            <p:ph type="title"/>
          </p:nvPr>
        </p:nvSpPr>
        <p:spPr>
          <a:xfrm>
            <a:off x="503238" y="1718385"/>
            <a:ext cx="6368626" cy="1798523"/>
          </a:xfrm>
        </p:spPr>
        <p:txBody>
          <a:bodyPr/>
          <a:lstStyle/>
          <a:p>
            <a:r>
              <a:rPr lang="en-US" dirty="0" smtClean="0"/>
              <a:t>Legal </a:t>
            </a:r>
            <a:r>
              <a:rPr lang="en-US" dirty="0"/>
              <a:t>Updates and Hot Takes</a:t>
            </a:r>
            <a:br>
              <a:rPr lang="en-US" dirty="0"/>
            </a:br>
            <a:r>
              <a:rPr lang="en-US" sz="2800" dirty="0">
                <a:cs typeface="Arial" panose="020B0604020202020204" pitchFamily="34" charset="0"/>
              </a:rPr>
              <a:t>2022 TDASC </a:t>
            </a:r>
            <a:endParaRPr lang="en-US" dirty="0"/>
          </a:p>
        </p:txBody>
      </p:sp>
      <p:sp>
        <p:nvSpPr>
          <p:cNvPr id="5" name="Text Placeholder 4">
            <a:extLst>
              <a:ext uri="{FF2B5EF4-FFF2-40B4-BE49-F238E27FC236}">
                <a16:creationId xmlns:a16="http://schemas.microsoft.com/office/drawing/2014/main" id="{4DECB4F6-DCAE-495B-9120-83017CD71200}"/>
              </a:ext>
            </a:extLst>
          </p:cNvPr>
          <p:cNvSpPr>
            <a:spLocks noGrp="1"/>
          </p:cNvSpPr>
          <p:nvPr>
            <p:ph type="body" sz="quarter" idx="10"/>
          </p:nvPr>
        </p:nvSpPr>
        <p:spPr/>
        <p:txBody>
          <a:bodyPr/>
          <a:lstStyle/>
          <a:p>
            <a:r>
              <a:rPr lang="en-US"/>
              <a:t>General Counsel</a:t>
            </a:r>
          </a:p>
        </p:txBody>
      </p:sp>
      <p:sp>
        <p:nvSpPr>
          <p:cNvPr id="6" name="Text Placeholder 5">
            <a:extLst>
              <a:ext uri="{FF2B5EF4-FFF2-40B4-BE49-F238E27FC236}">
                <a16:creationId xmlns:a16="http://schemas.microsoft.com/office/drawing/2014/main" id="{C29B763D-80CF-479C-A58F-5B957EE71A92}"/>
              </a:ext>
            </a:extLst>
          </p:cNvPr>
          <p:cNvSpPr>
            <a:spLocks noGrp="1"/>
          </p:cNvSpPr>
          <p:nvPr>
            <p:ph type="body" sz="quarter" idx="13"/>
          </p:nvPr>
        </p:nvSpPr>
        <p:spPr/>
        <p:txBody>
          <a:bodyPr>
            <a:normAutofit lnSpcReduction="10000"/>
          </a:bodyPr>
          <a:lstStyle/>
          <a:p>
            <a:endParaRPr lang="en-US">
              <a:solidFill>
                <a:schemeClr val="bg1"/>
              </a:solidFill>
            </a:endParaRPr>
          </a:p>
        </p:txBody>
      </p:sp>
    </p:spTree>
    <p:extLst>
      <p:ext uri="{BB962C8B-B14F-4D97-AF65-F5344CB8AC3E}">
        <p14:creationId xmlns:p14="http://schemas.microsoft.com/office/powerpoint/2010/main" val="2112605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6413B-0788-477C-AEA0-47B7930737F2}"/>
              </a:ext>
            </a:extLst>
          </p:cNvPr>
          <p:cNvSpPr>
            <a:spLocks noGrp="1"/>
          </p:cNvSpPr>
          <p:nvPr>
            <p:ph type="title"/>
          </p:nvPr>
        </p:nvSpPr>
        <p:spPr/>
        <p:txBody>
          <a:bodyPr/>
          <a:lstStyle/>
          <a:p>
            <a:r>
              <a:rPr lang="en-US" dirty="0" smtClean="0"/>
              <a:t>New </a:t>
            </a:r>
            <a:r>
              <a:rPr lang="en-US" dirty="0"/>
              <a:t>Laws Regarding Remote Instruction</a:t>
            </a:r>
          </a:p>
        </p:txBody>
      </p:sp>
      <p:sp>
        <p:nvSpPr>
          <p:cNvPr id="3" name="Text Placeholder 2">
            <a:extLst>
              <a:ext uri="{FF2B5EF4-FFF2-40B4-BE49-F238E27FC236}">
                <a16:creationId xmlns:a16="http://schemas.microsoft.com/office/drawing/2014/main" id="{02E3ACC3-C1FC-4B6F-810D-F3150C751185}"/>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959835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6413B-0788-477C-AEA0-47B7930737F2}"/>
              </a:ext>
            </a:extLst>
          </p:cNvPr>
          <p:cNvSpPr>
            <a:spLocks noGrp="1"/>
          </p:cNvSpPr>
          <p:nvPr>
            <p:ph type="title"/>
          </p:nvPr>
        </p:nvSpPr>
        <p:spPr/>
        <p:txBody>
          <a:bodyPr/>
          <a:lstStyle/>
          <a:p>
            <a:r>
              <a:rPr lang="en-US"/>
              <a:t>Chapter 838 of the Public Acts of 2022</a:t>
            </a:r>
          </a:p>
        </p:txBody>
      </p:sp>
      <p:sp>
        <p:nvSpPr>
          <p:cNvPr id="3" name="Text Placeholder 2">
            <a:extLst>
              <a:ext uri="{FF2B5EF4-FFF2-40B4-BE49-F238E27FC236}">
                <a16:creationId xmlns:a16="http://schemas.microsoft.com/office/drawing/2014/main" id="{A635B3D5-DA68-473D-B2BD-D5EFE7C77CC2}"/>
              </a:ext>
            </a:extLst>
          </p:cNvPr>
          <p:cNvSpPr>
            <a:spLocks noGrp="1"/>
          </p:cNvSpPr>
          <p:nvPr>
            <p:ph type="body" sz="quarter" idx="10"/>
          </p:nvPr>
        </p:nvSpPr>
        <p:spPr/>
        <p:txBody>
          <a:bodyPr/>
          <a:lstStyle/>
          <a:p>
            <a:r>
              <a:rPr lang="en-US"/>
              <a:t>Specifies that an adult high school may provide virtual instruction in accordance with the Virtual Public Schools Act. Requires an adult high school that provides virtual instruction to satisfy the instructional time requirements established for adult high schools by the State Board of Education. </a:t>
            </a:r>
            <a:r>
              <a:rPr lang="en-US" i="1"/>
              <a:t>Effective April 19, 2022</a:t>
            </a:r>
          </a:p>
          <a:p>
            <a:r>
              <a:rPr lang="en-US"/>
              <a:t>TDOE Contact: </a:t>
            </a:r>
            <a:r>
              <a:rPr lang="en-US">
                <a:hlinkClick r:id="rId2"/>
              </a:rPr>
              <a:t>Christy.Ballard@tn.gov</a:t>
            </a:r>
            <a:r>
              <a:rPr lang="en-US"/>
              <a:t> </a:t>
            </a:r>
          </a:p>
        </p:txBody>
      </p:sp>
      <p:sp>
        <p:nvSpPr>
          <p:cNvPr id="4" name="Rectangle 3">
            <a:extLst>
              <a:ext uri="{FF2B5EF4-FFF2-40B4-BE49-F238E27FC236}">
                <a16:creationId xmlns:a16="http://schemas.microsoft.com/office/drawing/2014/main" id="{948E6B0F-A39C-4C55-BE63-A5427ACC2881}"/>
              </a:ext>
            </a:extLst>
          </p:cNvPr>
          <p:cNvSpPr/>
          <p:nvPr/>
        </p:nvSpPr>
        <p:spPr>
          <a:xfrm>
            <a:off x="5082079" y="6166227"/>
            <a:ext cx="3704734" cy="503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306689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6413B-0788-477C-AEA0-47B7930737F2}"/>
              </a:ext>
            </a:extLst>
          </p:cNvPr>
          <p:cNvSpPr>
            <a:spLocks noGrp="1"/>
          </p:cNvSpPr>
          <p:nvPr>
            <p:ph type="title"/>
          </p:nvPr>
        </p:nvSpPr>
        <p:spPr/>
        <p:txBody>
          <a:bodyPr/>
          <a:lstStyle/>
          <a:p>
            <a:r>
              <a:rPr lang="en-US"/>
              <a:t>Chapter 897 of the Public Acts of 2022</a:t>
            </a:r>
          </a:p>
        </p:txBody>
      </p:sp>
      <p:sp>
        <p:nvSpPr>
          <p:cNvPr id="3" name="Text Placeholder 2">
            <a:extLst>
              <a:ext uri="{FF2B5EF4-FFF2-40B4-BE49-F238E27FC236}">
                <a16:creationId xmlns:a16="http://schemas.microsoft.com/office/drawing/2014/main" id="{A635B3D5-DA68-473D-B2BD-D5EFE7C77CC2}"/>
              </a:ext>
            </a:extLst>
          </p:cNvPr>
          <p:cNvSpPr>
            <a:spLocks noGrp="1"/>
          </p:cNvSpPr>
          <p:nvPr>
            <p:ph type="body" sz="quarter" idx="10"/>
          </p:nvPr>
        </p:nvSpPr>
        <p:spPr/>
        <p:txBody>
          <a:bodyPr/>
          <a:lstStyle/>
          <a:p>
            <a:r>
              <a:rPr lang="en-US"/>
              <a:t>Authorizes LEAs to provide up to 2 days, per semester, of the required 180 days of classroom instruction through remote instruction in the event of dangerous or extreme weather conditions, serious outbreaks of illness, or during required TCAP and end-of-course testing. </a:t>
            </a:r>
            <a:r>
              <a:rPr lang="en-US" i="1"/>
              <a:t>Effective April 19, 2022 </a:t>
            </a:r>
          </a:p>
          <a:p>
            <a:r>
              <a:rPr lang="en-US"/>
              <a:t>TDOE Contact: </a:t>
            </a:r>
            <a:r>
              <a:rPr lang="en-US">
                <a:hlinkClick r:id="rId2"/>
              </a:rPr>
              <a:t>Christy.Ballard@tn.gov</a:t>
            </a:r>
            <a:r>
              <a:rPr lang="en-US"/>
              <a:t> </a:t>
            </a:r>
          </a:p>
        </p:txBody>
      </p:sp>
      <p:sp>
        <p:nvSpPr>
          <p:cNvPr id="4" name="Rectangle 3">
            <a:extLst>
              <a:ext uri="{FF2B5EF4-FFF2-40B4-BE49-F238E27FC236}">
                <a16:creationId xmlns:a16="http://schemas.microsoft.com/office/drawing/2014/main" id="{A0EF82DA-DB96-44FE-ADD0-584D1A0D86FE}"/>
              </a:ext>
            </a:extLst>
          </p:cNvPr>
          <p:cNvSpPr/>
          <p:nvPr/>
        </p:nvSpPr>
        <p:spPr>
          <a:xfrm>
            <a:off x="5082079" y="6166227"/>
            <a:ext cx="3704734" cy="503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275527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6413B-0788-477C-AEA0-47B7930737F2}"/>
              </a:ext>
            </a:extLst>
          </p:cNvPr>
          <p:cNvSpPr>
            <a:spLocks noGrp="1"/>
          </p:cNvSpPr>
          <p:nvPr>
            <p:ph type="title"/>
          </p:nvPr>
        </p:nvSpPr>
        <p:spPr/>
        <p:txBody>
          <a:bodyPr/>
          <a:lstStyle/>
          <a:p>
            <a:r>
              <a:rPr lang="en-US"/>
              <a:t>Chapter 936 of the Public Acts of 2022</a:t>
            </a:r>
          </a:p>
        </p:txBody>
      </p:sp>
      <p:sp>
        <p:nvSpPr>
          <p:cNvPr id="3" name="Text Placeholder 2">
            <a:extLst>
              <a:ext uri="{FF2B5EF4-FFF2-40B4-BE49-F238E27FC236}">
                <a16:creationId xmlns:a16="http://schemas.microsoft.com/office/drawing/2014/main" id="{A635B3D5-DA68-473D-B2BD-D5EFE7C77CC2}"/>
              </a:ext>
            </a:extLst>
          </p:cNvPr>
          <p:cNvSpPr>
            <a:spLocks noGrp="1"/>
          </p:cNvSpPr>
          <p:nvPr>
            <p:ph type="body" sz="quarter" idx="10"/>
          </p:nvPr>
        </p:nvSpPr>
        <p:spPr/>
        <p:txBody>
          <a:bodyPr/>
          <a:lstStyle/>
          <a:p>
            <a:r>
              <a:rPr lang="en-US"/>
              <a:t>Requires LEAs to conduct remote learning drills at least once each school year, but cannot require a student to transition to remote learning as part of the learning drill. Requires that educator preparation providers (EPPs) provide instruction on skills to administer virtual instruction to candidates seeking licensure to teach. </a:t>
            </a:r>
            <a:r>
              <a:rPr lang="en-US" i="1"/>
              <a:t>Effective July 1, 2022 </a:t>
            </a:r>
          </a:p>
          <a:p>
            <a:r>
              <a:rPr lang="en-US"/>
              <a:t>TDOE Contact: </a:t>
            </a:r>
            <a:r>
              <a:rPr lang="en-US">
                <a:hlinkClick r:id="rId2"/>
              </a:rPr>
              <a:t>Lisa.Coons@tn.gov</a:t>
            </a:r>
            <a:r>
              <a:rPr lang="en-US"/>
              <a:t> </a:t>
            </a:r>
          </a:p>
        </p:txBody>
      </p:sp>
      <p:sp>
        <p:nvSpPr>
          <p:cNvPr id="4" name="Rectangle 3">
            <a:extLst>
              <a:ext uri="{FF2B5EF4-FFF2-40B4-BE49-F238E27FC236}">
                <a16:creationId xmlns:a16="http://schemas.microsoft.com/office/drawing/2014/main" id="{32267AF2-3167-4F88-939A-437DFBB0B92B}"/>
              </a:ext>
            </a:extLst>
          </p:cNvPr>
          <p:cNvSpPr/>
          <p:nvPr/>
        </p:nvSpPr>
        <p:spPr>
          <a:xfrm>
            <a:off x="5082079" y="6166227"/>
            <a:ext cx="3704734" cy="503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421624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6413B-0788-477C-AEA0-47B7930737F2}"/>
              </a:ext>
            </a:extLst>
          </p:cNvPr>
          <p:cNvSpPr>
            <a:spLocks noGrp="1"/>
          </p:cNvSpPr>
          <p:nvPr>
            <p:ph type="title"/>
          </p:nvPr>
        </p:nvSpPr>
        <p:spPr/>
        <p:txBody>
          <a:bodyPr/>
          <a:lstStyle/>
          <a:p>
            <a:r>
              <a:rPr lang="en-US"/>
              <a:t>Chapter 960 of the Public Acts of 2022</a:t>
            </a:r>
          </a:p>
        </p:txBody>
      </p:sp>
      <p:sp>
        <p:nvSpPr>
          <p:cNvPr id="3" name="Text Placeholder 2">
            <a:extLst>
              <a:ext uri="{FF2B5EF4-FFF2-40B4-BE49-F238E27FC236}">
                <a16:creationId xmlns:a16="http://schemas.microsoft.com/office/drawing/2014/main" id="{A635B3D5-DA68-473D-B2BD-D5EFE7C77CC2}"/>
              </a:ext>
            </a:extLst>
          </p:cNvPr>
          <p:cNvSpPr>
            <a:spLocks noGrp="1"/>
          </p:cNvSpPr>
          <p:nvPr>
            <p:ph type="body" sz="quarter" idx="10"/>
          </p:nvPr>
        </p:nvSpPr>
        <p:spPr/>
        <p:txBody>
          <a:bodyPr/>
          <a:lstStyle/>
          <a:p>
            <a:r>
              <a:rPr lang="en-US"/>
              <a:t>Enacts the "School Safety and Removal Act". Authorizes alternative schools and alternative programs to provide remote instruction to students attending the school or program. </a:t>
            </a:r>
            <a:r>
              <a:rPr lang="en-US" i="1"/>
              <a:t>Effective April 29, 2022 and July 1, 2022 </a:t>
            </a:r>
          </a:p>
          <a:p>
            <a:r>
              <a:rPr lang="en-US"/>
              <a:t>TDOE Contact: </a:t>
            </a:r>
            <a:r>
              <a:rPr lang="en-US">
                <a:hlinkClick r:id="rId2"/>
              </a:rPr>
              <a:t>Christy.Ballard@tn.gov</a:t>
            </a:r>
            <a:r>
              <a:rPr lang="en-US"/>
              <a:t> </a:t>
            </a:r>
          </a:p>
        </p:txBody>
      </p:sp>
      <p:sp>
        <p:nvSpPr>
          <p:cNvPr id="4" name="Rectangle 3">
            <a:extLst>
              <a:ext uri="{FF2B5EF4-FFF2-40B4-BE49-F238E27FC236}">
                <a16:creationId xmlns:a16="http://schemas.microsoft.com/office/drawing/2014/main" id="{18045B02-3CD0-4D19-86EF-2A35751C7036}"/>
              </a:ext>
            </a:extLst>
          </p:cNvPr>
          <p:cNvSpPr/>
          <p:nvPr/>
        </p:nvSpPr>
        <p:spPr>
          <a:xfrm>
            <a:off x="5082079" y="6166227"/>
            <a:ext cx="3704734" cy="503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04300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E289F-6AA8-4B64-AF7E-B169F6035DD2}"/>
              </a:ext>
            </a:extLst>
          </p:cNvPr>
          <p:cNvSpPr>
            <a:spLocks noGrp="1"/>
          </p:cNvSpPr>
          <p:nvPr>
            <p:ph type="title"/>
          </p:nvPr>
        </p:nvSpPr>
        <p:spPr/>
        <p:txBody>
          <a:bodyPr>
            <a:normAutofit/>
          </a:bodyPr>
          <a:lstStyle/>
          <a:p>
            <a:r>
              <a:rPr lang="en-US" dirty="0" smtClean="0"/>
              <a:t>Coding </a:t>
            </a:r>
            <a:r>
              <a:rPr lang="en-US" dirty="0"/>
              <a:t>Student Absences</a:t>
            </a:r>
          </a:p>
        </p:txBody>
      </p:sp>
      <p:sp>
        <p:nvSpPr>
          <p:cNvPr id="5" name="Text Placeholder 4">
            <a:extLst>
              <a:ext uri="{FF2B5EF4-FFF2-40B4-BE49-F238E27FC236}">
                <a16:creationId xmlns:a16="http://schemas.microsoft.com/office/drawing/2014/main" id="{C3C99A9E-1749-49AD-B9F8-26A9D498EC33}"/>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227854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6413B-0788-477C-AEA0-47B7930737F2}"/>
              </a:ext>
            </a:extLst>
          </p:cNvPr>
          <p:cNvSpPr>
            <a:spLocks noGrp="1"/>
          </p:cNvSpPr>
          <p:nvPr>
            <p:ph type="title"/>
          </p:nvPr>
        </p:nvSpPr>
        <p:spPr>
          <a:xfrm>
            <a:off x="2046811" y="0"/>
            <a:ext cx="6740002" cy="1208314"/>
          </a:xfrm>
        </p:spPr>
        <p:txBody>
          <a:bodyPr/>
          <a:lstStyle/>
          <a:p>
            <a:r>
              <a:rPr lang="en-US" dirty="0"/>
              <a:t>Attendance Codes Related to Quarantine/Self Isolation</a:t>
            </a:r>
          </a:p>
        </p:txBody>
      </p:sp>
      <p:sp>
        <p:nvSpPr>
          <p:cNvPr id="3" name="Text Placeholder 2">
            <a:extLst>
              <a:ext uri="{FF2B5EF4-FFF2-40B4-BE49-F238E27FC236}">
                <a16:creationId xmlns:a16="http://schemas.microsoft.com/office/drawing/2014/main" id="{A635B3D5-DA68-473D-B2BD-D5EFE7C77CC2}"/>
              </a:ext>
            </a:extLst>
          </p:cNvPr>
          <p:cNvSpPr>
            <a:spLocks noGrp="1"/>
          </p:cNvSpPr>
          <p:nvPr>
            <p:ph type="body" sz="quarter" idx="10"/>
          </p:nvPr>
        </p:nvSpPr>
        <p:spPr>
          <a:xfrm>
            <a:off x="1870365" y="1208314"/>
            <a:ext cx="7273635" cy="4308813"/>
          </a:xfrm>
        </p:spPr>
        <p:txBody>
          <a:bodyPr vert="horz" lIns="91440" tIns="45720" rIns="91440" bIns="45720" rtlCol="0" anchor="t">
            <a:normAutofit fontScale="92500" lnSpcReduction="20000"/>
          </a:bodyPr>
          <a:lstStyle/>
          <a:p>
            <a:pPr marL="192405" indent="-192405">
              <a:lnSpc>
                <a:spcPct val="110000"/>
              </a:lnSpc>
            </a:pPr>
            <a:r>
              <a:rPr lang="en-US" dirty="0">
                <a:latin typeface="Open Sans"/>
                <a:ea typeface="Open Sans"/>
                <a:cs typeface="Open Sans"/>
              </a:rPr>
              <a:t>For the 2022-23 school year, a new attendance code (Y) was added to record absences due to quarantine or self-isolation in support of the P-EBT program.  </a:t>
            </a:r>
            <a:endParaRPr lang="en-US" dirty="0"/>
          </a:p>
          <a:p>
            <a:pPr marL="192405" indent="-192405">
              <a:lnSpc>
                <a:spcPct val="110000"/>
              </a:lnSpc>
            </a:pPr>
            <a:r>
              <a:rPr lang="en-US" dirty="0">
                <a:latin typeface="Open Sans"/>
                <a:ea typeface="Open Sans"/>
                <a:cs typeface="Open Sans"/>
              </a:rPr>
              <a:t>After further discussion and clarification, the following attendance codes will be adjusted: </a:t>
            </a:r>
            <a:endParaRPr lang="en-US" dirty="0"/>
          </a:p>
          <a:p>
            <a:pPr marL="417830" lvl="1" indent="-160655">
              <a:lnSpc>
                <a:spcPct val="110000"/>
              </a:lnSpc>
            </a:pPr>
            <a:r>
              <a:rPr lang="en-US" dirty="0">
                <a:latin typeface="Open Sans"/>
                <a:ea typeface="Open Sans"/>
                <a:cs typeface="Open Sans"/>
              </a:rPr>
              <a:t>"D" - Absence due to quarantine or self-isolation where student is actively participating in remote learning.  </a:t>
            </a:r>
            <a:r>
              <a:rPr lang="en-US" b="1" u="sng" dirty="0">
                <a:latin typeface="Open Sans"/>
                <a:ea typeface="Open Sans"/>
                <a:cs typeface="Open Sans"/>
              </a:rPr>
              <a:t>This code will be disabled for SY 22-23 going forward</a:t>
            </a:r>
            <a:r>
              <a:rPr lang="en-US" dirty="0">
                <a:latin typeface="Open Sans"/>
                <a:ea typeface="Open Sans"/>
                <a:cs typeface="Open Sans"/>
              </a:rPr>
              <a:t>.  Per State Board Rule, the option for interactive remote learning while quarantined is no longer allowed and the "D" code should no longer be used.</a:t>
            </a:r>
            <a:endParaRPr lang="en-US" dirty="0"/>
          </a:p>
          <a:p>
            <a:pPr marL="417830" lvl="1" indent="-160655">
              <a:lnSpc>
                <a:spcPct val="110000"/>
              </a:lnSpc>
            </a:pPr>
            <a:r>
              <a:rPr lang="en-US" dirty="0">
                <a:latin typeface="Open Sans"/>
                <a:ea typeface="Open Sans"/>
                <a:cs typeface="Open Sans"/>
              </a:rPr>
              <a:t>"Y" - Absent due to quarantine or self-isolation (excused).</a:t>
            </a:r>
            <a:endParaRPr lang="en-US" dirty="0"/>
          </a:p>
          <a:p>
            <a:pPr marL="417830" lvl="1" indent="-160655">
              <a:lnSpc>
                <a:spcPct val="110000"/>
              </a:lnSpc>
            </a:pPr>
            <a:r>
              <a:rPr lang="en-US" dirty="0">
                <a:latin typeface="Open Sans"/>
                <a:ea typeface="Open Sans"/>
                <a:cs typeface="Open Sans"/>
              </a:rPr>
              <a:t>"Z" - </a:t>
            </a:r>
            <a:r>
              <a:rPr lang="en-US" u="sng" dirty="0">
                <a:latin typeface="Open Sans"/>
                <a:ea typeface="Open Sans"/>
                <a:cs typeface="Open Sans"/>
              </a:rPr>
              <a:t>(NEW)</a:t>
            </a:r>
            <a:r>
              <a:rPr lang="en-US" dirty="0">
                <a:latin typeface="Open Sans"/>
                <a:ea typeface="Open Sans"/>
                <a:cs typeface="Open Sans"/>
              </a:rPr>
              <a:t> Absent due to quarantine or self-isolation (unexcused).    </a:t>
            </a:r>
            <a:r>
              <a:rPr lang="en-US" b="1" dirty="0">
                <a:latin typeface="Open Sans"/>
                <a:ea typeface="Open Sans"/>
                <a:cs typeface="Open Sans"/>
              </a:rPr>
              <a:t>                                                                                                                    </a:t>
            </a:r>
          </a:p>
          <a:p>
            <a:pPr marL="192405" lvl="0" indent="-192405">
              <a:lnSpc>
                <a:spcPct val="110000"/>
              </a:lnSpc>
            </a:pPr>
            <a:r>
              <a:rPr lang="en-US" dirty="0">
                <a:latin typeface="Open Sans"/>
                <a:ea typeface="Open Sans"/>
                <a:cs typeface="Open Sans"/>
              </a:rPr>
              <a:t>Once implemented, districts should only use either the Y or Z code to record students absent due to quarantine or self-isolation events.  All other attendance codes will remain the same for the 22-23 school year. </a:t>
            </a:r>
            <a:endParaRPr lang="en-US" dirty="0"/>
          </a:p>
          <a:p>
            <a:pPr marL="192405" lvl="0" indent="-192405">
              <a:lnSpc>
                <a:spcPct val="110000"/>
              </a:lnSpc>
            </a:pPr>
            <a:r>
              <a:rPr lang="en-US" dirty="0">
                <a:latin typeface="Open Sans"/>
                <a:ea typeface="Open Sans"/>
                <a:cs typeface="Open Sans"/>
              </a:rPr>
              <a:t>When the new codes are implemented and the D code removed, Districts should go back and cleanup records where they marked D.</a:t>
            </a:r>
            <a:endParaRPr lang="en-US" dirty="0"/>
          </a:p>
          <a:p>
            <a:pPr marL="192405" indent="-192405">
              <a:lnSpc>
                <a:spcPct val="110000"/>
              </a:lnSpc>
            </a:pPr>
            <a:endParaRPr lang="en-US" dirty="0"/>
          </a:p>
        </p:txBody>
      </p:sp>
      <p:sp>
        <p:nvSpPr>
          <p:cNvPr id="4" name="Rectangle 3">
            <a:extLst>
              <a:ext uri="{FF2B5EF4-FFF2-40B4-BE49-F238E27FC236}">
                <a16:creationId xmlns:a16="http://schemas.microsoft.com/office/drawing/2014/main" id="{A76E434B-AC58-458B-8326-CE01B70BB9DF}"/>
              </a:ext>
            </a:extLst>
          </p:cNvPr>
          <p:cNvSpPr/>
          <p:nvPr/>
        </p:nvSpPr>
        <p:spPr>
          <a:xfrm>
            <a:off x="5082079" y="6166227"/>
            <a:ext cx="3704734" cy="503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53767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6413B-0788-477C-AEA0-47B7930737F2}"/>
              </a:ext>
            </a:extLst>
          </p:cNvPr>
          <p:cNvSpPr>
            <a:spLocks noGrp="1"/>
          </p:cNvSpPr>
          <p:nvPr>
            <p:ph type="title"/>
          </p:nvPr>
        </p:nvSpPr>
        <p:spPr/>
        <p:txBody>
          <a:bodyPr>
            <a:normAutofit fontScale="90000"/>
          </a:bodyPr>
          <a:lstStyle/>
          <a:p>
            <a:r>
              <a:rPr lang="en-US" dirty="0" smtClean="0"/>
              <a:t>New Law Regarding the Enrollment of Nonresident Employees’ Children</a:t>
            </a:r>
            <a:endParaRPr lang="en-US" dirty="0"/>
          </a:p>
        </p:txBody>
      </p:sp>
      <p:sp>
        <p:nvSpPr>
          <p:cNvPr id="3" name="Text Placeholder 2">
            <a:extLst>
              <a:ext uri="{FF2B5EF4-FFF2-40B4-BE49-F238E27FC236}">
                <a16:creationId xmlns:a16="http://schemas.microsoft.com/office/drawing/2014/main" id="{A3500328-23EA-4FB2-80BF-AC8A978BBB31}"/>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0075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6413B-0788-477C-AEA0-47B7930737F2}"/>
              </a:ext>
            </a:extLst>
          </p:cNvPr>
          <p:cNvSpPr>
            <a:spLocks noGrp="1"/>
          </p:cNvSpPr>
          <p:nvPr>
            <p:ph type="title"/>
          </p:nvPr>
        </p:nvSpPr>
        <p:spPr/>
        <p:txBody>
          <a:bodyPr/>
          <a:lstStyle/>
          <a:p>
            <a:r>
              <a:rPr lang="en-US"/>
              <a:t>Chapter 709 of the Public Acts of 2022</a:t>
            </a:r>
          </a:p>
        </p:txBody>
      </p:sp>
      <p:sp>
        <p:nvSpPr>
          <p:cNvPr id="3" name="Text Placeholder 2">
            <a:extLst>
              <a:ext uri="{FF2B5EF4-FFF2-40B4-BE49-F238E27FC236}">
                <a16:creationId xmlns:a16="http://schemas.microsoft.com/office/drawing/2014/main" id="{A635B3D5-DA68-473D-B2BD-D5EFE7C77CC2}"/>
              </a:ext>
            </a:extLst>
          </p:cNvPr>
          <p:cNvSpPr>
            <a:spLocks noGrp="1"/>
          </p:cNvSpPr>
          <p:nvPr>
            <p:ph type="body" sz="quarter" idx="10"/>
          </p:nvPr>
        </p:nvSpPr>
        <p:spPr/>
        <p:txBody>
          <a:bodyPr/>
          <a:lstStyle/>
          <a:p>
            <a:r>
              <a:rPr lang="en-US"/>
              <a:t>Broadens the category of nonresident employees, from only teachers to all LEA employees, whose children may attend a school within the LEA that employs the child's parent, including out of state employees of an LEA whose children attend the LEA, and who may be exempt from a tuition requirement, pursuant to local board policy. </a:t>
            </a:r>
            <a:r>
              <a:rPr lang="en-US" i="1"/>
              <a:t>Effective July 1, 2022</a:t>
            </a:r>
          </a:p>
          <a:p>
            <a:pPr marL="192885" marR="0" lvl="0" indent="-192885" algn="l" defTabSz="514359" rtl="0" eaLnBrk="1" fontAlgn="auto" latinLnBrk="0" hangingPunct="1">
              <a:lnSpc>
                <a:spcPct val="100000"/>
              </a:lnSpc>
              <a:spcBef>
                <a:spcPct val="20000"/>
              </a:spcBef>
              <a:spcAft>
                <a:spcPts val="0"/>
              </a:spcAft>
              <a:buClr>
                <a:srgbClr val="3C3E40"/>
              </a:buClr>
              <a:buSzTx/>
              <a:buFont typeface="Wingdings" panose="05000000000000000000" pitchFamily="2" charset="2"/>
              <a:buChar char="§"/>
              <a:tabLst/>
              <a:defRPr/>
            </a:pPr>
            <a:r>
              <a:rPr kumimoji="0" lang="en-US" sz="1800" b="0" i="0" u="none" strike="noStrike" kern="1200" cap="none" spc="0" normalizeH="0" baseline="0" noProof="0">
                <a:ln>
                  <a:noFill/>
                </a:ln>
                <a:solidFill>
                  <a:srgbClr val="3C3E40"/>
                </a:solidFill>
                <a:effectLst/>
                <a:uLnTx/>
                <a:uFillTx/>
                <a:latin typeface="Open Sans" panose="020B0606030504020204" pitchFamily="34" charset="0"/>
                <a:ea typeface="Open Sans" panose="020B0606030504020204" pitchFamily="34" charset="0"/>
                <a:cs typeface="Open Sans" panose="020B0606030504020204" pitchFamily="34" charset="0"/>
              </a:rPr>
              <a:t>TDOE Contact: </a:t>
            </a:r>
            <a:r>
              <a:rPr kumimoji="0" lang="en-US" sz="1800" b="0" i="0" u="none" strike="noStrike" kern="1200" cap="none" spc="0" normalizeH="0" baseline="0" noProof="0">
                <a:ln>
                  <a:noFill/>
                </a:ln>
                <a:solidFill>
                  <a:srgbClr val="3C3E40"/>
                </a:solidFill>
                <a:effectLst/>
                <a:uLnTx/>
                <a:uFillTx/>
                <a:latin typeface="Open Sans" panose="020B0606030504020204" pitchFamily="34" charset="0"/>
                <a:ea typeface="Open Sans" panose="020B0606030504020204" pitchFamily="34" charset="0"/>
                <a:cs typeface="Open Sans" panose="020B0606030504020204" pitchFamily="34" charset="0"/>
                <a:hlinkClick r:id="rId2"/>
              </a:rPr>
              <a:t>Christy.Ballard@tn.gov</a:t>
            </a:r>
            <a:r>
              <a:rPr kumimoji="0" lang="en-US" sz="1800" b="0" i="0" u="none" strike="noStrike" kern="1200" cap="none" spc="0" normalizeH="0" baseline="0" noProof="0">
                <a:ln>
                  <a:noFill/>
                </a:ln>
                <a:solidFill>
                  <a:srgbClr val="3C3E40"/>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0" indent="0">
              <a:buNone/>
            </a:pPr>
            <a:endParaRPr lang="en-US" i="1"/>
          </a:p>
        </p:txBody>
      </p:sp>
      <p:sp>
        <p:nvSpPr>
          <p:cNvPr id="4" name="Rectangle 3">
            <a:extLst>
              <a:ext uri="{FF2B5EF4-FFF2-40B4-BE49-F238E27FC236}">
                <a16:creationId xmlns:a16="http://schemas.microsoft.com/office/drawing/2014/main" id="{3007A754-EEBF-4074-A04E-7E98275FD382}"/>
              </a:ext>
            </a:extLst>
          </p:cNvPr>
          <p:cNvSpPr/>
          <p:nvPr/>
        </p:nvSpPr>
        <p:spPr>
          <a:xfrm>
            <a:off x="5082079" y="6166227"/>
            <a:ext cx="3704734" cy="503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840362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E289F-6AA8-4B64-AF7E-B169F6035DD2}"/>
              </a:ext>
            </a:extLst>
          </p:cNvPr>
          <p:cNvSpPr>
            <a:spLocks noGrp="1"/>
          </p:cNvSpPr>
          <p:nvPr>
            <p:ph type="title"/>
          </p:nvPr>
        </p:nvSpPr>
        <p:spPr/>
        <p:txBody>
          <a:bodyPr>
            <a:normAutofit/>
          </a:bodyPr>
          <a:lstStyle/>
          <a:p>
            <a:r>
              <a:rPr lang="en-US"/>
              <a:t>#10 –New Law on Student Driver’s Licenses</a:t>
            </a:r>
          </a:p>
        </p:txBody>
      </p:sp>
      <p:sp>
        <p:nvSpPr>
          <p:cNvPr id="5" name="Text Placeholder 4">
            <a:extLst>
              <a:ext uri="{FF2B5EF4-FFF2-40B4-BE49-F238E27FC236}">
                <a16:creationId xmlns:a16="http://schemas.microsoft.com/office/drawing/2014/main" id="{C3C99A9E-1749-49AD-B9F8-26A9D498EC33}"/>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431282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532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6413B-0788-477C-AEA0-47B7930737F2}"/>
              </a:ext>
            </a:extLst>
          </p:cNvPr>
          <p:cNvSpPr>
            <a:spLocks noGrp="1"/>
          </p:cNvSpPr>
          <p:nvPr>
            <p:ph type="title"/>
          </p:nvPr>
        </p:nvSpPr>
        <p:spPr/>
        <p:txBody>
          <a:bodyPr/>
          <a:lstStyle/>
          <a:p>
            <a:r>
              <a:rPr lang="en-US"/>
              <a:t>Chapter 878 of the Public Acts of 2022</a:t>
            </a:r>
          </a:p>
        </p:txBody>
      </p:sp>
      <p:sp>
        <p:nvSpPr>
          <p:cNvPr id="3" name="Text Placeholder 2">
            <a:extLst>
              <a:ext uri="{FF2B5EF4-FFF2-40B4-BE49-F238E27FC236}">
                <a16:creationId xmlns:a16="http://schemas.microsoft.com/office/drawing/2014/main" id="{A635B3D5-DA68-473D-B2BD-D5EFE7C77CC2}"/>
              </a:ext>
            </a:extLst>
          </p:cNvPr>
          <p:cNvSpPr>
            <a:spLocks noGrp="1"/>
          </p:cNvSpPr>
          <p:nvPr>
            <p:ph type="body" sz="quarter" idx="10"/>
          </p:nvPr>
        </p:nvSpPr>
        <p:spPr/>
        <p:txBody>
          <a:bodyPr/>
          <a:lstStyle/>
          <a:p>
            <a:r>
              <a:rPr lang="en-US"/>
              <a:t>Removes authority of the Department of Safety to deny a license to a minor for unsatisfactory academic progress; retains provisions for denial of a license, with certain exceptions, to a minor when the person is a student who is not enrolled in school. </a:t>
            </a:r>
            <a:r>
              <a:rPr lang="en-US" i="1"/>
              <a:t>Effective April 14, 2022</a:t>
            </a:r>
          </a:p>
          <a:p>
            <a:r>
              <a:rPr lang="en-US"/>
              <a:t>TDOE Contact: </a:t>
            </a:r>
            <a:r>
              <a:rPr lang="en-US">
                <a:hlinkClick r:id="rId2"/>
              </a:rPr>
              <a:t>Christy.Ballard@tn.gov</a:t>
            </a:r>
            <a:endParaRPr lang="en-US"/>
          </a:p>
        </p:txBody>
      </p:sp>
      <p:sp>
        <p:nvSpPr>
          <p:cNvPr id="4" name="Rectangle 3">
            <a:extLst>
              <a:ext uri="{FF2B5EF4-FFF2-40B4-BE49-F238E27FC236}">
                <a16:creationId xmlns:a16="http://schemas.microsoft.com/office/drawing/2014/main" id="{8E77503F-84C4-4FD9-B06B-CF39546BF441}"/>
              </a:ext>
            </a:extLst>
          </p:cNvPr>
          <p:cNvSpPr/>
          <p:nvPr/>
        </p:nvSpPr>
        <p:spPr>
          <a:xfrm>
            <a:off x="5082079" y="6166227"/>
            <a:ext cx="3704734" cy="503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421322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44EFE8-F1B7-4F11-81B4-A834CE43A2F5}"/>
              </a:ext>
            </a:extLst>
          </p:cNvPr>
          <p:cNvSpPr/>
          <p:nvPr/>
        </p:nvSpPr>
        <p:spPr>
          <a:xfrm>
            <a:off x="340822" y="2754606"/>
            <a:ext cx="4572000" cy="769441"/>
          </a:xfrm>
          <a:prstGeom prst="rect">
            <a:avLst/>
          </a:prstGeom>
        </p:spPr>
        <p:txBody>
          <a:bodyPr lIns="91440" tIns="45720" rIns="91440" bIns="45720" anchor="t">
            <a:spAutoFit/>
          </a:bodyPr>
          <a:lstStyle/>
          <a:p>
            <a:r>
              <a:rPr lang="en-US" sz="4400" b="1">
                <a:solidFill>
                  <a:schemeClr val="accent2"/>
                </a:solidFill>
                <a:latin typeface="Georgia"/>
              </a:rPr>
              <a:t>Thank You!</a:t>
            </a:r>
            <a:endParaRPr lang="en-US" sz="4400" b="1">
              <a:solidFill>
                <a:schemeClr val="accent2"/>
              </a:solidFill>
              <a:latin typeface="Georgia" panose="02040502050405020303" pitchFamily="18" charset="0"/>
            </a:endParaRPr>
          </a:p>
        </p:txBody>
      </p:sp>
      <p:pic>
        <p:nvPicPr>
          <p:cNvPr id="5" name="Picture Placeholder 4"/>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628" r="1628"/>
          <a:stretch>
            <a:fillRect/>
          </a:stretch>
        </p:blipFill>
        <p:spPr/>
      </p:pic>
      <p:sp>
        <p:nvSpPr>
          <p:cNvPr id="3" name="TextBox 2"/>
          <p:cNvSpPr txBox="1"/>
          <p:nvPr/>
        </p:nvSpPr>
        <p:spPr>
          <a:xfrm>
            <a:off x="5563393" y="4998308"/>
            <a:ext cx="3429000" cy="830997"/>
          </a:xfrm>
          <a:prstGeom prst="rect">
            <a:avLst/>
          </a:prstGeom>
          <a:noFill/>
        </p:spPr>
        <p:txBody>
          <a:bodyPr wrap="square" rtlCol="0">
            <a:spAutoFit/>
          </a:bodyPr>
          <a:lstStyle/>
          <a:p>
            <a:r>
              <a:rPr lang="en-US" sz="4800" b="1" dirty="0" smtClean="0">
                <a:solidFill>
                  <a:srgbClr val="FF66CC"/>
                </a:solidFill>
                <a:effectLst>
                  <a:outerShdw blurRad="38100" dist="38100" dir="2700000" algn="tl">
                    <a:srgbClr val="000000">
                      <a:alpha val="43137"/>
                    </a:srgbClr>
                  </a:outerShdw>
                </a:effectLst>
              </a:rPr>
              <a:t>Delta Rose</a:t>
            </a:r>
            <a:endParaRPr lang="en-US" sz="4800" b="1" dirty="0">
              <a:solidFill>
                <a:srgbClr val="FF66C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4466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E289F-6AA8-4B64-AF7E-B169F6035DD2}"/>
              </a:ext>
            </a:extLst>
          </p:cNvPr>
          <p:cNvSpPr>
            <a:spLocks noGrp="1"/>
          </p:cNvSpPr>
          <p:nvPr>
            <p:ph type="title"/>
          </p:nvPr>
        </p:nvSpPr>
        <p:spPr>
          <a:xfrm>
            <a:off x="2046812" y="228600"/>
            <a:ext cx="7097187" cy="1208314"/>
          </a:xfrm>
        </p:spPr>
        <p:txBody>
          <a:bodyPr>
            <a:normAutofit/>
          </a:bodyPr>
          <a:lstStyle/>
          <a:p>
            <a:r>
              <a:rPr lang="en-US"/>
              <a:t>Role of Office of General Counsel (OGC)</a:t>
            </a:r>
          </a:p>
        </p:txBody>
      </p:sp>
      <p:sp>
        <p:nvSpPr>
          <p:cNvPr id="3" name="Text Placeholder 2">
            <a:extLst>
              <a:ext uri="{FF2B5EF4-FFF2-40B4-BE49-F238E27FC236}">
                <a16:creationId xmlns:a16="http://schemas.microsoft.com/office/drawing/2014/main" id="{58B91A10-460A-4E43-BA1B-EAA0DEFA74C3}"/>
              </a:ext>
            </a:extLst>
          </p:cNvPr>
          <p:cNvSpPr>
            <a:spLocks noGrp="1"/>
          </p:cNvSpPr>
          <p:nvPr>
            <p:ph type="body" sz="quarter" idx="10"/>
          </p:nvPr>
        </p:nvSpPr>
        <p:spPr>
          <a:xfrm>
            <a:off x="2046813" y="1392327"/>
            <a:ext cx="6740000" cy="4308813"/>
          </a:xfrm>
        </p:spPr>
        <p:txBody>
          <a:bodyPr vert="horz" lIns="91440" tIns="45720" rIns="91440" bIns="45720" rtlCol="0" anchor="t">
            <a:normAutofit fontScale="85000" lnSpcReduction="20000"/>
          </a:bodyPr>
          <a:lstStyle/>
          <a:p>
            <a:pPr marL="192405" indent="-192405">
              <a:lnSpc>
                <a:spcPct val="120000"/>
              </a:lnSpc>
            </a:pPr>
            <a:r>
              <a:rPr lang="en-US"/>
              <a:t>OGC staff provide legal advice and support to the Commissioner of Education, Tennessee Department of Education (TDOE) personnel, the Achievement School District, and the State Special Schools. </a:t>
            </a:r>
          </a:p>
          <a:p>
            <a:pPr marL="192405" indent="-192405">
              <a:lnSpc>
                <a:spcPct val="120000"/>
              </a:lnSpc>
            </a:pPr>
            <a:r>
              <a:rPr lang="en-US"/>
              <a:t>OGC staff provide legal resources to LEAs to ensure compliance with education laws.</a:t>
            </a:r>
          </a:p>
          <a:p>
            <a:pPr marL="192405" indent="-192405">
              <a:lnSpc>
                <a:spcPct val="120000"/>
              </a:lnSpc>
            </a:pPr>
            <a:r>
              <a:rPr lang="en-US"/>
              <a:t>OGC staff speak at conferences and trainings across the state for LEAs and state education and child-focused organizations. </a:t>
            </a:r>
          </a:p>
          <a:p>
            <a:pPr marL="192405" indent="-192405">
              <a:lnSpc>
                <a:spcPct val="120000"/>
              </a:lnSpc>
            </a:pPr>
            <a:r>
              <a:rPr lang="en-US"/>
              <a:t>OGC attorneys do not represent or provide specific legal advice to LEAs or the general public.</a:t>
            </a:r>
          </a:p>
          <a:p>
            <a:pPr marL="192405" indent="-192405">
              <a:lnSpc>
                <a:spcPct val="120000"/>
              </a:lnSpc>
            </a:pPr>
            <a:r>
              <a:rPr lang="en-US"/>
              <a:t>17 members of the OGC (2 current vacancies) lead or provide legal support for TDOE operations and compliance matters including IDEA compliance, civil rights compliance, general LEA compliance and LEA Approval.</a:t>
            </a:r>
          </a:p>
          <a:p>
            <a:pPr marL="192405" indent="-192405">
              <a:lnSpc>
                <a:spcPct val="120000"/>
              </a:lnSpc>
            </a:pPr>
            <a:r>
              <a:rPr lang="en-US"/>
              <a:t>OGC is also called upon to respond to parent, student, and legislative requests and concerns.</a:t>
            </a:r>
          </a:p>
          <a:p>
            <a:pPr marL="417830" lvl="1" indent="-160655">
              <a:lnSpc>
                <a:spcPct val="120000"/>
              </a:lnSpc>
            </a:pPr>
            <a:r>
              <a:rPr lang="en-US"/>
              <a:t>How do we respond?</a:t>
            </a:r>
          </a:p>
        </p:txBody>
      </p:sp>
      <p:sp>
        <p:nvSpPr>
          <p:cNvPr id="4" name="Rectangle 3">
            <a:extLst>
              <a:ext uri="{FF2B5EF4-FFF2-40B4-BE49-F238E27FC236}">
                <a16:creationId xmlns:a16="http://schemas.microsoft.com/office/drawing/2014/main" id="{62BE1387-BF3D-422A-8C89-CAF93319ACFA}"/>
              </a:ext>
            </a:extLst>
          </p:cNvPr>
          <p:cNvSpPr/>
          <p:nvPr/>
        </p:nvSpPr>
        <p:spPr>
          <a:xfrm>
            <a:off x="5082079" y="6166227"/>
            <a:ext cx="3704734" cy="503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333942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a:extLst>
              <a:ext uri="{FF2B5EF4-FFF2-40B4-BE49-F238E27FC236}">
                <a16:creationId xmlns:a16="http://schemas.microsoft.com/office/drawing/2014/main" id="{2BD6EC7A-5628-A648-96F8-23458056E947}"/>
              </a:ext>
            </a:extLst>
          </p:cNvPr>
          <p:cNvGraphicFramePr>
            <a:graphicFrameLocks/>
          </p:cNvGraphicFramePr>
          <p:nvPr>
            <p:extLst>
              <p:ext uri="{D42A27DB-BD31-4B8C-83A1-F6EECF244321}">
                <p14:modId xmlns:p14="http://schemas.microsoft.com/office/powerpoint/2010/main" val="2453105193"/>
              </p:ext>
            </p:extLst>
          </p:nvPr>
        </p:nvGraphicFramePr>
        <p:xfrm>
          <a:off x="142875" y="0"/>
          <a:ext cx="8858250" cy="6021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8599" y="280499"/>
            <a:ext cx="917334" cy="362835"/>
          </a:xfrm>
          <a:prstGeom prst="rect">
            <a:avLst/>
          </a:prstGeom>
        </p:spPr>
      </p:pic>
      <p:sp>
        <p:nvSpPr>
          <p:cNvPr id="17" name="TextBox 16"/>
          <p:cNvSpPr txBox="1"/>
          <p:nvPr/>
        </p:nvSpPr>
        <p:spPr>
          <a:xfrm>
            <a:off x="7458075" y="6369752"/>
            <a:ext cx="1543050" cy="207749"/>
          </a:xfrm>
          <a:prstGeom prst="rect">
            <a:avLst/>
          </a:prstGeom>
          <a:noFill/>
        </p:spPr>
        <p:txBody>
          <a:bodyPr wrap="square" rtlCol="0">
            <a:spAutoFit/>
          </a:bodyPr>
          <a:lstStyle/>
          <a:p>
            <a:pPr algn="r"/>
            <a:r>
              <a:rPr lang="en-US" sz="750">
                <a:latin typeface="Open Sans" panose="020B0606030504020204" pitchFamily="34" charset="0"/>
                <a:ea typeface="Open Sans" panose="020B0606030504020204" pitchFamily="34" charset="0"/>
                <a:cs typeface="Open Sans" panose="020B0606030504020204" pitchFamily="34" charset="0"/>
              </a:rPr>
              <a:t>September 2022</a:t>
            </a:r>
          </a:p>
        </p:txBody>
      </p:sp>
    </p:spTree>
    <p:extLst>
      <p:ext uri="{BB962C8B-B14F-4D97-AF65-F5344CB8AC3E}">
        <p14:creationId xmlns:p14="http://schemas.microsoft.com/office/powerpoint/2010/main" val="2979700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E289F-6AA8-4B64-AF7E-B169F6035DD2}"/>
              </a:ext>
            </a:extLst>
          </p:cNvPr>
          <p:cNvSpPr>
            <a:spLocks noGrp="1"/>
          </p:cNvSpPr>
          <p:nvPr>
            <p:ph type="title"/>
          </p:nvPr>
        </p:nvSpPr>
        <p:spPr/>
        <p:txBody>
          <a:bodyPr>
            <a:normAutofit/>
          </a:bodyPr>
          <a:lstStyle/>
          <a:p>
            <a:r>
              <a:rPr lang="en-US"/>
              <a:t>Powers and Duties of Commissioner of Education</a:t>
            </a:r>
          </a:p>
        </p:txBody>
      </p:sp>
      <p:sp>
        <p:nvSpPr>
          <p:cNvPr id="3" name="Text Placeholder 2">
            <a:extLst>
              <a:ext uri="{FF2B5EF4-FFF2-40B4-BE49-F238E27FC236}">
                <a16:creationId xmlns:a16="http://schemas.microsoft.com/office/drawing/2014/main" id="{58B91A10-460A-4E43-BA1B-EAA0DEFA74C3}"/>
              </a:ext>
            </a:extLst>
          </p:cNvPr>
          <p:cNvSpPr>
            <a:spLocks noGrp="1"/>
          </p:cNvSpPr>
          <p:nvPr>
            <p:ph type="body" sz="quarter" idx="10"/>
          </p:nvPr>
        </p:nvSpPr>
        <p:spPr>
          <a:xfrm>
            <a:off x="2046813" y="1594268"/>
            <a:ext cx="6740000" cy="4308813"/>
          </a:xfrm>
        </p:spPr>
        <p:txBody>
          <a:bodyPr>
            <a:normAutofit/>
          </a:bodyPr>
          <a:lstStyle/>
          <a:p>
            <a:r>
              <a:rPr lang="en-US" sz="2000"/>
              <a:t>T.C.A. § 49-1-201</a:t>
            </a:r>
          </a:p>
          <a:p>
            <a:pPr lvl="1"/>
            <a:r>
              <a:rPr lang="en-US" sz="2000"/>
              <a:t>The commissioner is responsible for the implementation of law or policies established by the general assembly or the state board of education (SBE).</a:t>
            </a:r>
          </a:p>
          <a:p>
            <a:pPr lvl="1"/>
            <a:r>
              <a:rPr lang="en-US" sz="2000"/>
              <a:t>The commissioner shall see that the school laws and the regulations of the SBE are faithfully executed.</a:t>
            </a:r>
          </a:p>
          <a:p>
            <a:pPr lvl="1"/>
            <a:r>
              <a:rPr lang="en-US" sz="2000"/>
              <a:t>The commissioner shall distribute in electronic format to the local boards of education, at the conclusion of each regular session of the general assembly, copies of newly enacted public chapters pertaining to public education.</a:t>
            </a:r>
          </a:p>
          <a:p>
            <a:endParaRPr lang="en-US" sz="2000"/>
          </a:p>
        </p:txBody>
      </p:sp>
      <p:sp>
        <p:nvSpPr>
          <p:cNvPr id="6" name="Rectangle 5">
            <a:extLst>
              <a:ext uri="{FF2B5EF4-FFF2-40B4-BE49-F238E27FC236}">
                <a16:creationId xmlns:a16="http://schemas.microsoft.com/office/drawing/2014/main" id="{989D3BA3-E03D-4B20-B9DE-A38BB0DF93EB}"/>
              </a:ext>
            </a:extLst>
          </p:cNvPr>
          <p:cNvSpPr/>
          <p:nvPr/>
        </p:nvSpPr>
        <p:spPr>
          <a:xfrm>
            <a:off x="5082079" y="6166227"/>
            <a:ext cx="3704734" cy="503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281179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E289F-6AA8-4B64-AF7E-B169F6035DD2}"/>
              </a:ext>
            </a:extLst>
          </p:cNvPr>
          <p:cNvSpPr>
            <a:spLocks noGrp="1"/>
          </p:cNvSpPr>
          <p:nvPr>
            <p:ph type="title"/>
          </p:nvPr>
        </p:nvSpPr>
        <p:spPr>
          <a:xfrm>
            <a:off x="2046811" y="-49777"/>
            <a:ext cx="6740002" cy="1208314"/>
          </a:xfrm>
        </p:spPr>
        <p:txBody>
          <a:bodyPr>
            <a:normAutofit/>
          </a:bodyPr>
          <a:lstStyle/>
          <a:p>
            <a:r>
              <a:rPr lang="en-US"/>
              <a:t>Annual Legislative Report</a:t>
            </a:r>
          </a:p>
        </p:txBody>
      </p:sp>
      <p:sp>
        <p:nvSpPr>
          <p:cNvPr id="3" name="Text Placeholder 2">
            <a:extLst>
              <a:ext uri="{FF2B5EF4-FFF2-40B4-BE49-F238E27FC236}">
                <a16:creationId xmlns:a16="http://schemas.microsoft.com/office/drawing/2014/main" id="{58B91A10-460A-4E43-BA1B-EAA0DEFA74C3}"/>
              </a:ext>
            </a:extLst>
          </p:cNvPr>
          <p:cNvSpPr>
            <a:spLocks noGrp="1"/>
          </p:cNvSpPr>
          <p:nvPr>
            <p:ph type="body" sz="quarter" idx="10"/>
          </p:nvPr>
        </p:nvSpPr>
        <p:spPr>
          <a:xfrm>
            <a:off x="2046813" y="1158537"/>
            <a:ext cx="6740000" cy="5112723"/>
          </a:xfrm>
        </p:spPr>
        <p:txBody>
          <a:bodyPr>
            <a:normAutofit/>
          </a:bodyPr>
          <a:lstStyle/>
          <a:p>
            <a:r>
              <a:rPr lang="en-US" sz="2800"/>
              <a:t>Reports are generally sent in </a:t>
            </a:r>
            <a:r>
              <a:rPr lang="en-US" sz="2800" i="1"/>
              <a:t>Commissioner’s Update for Directors</a:t>
            </a:r>
            <a:r>
              <a:rPr lang="en-US" sz="2800"/>
              <a:t> email and then posted on the legal services page of the TDOE website:  </a:t>
            </a:r>
            <a:r>
              <a:rPr lang="en-US" sz="2800">
                <a:hlinkClick r:id="rId2"/>
              </a:rPr>
              <a:t>https://www.tn.gov/education/legal-services/legal-resources.html</a:t>
            </a:r>
            <a:endParaRPr lang="en-US" sz="2800">
              <a:hlinkClick r:id="rId3"/>
            </a:endParaRPr>
          </a:p>
          <a:p>
            <a:r>
              <a:rPr lang="en-US" sz="2800">
                <a:hlinkClick r:id="rId3"/>
              </a:rPr>
              <a:t>2022 TDOE Legislative Report</a:t>
            </a:r>
            <a:endParaRPr lang="en-US" sz="2800"/>
          </a:p>
          <a:p>
            <a:endParaRPr lang="en-US" sz="2800"/>
          </a:p>
        </p:txBody>
      </p:sp>
      <p:sp>
        <p:nvSpPr>
          <p:cNvPr id="4" name="Rectangle 3">
            <a:extLst>
              <a:ext uri="{FF2B5EF4-FFF2-40B4-BE49-F238E27FC236}">
                <a16:creationId xmlns:a16="http://schemas.microsoft.com/office/drawing/2014/main" id="{095B9E6E-64E6-465B-9E1F-EDE73C87D5E8}"/>
              </a:ext>
            </a:extLst>
          </p:cNvPr>
          <p:cNvSpPr/>
          <p:nvPr/>
        </p:nvSpPr>
        <p:spPr>
          <a:xfrm>
            <a:off x="5082079" y="6166227"/>
            <a:ext cx="3704734" cy="503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720875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E289F-6AA8-4B64-AF7E-B169F6035DD2}"/>
              </a:ext>
            </a:extLst>
          </p:cNvPr>
          <p:cNvSpPr>
            <a:spLocks noGrp="1"/>
          </p:cNvSpPr>
          <p:nvPr>
            <p:ph type="title"/>
          </p:nvPr>
        </p:nvSpPr>
        <p:spPr>
          <a:xfrm>
            <a:off x="2046811" y="-329425"/>
            <a:ext cx="6740002" cy="1208314"/>
          </a:xfrm>
        </p:spPr>
        <p:txBody>
          <a:bodyPr>
            <a:normAutofit/>
          </a:bodyPr>
          <a:lstStyle/>
          <a:p>
            <a:r>
              <a:rPr lang="en-US" dirty="0"/>
              <a:t>Annual LEA Compliance Report</a:t>
            </a:r>
          </a:p>
        </p:txBody>
      </p:sp>
      <p:sp>
        <p:nvSpPr>
          <p:cNvPr id="3" name="Text Placeholder 2">
            <a:extLst>
              <a:ext uri="{FF2B5EF4-FFF2-40B4-BE49-F238E27FC236}">
                <a16:creationId xmlns:a16="http://schemas.microsoft.com/office/drawing/2014/main" id="{58B91A10-460A-4E43-BA1B-EAA0DEFA74C3}"/>
              </a:ext>
            </a:extLst>
          </p:cNvPr>
          <p:cNvSpPr>
            <a:spLocks noGrp="1"/>
          </p:cNvSpPr>
          <p:nvPr>
            <p:ph type="body" sz="quarter" idx="10"/>
          </p:nvPr>
        </p:nvSpPr>
        <p:spPr>
          <a:xfrm>
            <a:off x="1874667" y="598533"/>
            <a:ext cx="7084290" cy="5112723"/>
          </a:xfrm>
        </p:spPr>
        <p:txBody>
          <a:bodyPr>
            <a:normAutofit/>
          </a:bodyPr>
          <a:lstStyle/>
          <a:p>
            <a:pPr marL="192885" marR="0" lvl="0" indent="-192885" algn="l" defTabSz="514359" rtl="0" eaLnBrk="1" fontAlgn="auto" latinLnBrk="0" hangingPunct="1">
              <a:lnSpc>
                <a:spcPct val="100000"/>
              </a:lnSpc>
              <a:spcBef>
                <a:spcPct val="20000"/>
              </a:spcBef>
              <a:spcAft>
                <a:spcPts val="0"/>
              </a:spcAft>
              <a:buClr>
                <a:srgbClr val="3C3E40"/>
              </a:buClr>
              <a:buSzTx/>
              <a:buFont typeface="Wingdings" panose="05000000000000000000" pitchFamily="2" charset="2"/>
              <a:buChar char="§"/>
              <a:tabLst/>
              <a:defRPr/>
            </a:pPr>
            <a:r>
              <a:rPr kumimoji="0" lang="en-US" sz="2200" b="0" i="0" u="none" strike="noStrike" kern="1200" cap="none" spc="0" normalizeH="0" baseline="0" noProof="0" dirty="0">
                <a:ln>
                  <a:noFill/>
                </a:ln>
                <a:solidFill>
                  <a:srgbClr val="3C3E40"/>
                </a:solidFill>
                <a:effectLst/>
                <a:uLnTx/>
                <a:uFillTx/>
                <a:latin typeface="Open Sans" panose="020B0606030504020204" pitchFamily="34" charset="0"/>
                <a:ea typeface="Open Sans" panose="020B0606030504020204" pitchFamily="34" charset="0"/>
                <a:cs typeface="Open Sans" panose="020B0606030504020204" pitchFamily="34" charset="0"/>
              </a:rPr>
              <a:t>The annual compliance report is one mechanism the TDOE uses to ensure education laws and SBE rules are faithfully executed. </a:t>
            </a:r>
          </a:p>
          <a:p>
            <a:pPr marL="192885" marR="0" lvl="0" indent="-192885" algn="l" defTabSz="514359" rtl="0" eaLnBrk="1" fontAlgn="auto" latinLnBrk="0" hangingPunct="1">
              <a:lnSpc>
                <a:spcPct val="100000"/>
              </a:lnSpc>
              <a:spcBef>
                <a:spcPct val="20000"/>
              </a:spcBef>
              <a:spcAft>
                <a:spcPts val="0"/>
              </a:spcAft>
              <a:buClr>
                <a:srgbClr val="3C3E40"/>
              </a:buClr>
              <a:buSzTx/>
              <a:buFont typeface="Wingdings" panose="05000000000000000000" pitchFamily="2" charset="2"/>
              <a:buChar char="§"/>
              <a:tabLst/>
              <a:defRPr/>
            </a:pPr>
            <a:r>
              <a:rPr kumimoji="0" lang="en-US" sz="2200" b="0" i="0" u="none" strike="noStrike" kern="1200" cap="none" spc="0" normalizeH="0" baseline="0" noProof="0" dirty="0">
                <a:ln>
                  <a:noFill/>
                </a:ln>
                <a:solidFill>
                  <a:srgbClr val="3C3E40"/>
                </a:solidFill>
                <a:effectLst/>
                <a:uLnTx/>
                <a:uFillTx/>
                <a:latin typeface="Open Sans" panose="020B0606030504020204" pitchFamily="34" charset="0"/>
                <a:ea typeface="Open Sans" panose="020B0606030504020204" pitchFamily="34" charset="0"/>
                <a:cs typeface="Open Sans" panose="020B0606030504020204" pitchFamily="34" charset="0"/>
              </a:rPr>
              <a:t>Each LEA must submit the report annually and, if applicable, the corresponding corrective action plan.</a:t>
            </a:r>
          </a:p>
          <a:p>
            <a:pPr marL="192885" marR="0" lvl="0" indent="-192885" algn="l" defTabSz="514359" rtl="0" eaLnBrk="1" fontAlgn="auto" latinLnBrk="0" hangingPunct="1">
              <a:lnSpc>
                <a:spcPct val="100000"/>
              </a:lnSpc>
              <a:spcBef>
                <a:spcPct val="20000"/>
              </a:spcBef>
              <a:spcAft>
                <a:spcPts val="0"/>
              </a:spcAft>
              <a:buClr>
                <a:srgbClr val="3C3E40"/>
              </a:buClr>
              <a:buSzTx/>
              <a:buFont typeface="Wingdings" panose="05000000000000000000" pitchFamily="2" charset="2"/>
              <a:buChar char="§"/>
              <a:tabLst/>
              <a:defRPr/>
            </a:pPr>
            <a:r>
              <a:rPr kumimoji="0" lang="en-US" sz="2200" b="0" i="0" u="none" strike="noStrike" kern="1200" cap="none" spc="0" normalizeH="0" baseline="0" noProof="0" dirty="0">
                <a:ln>
                  <a:noFill/>
                </a:ln>
                <a:solidFill>
                  <a:srgbClr val="3C3E40"/>
                </a:solidFill>
                <a:effectLst/>
                <a:uLnTx/>
                <a:uFillTx/>
                <a:latin typeface="Open Sans" panose="020B0606030504020204" pitchFamily="34" charset="0"/>
                <a:ea typeface="Open Sans" panose="020B0606030504020204" pitchFamily="34" charset="0"/>
                <a:cs typeface="Open Sans" panose="020B0606030504020204" pitchFamily="34" charset="0"/>
              </a:rPr>
              <a:t>The 2022 LEA Compliance Report is due on November 30. The report template is scheduled for inclusion in the September 22 edition of the </a:t>
            </a:r>
            <a:r>
              <a:rPr kumimoji="0" lang="en-US" sz="2200" b="0" i="1" u="none" strike="noStrike" kern="1200" cap="none" spc="0" normalizeH="0" baseline="0" noProof="0" dirty="0">
                <a:ln>
                  <a:noFill/>
                </a:ln>
                <a:solidFill>
                  <a:srgbClr val="3C3E40"/>
                </a:solidFill>
                <a:effectLst/>
                <a:uLnTx/>
                <a:uFillTx/>
                <a:latin typeface="Open Sans" panose="020B0606030504020204" pitchFamily="34" charset="0"/>
                <a:ea typeface="Open Sans" panose="020B0606030504020204" pitchFamily="34" charset="0"/>
                <a:cs typeface="Open Sans" panose="020B0606030504020204" pitchFamily="34" charset="0"/>
              </a:rPr>
              <a:t>Commissioner’s Update for Directors</a:t>
            </a:r>
            <a:r>
              <a:rPr kumimoji="0" lang="en-US" sz="2200" b="0" i="0" u="none" strike="noStrike" kern="1200" cap="none" spc="0" normalizeH="0" baseline="0" noProof="0" dirty="0">
                <a:ln>
                  <a:noFill/>
                </a:ln>
                <a:solidFill>
                  <a:srgbClr val="3C3E40"/>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192885" marR="0" lvl="0" indent="-192885" algn="l" defTabSz="514359" rtl="0" eaLnBrk="1" fontAlgn="auto" latinLnBrk="0" hangingPunct="1">
              <a:lnSpc>
                <a:spcPct val="100000"/>
              </a:lnSpc>
              <a:spcBef>
                <a:spcPct val="20000"/>
              </a:spcBef>
              <a:spcAft>
                <a:spcPts val="0"/>
              </a:spcAft>
              <a:buClr>
                <a:srgbClr val="3C3E40"/>
              </a:buClr>
              <a:buSzTx/>
              <a:buFont typeface="Wingdings" panose="05000000000000000000" pitchFamily="2" charset="2"/>
              <a:buChar char="§"/>
              <a:tabLst/>
              <a:defRPr/>
            </a:pPr>
            <a:r>
              <a:rPr kumimoji="0" lang="en-US" sz="2200" b="0" i="0" u="none" strike="noStrike" kern="1200" cap="none" spc="0" normalizeH="0" baseline="0" noProof="0" dirty="0">
                <a:ln>
                  <a:noFill/>
                </a:ln>
                <a:solidFill>
                  <a:srgbClr val="3C3E40"/>
                </a:solidFill>
                <a:effectLst/>
                <a:uLnTx/>
                <a:uFillTx/>
                <a:latin typeface="Open Sans" panose="020B0606030504020204" pitchFamily="34" charset="0"/>
                <a:ea typeface="Open Sans" panose="020B0606030504020204" pitchFamily="34" charset="0"/>
                <a:cs typeface="Open Sans" panose="020B0606030504020204" pitchFamily="34" charset="0"/>
              </a:rPr>
              <a:t>The TDOE has now formally reinstated </a:t>
            </a:r>
            <a:r>
              <a:rPr kumimoji="0" lang="en-US" sz="22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LEA approval classifications </a:t>
            </a:r>
            <a:r>
              <a:rPr kumimoji="0" lang="en-US" sz="2200" b="0" i="0" u="none" strike="noStrike" kern="1200" cap="none" spc="0" normalizeH="0" baseline="0" noProof="0" dirty="0">
                <a:ln>
                  <a:noFill/>
                </a:ln>
                <a:solidFill>
                  <a:srgbClr val="3C3E40"/>
                </a:solidFill>
                <a:effectLst/>
                <a:uLnTx/>
                <a:uFillTx/>
                <a:latin typeface="Open Sans" panose="020B0606030504020204" pitchFamily="34" charset="0"/>
                <a:ea typeface="Open Sans" panose="020B0606030504020204" pitchFamily="34" charset="0"/>
                <a:cs typeface="Open Sans" panose="020B0606030504020204" pitchFamily="34" charset="0"/>
              </a:rPr>
              <a:t>as outlined in SBE Rule 0520-01-02-.01. Annual compliance report data may inform an LEA’s approval classification. </a:t>
            </a:r>
          </a:p>
          <a:p>
            <a:endParaRPr lang="en-US" sz="2400" dirty="0"/>
          </a:p>
        </p:txBody>
      </p:sp>
      <p:sp>
        <p:nvSpPr>
          <p:cNvPr id="4" name="Rectangle 3">
            <a:extLst>
              <a:ext uri="{FF2B5EF4-FFF2-40B4-BE49-F238E27FC236}">
                <a16:creationId xmlns:a16="http://schemas.microsoft.com/office/drawing/2014/main" id="{94FF4ECA-08E6-47E7-A70F-B7633B7F92FB}"/>
              </a:ext>
            </a:extLst>
          </p:cNvPr>
          <p:cNvSpPr/>
          <p:nvPr/>
        </p:nvSpPr>
        <p:spPr>
          <a:xfrm>
            <a:off x="5082079" y="6166227"/>
            <a:ext cx="3704734" cy="503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8375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E289F-6AA8-4B64-AF7E-B169F6035DD2}"/>
              </a:ext>
            </a:extLst>
          </p:cNvPr>
          <p:cNvSpPr>
            <a:spLocks noGrp="1"/>
          </p:cNvSpPr>
          <p:nvPr>
            <p:ph type="title"/>
          </p:nvPr>
        </p:nvSpPr>
        <p:spPr>
          <a:xfrm>
            <a:off x="2046811" y="-49777"/>
            <a:ext cx="6740002" cy="1208314"/>
          </a:xfrm>
        </p:spPr>
        <p:txBody>
          <a:bodyPr>
            <a:normAutofit/>
          </a:bodyPr>
          <a:lstStyle/>
          <a:p>
            <a:r>
              <a:rPr lang="en-US"/>
              <a:t>LEA Approval</a:t>
            </a:r>
          </a:p>
        </p:txBody>
      </p:sp>
      <p:sp>
        <p:nvSpPr>
          <p:cNvPr id="3" name="Text Placeholder 2">
            <a:extLst>
              <a:ext uri="{FF2B5EF4-FFF2-40B4-BE49-F238E27FC236}">
                <a16:creationId xmlns:a16="http://schemas.microsoft.com/office/drawing/2014/main" id="{58B91A10-460A-4E43-BA1B-EAA0DEFA74C3}"/>
              </a:ext>
            </a:extLst>
          </p:cNvPr>
          <p:cNvSpPr>
            <a:spLocks noGrp="1"/>
          </p:cNvSpPr>
          <p:nvPr>
            <p:ph type="body" sz="quarter" idx="10"/>
          </p:nvPr>
        </p:nvSpPr>
        <p:spPr>
          <a:xfrm>
            <a:off x="2046813" y="1158537"/>
            <a:ext cx="6740000" cy="5112723"/>
          </a:xfrm>
        </p:spPr>
        <p:txBody>
          <a:bodyPr>
            <a:normAutofit fontScale="92500" lnSpcReduction="10000"/>
          </a:bodyPr>
          <a:lstStyle/>
          <a:p>
            <a:pPr marL="192885" marR="0" lvl="0" indent="-192885" algn="l" defTabSz="514359" rtl="0" eaLnBrk="1" fontAlgn="auto" latinLnBrk="0" hangingPunct="1">
              <a:lnSpc>
                <a:spcPct val="100000"/>
              </a:lnSpc>
              <a:spcBef>
                <a:spcPct val="20000"/>
              </a:spcBef>
              <a:spcAft>
                <a:spcPts val="0"/>
              </a:spcAft>
              <a:buClr>
                <a:srgbClr val="3C3E40"/>
              </a:buClr>
              <a:buSzTx/>
              <a:buFont typeface="Wingdings" panose="05000000000000000000" pitchFamily="2" charset="2"/>
              <a:buChar char="§"/>
              <a:tabLst/>
              <a:defRPr/>
            </a:pPr>
            <a:r>
              <a:rPr kumimoji="0" lang="en-US" sz="2200" b="0" i="0" u="none" strike="noStrike" kern="1200" cap="none" spc="0" normalizeH="0" baseline="0" noProof="0">
                <a:ln>
                  <a:noFill/>
                </a:ln>
                <a:solidFill>
                  <a:srgbClr val="3C3E40"/>
                </a:solidFill>
                <a:effectLst/>
                <a:uLnTx/>
                <a:uFillTx/>
                <a:latin typeface="Open Sans" panose="020B0606030504020204" pitchFamily="34" charset="0"/>
                <a:ea typeface="Open Sans" panose="020B0606030504020204" pitchFamily="34" charset="0"/>
                <a:cs typeface="Open Sans" panose="020B0606030504020204" pitchFamily="34" charset="0"/>
              </a:rPr>
              <a:t>LEA approval classifications, which are outlined in SBE Rule 0520-01-02-.01, will be provided to LEAs annually each July. </a:t>
            </a:r>
          </a:p>
          <a:p>
            <a:pPr marL="192885" marR="0" lvl="0" indent="-192885" algn="l" defTabSz="514359" rtl="0" eaLnBrk="1" fontAlgn="auto" latinLnBrk="0" hangingPunct="1">
              <a:lnSpc>
                <a:spcPct val="100000"/>
              </a:lnSpc>
              <a:spcBef>
                <a:spcPct val="20000"/>
              </a:spcBef>
              <a:spcAft>
                <a:spcPts val="0"/>
              </a:spcAft>
              <a:buClr>
                <a:srgbClr val="3C3E40"/>
              </a:buClr>
              <a:buSzTx/>
              <a:buFont typeface="Wingdings" panose="05000000000000000000" pitchFamily="2" charset="2"/>
              <a:buChar char="§"/>
              <a:tabLst/>
              <a:defRPr/>
            </a:pPr>
            <a:r>
              <a:rPr kumimoji="0" lang="en-US" sz="2200" b="0" i="0" u="none" strike="noStrike" kern="1200" cap="none" spc="0" normalizeH="0" baseline="0" noProof="0">
                <a:ln>
                  <a:noFill/>
                </a:ln>
                <a:solidFill>
                  <a:srgbClr val="3C3E40"/>
                </a:solidFill>
                <a:effectLst/>
                <a:uLnTx/>
                <a:uFillTx/>
                <a:latin typeface="Open Sans" panose="020B0606030504020204" pitchFamily="34" charset="0"/>
                <a:ea typeface="Open Sans" panose="020B0606030504020204" pitchFamily="34" charset="0"/>
                <a:cs typeface="Open Sans" panose="020B0606030504020204" pitchFamily="34" charset="0"/>
              </a:rPr>
              <a:t>Preliminary approval classifications were provided to directors of schools in July 2022, with official approval letters disseminated in August 2022. </a:t>
            </a:r>
          </a:p>
          <a:p>
            <a:pPr marL="192885" marR="0" lvl="0" indent="-192885" algn="l" defTabSz="514359" rtl="0" eaLnBrk="1" fontAlgn="auto" latinLnBrk="0" hangingPunct="1">
              <a:lnSpc>
                <a:spcPct val="100000"/>
              </a:lnSpc>
              <a:spcBef>
                <a:spcPct val="20000"/>
              </a:spcBef>
              <a:spcAft>
                <a:spcPts val="0"/>
              </a:spcAft>
              <a:buClr>
                <a:srgbClr val="3C3E40"/>
              </a:buClr>
              <a:buSzTx/>
              <a:buFont typeface="Wingdings" panose="05000000000000000000" pitchFamily="2" charset="2"/>
              <a:buChar char="§"/>
              <a:tabLst/>
              <a:defRPr/>
            </a:pPr>
            <a:r>
              <a:rPr kumimoji="0" lang="en-US" sz="2200" b="0" i="0" u="none" strike="noStrike" kern="1200" cap="none" spc="0" normalizeH="0" baseline="0" noProof="0">
                <a:ln>
                  <a:noFill/>
                </a:ln>
                <a:solidFill>
                  <a:srgbClr val="3C3E40"/>
                </a:solidFill>
                <a:effectLst/>
                <a:uLnTx/>
                <a:uFillTx/>
                <a:latin typeface="Open Sans" panose="020B0606030504020204" pitchFamily="34" charset="0"/>
                <a:ea typeface="Open Sans" panose="020B0606030504020204" pitchFamily="34" charset="0"/>
                <a:cs typeface="Open Sans" panose="020B0606030504020204" pitchFamily="34" charset="0"/>
              </a:rPr>
              <a:t>LEAs classified as </a:t>
            </a:r>
            <a:r>
              <a:rPr kumimoji="0" lang="en-US" sz="2200" b="0" i="1" u="none" strike="noStrike" kern="1200" cap="none" spc="0" normalizeH="0" baseline="0" noProof="0">
                <a:ln>
                  <a:noFill/>
                </a:ln>
                <a:solidFill>
                  <a:srgbClr val="3C3E40"/>
                </a:solidFill>
                <a:effectLst/>
                <a:uLnTx/>
                <a:uFillTx/>
                <a:latin typeface="Open Sans" panose="020B0606030504020204" pitchFamily="34" charset="0"/>
                <a:ea typeface="Open Sans" panose="020B0606030504020204" pitchFamily="34" charset="0"/>
                <a:cs typeface="Open Sans" panose="020B0606030504020204" pitchFamily="34" charset="0"/>
              </a:rPr>
              <a:t>conditionally approved </a:t>
            </a:r>
            <a:r>
              <a:rPr kumimoji="0" lang="en-US" sz="2200" b="0" i="0" u="none" strike="noStrike" kern="1200" cap="none" spc="0" normalizeH="0" baseline="0" noProof="0">
                <a:ln>
                  <a:noFill/>
                </a:ln>
                <a:solidFill>
                  <a:srgbClr val="3C3E40"/>
                </a:solidFill>
                <a:effectLst/>
                <a:uLnTx/>
                <a:uFillTx/>
                <a:latin typeface="Open Sans" panose="020B0606030504020204" pitchFamily="34" charset="0"/>
                <a:ea typeface="Open Sans" panose="020B0606030504020204" pitchFamily="34" charset="0"/>
                <a:cs typeface="Open Sans" panose="020B0606030504020204" pitchFamily="34" charset="0"/>
              </a:rPr>
              <a:t>are eligible for a classification update upon resolution of noncompliance (e.g., completion of a department-issued corrective action plan, successful </a:t>
            </a:r>
            <a:r>
              <a:rPr kumimoji="0" lang="en-US" sz="2200" b="0" i="0" u="none" strike="noStrike" kern="1200" cap="none" spc="0" normalizeH="0" baseline="0" noProof="0" err="1">
                <a:ln>
                  <a:noFill/>
                </a:ln>
                <a:solidFill>
                  <a:srgbClr val="3C3E40"/>
                </a:solidFill>
                <a:effectLst/>
                <a:uLnTx/>
                <a:uFillTx/>
                <a:latin typeface="Open Sans" panose="020B0606030504020204" pitchFamily="34" charset="0"/>
                <a:ea typeface="Open Sans" panose="020B0606030504020204" pitchFamily="34" charset="0"/>
                <a:cs typeface="Open Sans" panose="020B0606030504020204" pitchFamily="34" charset="0"/>
              </a:rPr>
              <a:t>remonitoring</a:t>
            </a:r>
            <a:r>
              <a:rPr kumimoji="0" lang="en-US" sz="2200" b="0" i="0" u="none" strike="noStrike" kern="1200" cap="none" spc="0" normalizeH="0" baseline="0" noProof="0">
                <a:ln>
                  <a:noFill/>
                </a:ln>
                <a:solidFill>
                  <a:srgbClr val="3C3E40"/>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192885" marR="0" lvl="0" indent="-192885" algn="l" defTabSz="514359" rtl="0" eaLnBrk="1" fontAlgn="auto" latinLnBrk="0" hangingPunct="1">
              <a:lnSpc>
                <a:spcPct val="100000"/>
              </a:lnSpc>
              <a:spcBef>
                <a:spcPct val="20000"/>
              </a:spcBef>
              <a:spcAft>
                <a:spcPts val="0"/>
              </a:spcAft>
              <a:buClr>
                <a:srgbClr val="3C3E40"/>
              </a:buClr>
              <a:buSzTx/>
              <a:buFont typeface="Wingdings" panose="05000000000000000000" pitchFamily="2" charset="2"/>
              <a:buChar char="§"/>
              <a:tabLst/>
              <a:defRPr/>
            </a:pPr>
            <a:r>
              <a:rPr kumimoji="0" lang="en-US" sz="2200" b="0" i="0" u="none" strike="noStrike" kern="1200" cap="none" spc="0" normalizeH="0" baseline="0" noProof="0">
                <a:ln>
                  <a:noFill/>
                </a:ln>
                <a:solidFill>
                  <a:srgbClr val="3C3E40"/>
                </a:solidFill>
                <a:effectLst/>
                <a:uLnTx/>
                <a:uFillTx/>
                <a:latin typeface="Open Sans" panose="020B0606030504020204" pitchFamily="34" charset="0"/>
                <a:ea typeface="Open Sans" panose="020B0606030504020204" pitchFamily="34" charset="0"/>
                <a:cs typeface="Open Sans" panose="020B0606030504020204" pitchFamily="34" charset="0"/>
              </a:rPr>
              <a:t>The </a:t>
            </a:r>
            <a:r>
              <a:rPr kumimoji="0" lang="en-US" sz="2200" b="0" i="1" u="none" strike="noStrike" kern="1200" cap="none" spc="0" normalizeH="0" baseline="0" noProof="0">
                <a:ln>
                  <a:noFill/>
                </a:ln>
                <a:solidFill>
                  <a:srgbClr val="3C3E40"/>
                </a:solidFill>
                <a:effectLst/>
                <a:uLnTx/>
                <a:uFillTx/>
                <a:latin typeface="Open Sans" panose="020B0606030504020204" pitchFamily="34" charset="0"/>
                <a:ea typeface="Open Sans" panose="020B0606030504020204" pitchFamily="34" charset="0"/>
                <a:cs typeface="Open Sans" panose="020B0606030504020204" pitchFamily="34" charset="0"/>
              </a:rPr>
              <a:t>2022-23 LEA Approval Manual </a:t>
            </a:r>
            <a:r>
              <a:rPr kumimoji="0" lang="en-US" sz="2200" b="0" i="0" u="none" strike="noStrike" kern="1200" cap="none" spc="0" normalizeH="0" baseline="0" noProof="0">
                <a:ln>
                  <a:noFill/>
                </a:ln>
                <a:solidFill>
                  <a:srgbClr val="3C3E40"/>
                </a:solidFill>
                <a:effectLst/>
                <a:uLnTx/>
                <a:uFillTx/>
                <a:latin typeface="Open Sans" panose="020B0606030504020204" pitchFamily="34" charset="0"/>
                <a:ea typeface="Open Sans" panose="020B0606030504020204" pitchFamily="34" charset="0"/>
                <a:cs typeface="Open Sans" panose="020B0606030504020204" pitchFamily="34" charset="0"/>
              </a:rPr>
              <a:t>is slated for October 2022 release, and LEAs scheduled for 2022-23 monitoring in employee background checks, employments standards, and class size will receive official notification via email. </a:t>
            </a:r>
          </a:p>
          <a:p>
            <a:pPr marL="0" indent="0">
              <a:buNone/>
            </a:pPr>
            <a:endParaRPr lang="en-US" sz="2400"/>
          </a:p>
        </p:txBody>
      </p:sp>
      <p:sp>
        <p:nvSpPr>
          <p:cNvPr id="4" name="Rectangle 3">
            <a:extLst>
              <a:ext uri="{FF2B5EF4-FFF2-40B4-BE49-F238E27FC236}">
                <a16:creationId xmlns:a16="http://schemas.microsoft.com/office/drawing/2014/main" id="{F3BC2044-ECDB-4F98-9440-479987315996}"/>
              </a:ext>
            </a:extLst>
          </p:cNvPr>
          <p:cNvSpPr/>
          <p:nvPr/>
        </p:nvSpPr>
        <p:spPr>
          <a:xfrm>
            <a:off x="5082079" y="6166227"/>
            <a:ext cx="3704734" cy="503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259217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sky, outdoor, mountain, city&#10;&#10;Description automatically generated">
            <a:extLst>
              <a:ext uri="{FF2B5EF4-FFF2-40B4-BE49-F238E27FC236}">
                <a16:creationId xmlns:a16="http://schemas.microsoft.com/office/drawing/2014/main" id="{34ABA46F-4829-484D-FAA8-03FFF4A9311A}"/>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l="28858" r="16164"/>
          <a:stretch/>
        </p:blipFill>
        <p:spPr>
          <a:xfrm>
            <a:off x="5250488" y="2174542"/>
            <a:ext cx="3300545" cy="3300545"/>
          </a:xfrm>
        </p:spPr>
      </p:pic>
      <p:sp>
        <p:nvSpPr>
          <p:cNvPr id="2" name="Title 1"/>
          <p:cNvSpPr>
            <a:spLocks noGrp="1"/>
          </p:cNvSpPr>
          <p:nvPr>
            <p:ph type="title"/>
          </p:nvPr>
        </p:nvSpPr>
        <p:spPr>
          <a:xfrm>
            <a:off x="482169" y="1772859"/>
            <a:ext cx="6822688" cy="1208314"/>
          </a:xfrm>
        </p:spPr>
        <p:txBody>
          <a:bodyPr>
            <a:normAutofit fontScale="90000"/>
          </a:bodyPr>
          <a:lstStyle/>
          <a:p>
            <a:r>
              <a:rPr lang="en-US" sz="4400" dirty="0" smtClean="0"/>
              <a:t>Legal </a:t>
            </a:r>
            <a:r>
              <a:rPr lang="en-US" sz="4400" dirty="0"/>
              <a:t>Updates </a:t>
            </a:r>
            <a:br>
              <a:rPr lang="en-US" sz="4400" dirty="0"/>
            </a:br>
            <a:r>
              <a:rPr lang="en-US" sz="4400" dirty="0"/>
              <a:t>and Hot Takes</a:t>
            </a:r>
          </a:p>
        </p:txBody>
      </p:sp>
      <p:pic>
        <p:nvPicPr>
          <p:cNvPr id="7" name="Picture 6">
            <a:extLst>
              <a:ext uri="{FF2B5EF4-FFF2-40B4-BE49-F238E27FC236}">
                <a16:creationId xmlns:a16="http://schemas.microsoft.com/office/drawing/2014/main" id="{3A396F3E-C501-22F5-2526-7803042804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599" y="280499"/>
            <a:ext cx="1602654" cy="633901"/>
          </a:xfrm>
          <a:prstGeom prst="rect">
            <a:avLst/>
          </a:prstGeom>
        </p:spPr>
      </p:pic>
    </p:spTree>
    <p:extLst>
      <p:ext uri="{BB962C8B-B14F-4D97-AF65-F5344CB8AC3E}">
        <p14:creationId xmlns:p14="http://schemas.microsoft.com/office/powerpoint/2010/main" val="2151304192"/>
      </p:ext>
    </p:extLst>
  </p:cSld>
  <p:clrMapOvr>
    <a:masterClrMapping/>
  </p:clrMapOvr>
</p:sld>
</file>

<file path=ppt/theme/theme1.xml><?xml version="1.0" encoding="utf-8"?>
<a:theme xmlns:a="http://schemas.openxmlformats.org/drawingml/2006/main" name="Theme1">
  <a:themeElements>
    <a:clrScheme name="TDOE BFA 2021">
      <a:dk1>
        <a:srgbClr val="3C3E40"/>
      </a:dk1>
      <a:lt1>
        <a:srgbClr val="FFFFFF"/>
      </a:lt1>
      <a:dk2>
        <a:srgbClr val="6E7073"/>
      </a:dk2>
      <a:lt2>
        <a:srgbClr val="EEEEEE"/>
      </a:lt2>
      <a:accent1>
        <a:srgbClr val="EE3424"/>
      </a:accent1>
      <a:accent2>
        <a:srgbClr val="0E2B5A"/>
      </a:accent2>
      <a:accent3>
        <a:srgbClr val="E87722"/>
      </a:accent3>
      <a:accent4>
        <a:srgbClr val="2DCCD3"/>
      </a:accent4>
      <a:accent5>
        <a:srgbClr val="D2D755"/>
      </a:accent5>
      <a:accent6>
        <a:srgbClr val="5D7975"/>
      </a:accent6>
      <a:hlink>
        <a:srgbClr val="0563C1"/>
      </a:hlink>
      <a:folHlink>
        <a:srgbClr val="954F72"/>
      </a:folHlink>
    </a:clrScheme>
    <a:fontScheme name="TDOE Fonts">
      <a:majorFont>
        <a:latin typeface="PermianSlabSerifTypeface"/>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estforAll-STANDARD-2022" id="{D614399C-B2E3-8A45-819D-BDDA1B11DA14}" vid="{61BAA9B7-30FC-4947-9D50-81AAB6E026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213E6C061E592458D26C5D8972AF80E" ma:contentTypeVersion="20" ma:contentTypeDescription="Create a new document." ma:contentTypeScope="" ma:versionID="c664fad850c602a15b5282414b27bc4b">
  <xsd:schema xmlns:xsd="http://www.w3.org/2001/XMLSchema" xmlns:xs="http://www.w3.org/2001/XMLSchema" xmlns:p="http://schemas.microsoft.com/office/2006/metadata/properties" xmlns:ns2="cd5d47a3-a2f9-4141-be10-f2e1e06d43f0" xmlns:ns3="88bc45f0-fb64-44cc-bf44-f9f8397c9796" targetNamespace="http://schemas.microsoft.com/office/2006/metadata/properties" ma:root="true" ma:fieldsID="48684801d78e065c18aa0632608b326b" ns2:_="" ns3:_="">
    <xsd:import namespace="cd5d47a3-a2f9-4141-be10-f2e1e06d43f0"/>
    <xsd:import namespace="88bc45f0-fb64-44cc-bf44-f9f8397c979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5d47a3-a2f9-4141-be10-f2e1e06d43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AutoTags" ma:index="12" nillable="true" ma:displayName="Tags" ma:hidden="true"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hidden="true" ma:internalName="MediaServiceLocation" ma:readOnly="true">
      <xsd:simpleType>
        <xsd:restriction base="dms:Text"/>
      </xsd:simpleType>
    </xsd:element>
    <xsd:element name="MediaLengthInSeconds" ma:index="20" nillable="true" ma:displayName="Length (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ae4be1d-d524-4aa9-85d5-5e42c742cc3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8bc45f0-fb64-44cc-bf44-f9f8397c9796" elementFormDefault="qualified">
    <xsd:import namespace="http://schemas.microsoft.com/office/2006/documentManagement/types"/>
    <xsd:import namespace="http://schemas.microsoft.com/office/infopath/2007/PartnerControls"/>
    <xsd:element name="SharedWithUsers" ma:index="16"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hidden="true" ma:internalName="SharedWithDetails" ma:readOnly="true">
      <xsd:simpleType>
        <xsd:restriction base="dms:Note"/>
      </xsd:simpleType>
    </xsd:element>
    <xsd:element name="TaxCatchAll" ma:index="23" nillable="true" ma:displayName="Taxonomy Catch All Column" ma:hidden="true" ma:list="{c886416a-45cc-4096-817a-620d5f31d47e}" ma:internalName="TaxCatchAll" ma:readOnly="false" ma:showField="CatchAllData" ma:web="88bc45f0-fb64-44cc-bf44-f9f8397c97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8bc45f0-fb64-44cc-bf44-f9f8397c9796" xsi:nil="true"/>
    <lcf76f155ced4ddcb4097134ff3c332f xmlns="cd5d47a3-a2f9-4141-be10-f2e1e06d43f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D848918-0EBC-4BAE-A79C-C7698340A68B}">
  <ds:schemaRefs>
    <ds:schemaRef ds:uri="http://schemas.microsoft.com/sharepoint/v3/contenttype/forms"/>
  </ds:schemaRefs>
</ds:datastoreItem>
</file>

<file path=customXml/itemProps2.xml><?xml version="1.0" encoding="utf-8"?>
<ds:datastoreItem xmlns:ds="http://schemas.openxmlformats.org/officeDocument/2006/customXml" ds:itemID="{804E926E-25A0-4420-A91E-1E2F4260CD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5d47a3-a2f9-4141-be10-f2e1e06d43f0"/>
    <ds:schemaRef ds:uri="88bc45f0-fb64-44cc-bf44-f9f8397c97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6F60C1-803E-4BBB-9567-67897965F98D}">
  <ds:schemaRefs>
    <ds:schemaRef ds:uri="http://schemas.microsoft.com/office/infopath/2007/PartnerControls"/>
    <ds:schemaRef ds:uri="http://purl.org/dc/elements/1.1/"/>
    <ds:schemaRef ds:uri="http://schemas.microsoft.com/office/2006/metadata/properties"/>
    <ds:schemaRef ds:uri="cd5d47a3-a2f9-4141-be10-f2e1e06d43f0"/>
    <ds:schemaRef ds:uri="http://purl.org/dc/terms/"/>
    <ds:schemaRef ds:uri="http://schemas.openxmlformats.org/package/2006/metadata/core-properties"/>
    <ds:schemaRef ds:uri="http://schemas.microsoft.com/office/2006/documentManagement/types"/>
    <ds:schemaRef ds:uri="88bc45f0-fb64-44cc-bf44-f9f8397c979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BestforAll-STANDARD-2022</Template>
  <TotalTime>61</TotalTime>
  <Words>1359</Words>
  <Application>Microsoft Office PowerPoint</Application>
  <PresentationFormat>On-screen Show (4:3)</PresentationFormat>
  <Paragraphs>98</Paragraphs>
  <Slides>21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Arial</vt:lpstr>
      <vt:lpstr>Bebas Neue</vt:lpstr>
      <vt:lpstr>Calibri</vt:lpstr>
      <vt:lpstr>Courier New</vt:lpstr>
      <vt:lpstr>Georgia</vt:lpstr>
      <vt:lpstr>Lato Light</vt:lpstr>
      <vt:lpstr>Open Sans</vt:lpstr>
      <vt:lpstr>PermianSlabSerifTypeface</vt:lpstr>
      <vt:lpstr>Segoe UI</vt:lpstr>
      <vt:lpstr>Wingdings</vt:lpstr>
      <vt:lpstr>Theme1</vt:lpstr>
      <vt:lpstr>Legal Updates and Hot Takes 2022 TDASC </vt:lpstr>
      <vt:lpstr>PowerPoint Presentation</vt:lpstr>
      <vt:lpstr>Role of Office of General Counsel (OGC)</vt:lpstr>
      <vt:lpstr>PowerPoint Presentation</vt:lpstr>
      <vt:lpstr>Powers and Duties of Commissioner of Education</vt:lpstr>
      <vt:lpstr>Annual Legislative Report</vt:lpstr>
      <vt:lpstr>Annual LEA Compliance Report</vt:lpstr>
      <vt:lpstr>LEA Approval</vt:lpstr>
      <vt:lpstr>Legal Updates  and Hot Takes</vt:lpstr>
      <vt:lpstr>New Laws Regarding Remote Instruction</vt:lpstr>
      <vt:lpstr>Chapter 838 of the Public Acts of 2022</vt:lpstr>
      <vt:lpstr>Chapter 897 of the Public Acts of 2022</vt:lpstr>
      <vt:lpstr>Chapter 936 of the Public Acts of 2022</vt:lpstr>
      <vt:lpstr>Chapter 960 of the Public Acts of 2022</vt:lpstr>
      <vt:lpstr>Coding Student Absences</vt:lpstr>
      <vt:lpstr>Attendance Codes Related to Quarantine/Self Isolation</vt:lpstr>
      <vt:lpstr>New Law Regarding the Enrollment of Nonresident Employees’ Children</vt:lpstr>
      <vt:lpstr>Chapter 709 of the Public Acts of 2022</vt:lpstr>
      <vt:lpstr>#10 –New Law on Student Driver’s Licenses</vt:lpstr>
      <vt:lpstr>Chapter 878 of the Public Acts of 2022</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for Using This Template</dc:title>
  <dc:subject/>
  <dc:creator>Kristen McKeever</dc:creator>
  <cp:keywords/>
  <dc:description/>
  <cp:lastModifiedBy>Christy Ballard</cp:lastModifiedBy>
  <cp:revision>10</cp:revision>
  <cp:lastPrinted>2019-11-04T17:49:10Z</cp:lastPrinted>
  <dcterms:created xsi:type="dcterms:W3CDTF">2022-09-06T14:38:20Z</dcterms:created>
  <dcterms:modified xsi:type="dcterms:W3CDTF">2022-09-21T22:48:52Z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0x010100A213E6C061E592458D26C5D8972AF80E</vt:lpwstr>
  </property>
  <property fmtid="{D5CDD505-2E9C-101B-9397-08002B2CF9AE}" pid="3" name="MediaServiceImageTags">
    <vt:lpwstr/>
  </property>
</Properties>
</file>