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3" r:id="rId7"/>
    <p:sldId id="261" r:id="rId8"/>
    <p:sldId id="266" r:id="rId9"/>
    <p:sldId id="267" r:id="rId10"/>
    <p:sldId id="264" r:id="rId11"/>
    <p:sldId id="268" r:id="rId12"/>
    <p:sldId id="271" r:id="rId13"/>
    <p:sldId id="272" r:id="rId14"/>
    <p:sldId id="27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93">
            <a:extLst>
              <a:ext uri="{FF2B5EF4-FFF2-40B4-BE49-F238E27FC236}">
                <a16:creationId xmlns:a16="http://schemas.microsoft.com/office/drawing/2014/main" id="{CE2313CB-AD5A-4ABF-8017-2F3888D07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Rectangle 95">
            <a:extLst>
              <a:ext uri="{FF2B5EF4-FFF2-40B4-BE49-F238E27FC236}">
                <a16:creationId xmlns:a16="http://schemas.microsoft.com/office/drawing/2014/main" id="{FDE009D9-E9CB-4EBB-A0C6-C345F8495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D0A43F-32D4-4E58-B164-AEE410221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459038"/>
            <a:ext cx="12295163" cy="1210097"/>
          </a:xfrm>
        </p:spPr>
        <p:txBody>
          <a:bodyPr>
            <a:normAutofit/>
          </a:bodyPr>
          <a:lstStyle/>
          <a:p>
            <a:r>
              <a:rPr lang="es-PA" sz="2400" b="1" dirty="0"/>
              <a:t>Los cuatro símbolos representan el mensaje central de la Biblia</a:t>
            </a:r>
            <a:br>
              <a:rPr lang="es-PA" sz="1400" b="1" dirty="0"/>
            </a:br>
            <a:endParaRPr lang="es-PA" sz="1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48752E-A6C8-4E47-8D99-367F64E4D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s-PA" sz="1600" dirty="0"/>
          </a:p>
        </p:txBody>
      </p:sp>
      <p:grpSp>
        <p:nvGrpSpPr>
          <p:cNvPr id="1050" name="Group 97">
            <a:extLst>
              <a:ext uri="{FF2B5EF4-FFF2-40B4-BE49-F238E27FC236}">
                <a16:creationId xmlns:a16="http://schemas.microsoft.com/office/drawing/2014/main" id="{230FFF44-4B6D-47A3-8EF6-EC72DA2A7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2" y="323838"/>
            <a:ext cx="9299965" cy="3652791"/>
            <a:chOff x="1445672" y="323838"/>
            <a:chExt cx="9299965" cy="3652791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02C9BEEC-0281-408B-840C-9C73B781A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45672" y="323838"/>
              <a:ext cx="9299965" cy="365279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Rectangle 99">
              <a:extLst>
                <a:ext uri="{FF2B5EF4-FFF2-40B4-BE49-F238E27FC236}">
                  <a16:creationId xmlns:a16="http://schemas.microsoft.com/office/drawing/2014/main" id="{6A308C4D-7B09-4FA1-B1F7-77E5C3FDF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8238" y="647445"/>
              <a:ext cx="8673013" cy="3002215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2" name="Rectangle 101">
            <a:extLst>
              <a:ext uri="{FF2B5EF4-FFF2-40B4-BE49-F238E27FC236}">
                <a16:creationId xmlns:a16="http://schemas.microsoft.com/office/drawing/2014/main" id="{EC547D0E-8A87-4725-8224-311D6A772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3410" y="806495"/>
            <a:ext cx="8347608" cy="2678774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8" descr="http://thefour.com/content/uploads/branding/logo_2.png">
            <a:extLst>
              <a:ext uri="{FF2B5EF4-FFF2-40B4-BE49-F238E27FC236}">
                <a16:creationId xmlns:a16="http://schemas.microsoft.com/office/drawing/2014/main" id="{408E655D-3BFD-43D1-98AA-05077B18D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31" y="963739"/>
            <a:ext cx="5354175" cy="23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E5C3848-5A58-4B84-AFBB-E7D9B99EB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6" name="Picture 105">
            <a:extLst>
              <a:ext uri="{FF2B5EF4-FFF2-40B4-BE49-F238E27FC236}">
                <a16:creationId xmlns:a16="http://schemas.microsoft.com/office/drawing/2014/main" id="{3A580E99-2B1B-4372-A707-20312A9403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3B4A4AA-0179-4AB7-8EED-031600A72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65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s-PA" b="1" dirty="0"/>
              <a:t>JESUS HA MUERTO POR MI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9" name="Picture 8" descr="http://thefour.com/content/uploads/branding/logo_2.png">
            <a:extLst>
              <a:ext uri="{FF2B5EF4-FFF2-40B4-BE49-F238E27FC236}">
                <a16:creationId xmlns:a16="http://schemas.microsoft.com/office/drawing/2014/main" id="{50E2FFDE-A9D1-4AEA-BBBE-1E937BBA7C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0" t="-6682" r="22396" b="46707"/>
          <a:stretch/>
        </p:blipFill>
        <p:spPr bwMode="auto">
          <a:xfrm>
            <a:off x="1197756" y="805583"/>
            <a:ext cx="4824987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1853755"/>
            <a:ext cx="4158750" cy="427166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PA" dirty="0"/>
              <a:t>A pesar de nuestro pecado Dios no ha dejado de amarnos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PA" dirty="0"/>
              <a:t>Pero el pecado trae como castigo el vivir apartado de Dios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PA" dirty="0"/>
              <a:t>Por eso Dios envió a su Hijo a pagar nuestro castigo y morir en una cruz. El murió pero volvió a la vida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PA" dirty="0"/>
              <a:t>El nos ha reconciliado con Dios.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PA" dirty="0"/>
              <a:t>Por la FE podemos experimentar el amor de Dios y recibir la vida eterna  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582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 fontScale="90000"/>
          </a:bodyPr>
          <a:lstStyle/>
          <a:p>
            <a:r>
              <a:rPr lang="es-PA" b="1" dirty="0"/>
              <a:t>Necesito decidir vivir para dios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1853756"/>
            <a:ext cx="4158750" cy="419972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s-E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s-ES" sz="2400" dirty="0"/>
              <a:t>pero a todos los que creyeron en él y lo recibieron, les dio el derecho de llegar a ser hijos de Dios.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" sz="2800" dirty="0"/>
              <a:t>JUAN 1:12</a:t>
            </a:r>
            <a:endParaRPr lang="es-PA" sz="2800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 descr="http://thefour.com/content/uploads/branding/logo_2.png">
            <a:extLst>
              <a:ext uri="{FF2B5EF4-FFF2-40B4-BE49-F238E27FC236}">
                <a16:creationId xmlns:a16="http://schemas.microsoft.com/office/drawing/2014/main" id="{B23A933C-D31F-4839-851D-331D395BF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3" t="-6682" r="-2329" b="43300"/>
          <a:stretch/>
        </p:blipFill>
        <p:spPr bwMode="auto">
          <a:xfrm>
            <a:off x="1109262" y="1092991"/>
            <a:ext cx="3910958" cy="430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651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 fontScale="90000"/>
          </a:bodyPr>
          <a:lstStyle/>
          <a:p>
            <a:r>
              <a:rPr lang="es-PA" b="1" dirty="0"/>
              <a:t>Necesito decidir vivir para dios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1853756"/>
            <a:ext cx="4158750" cy="419972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s-E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s-ES" sz="2400" dirty="0"/>
              <a:t>¡Mira! Yo estoy a la puerta y llamo. Si oyes mi voz y abres la puerta, yo entraré y cenaremos juntos como amigos.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" sz="2800" dirty="0"/>
              <a:t>APOCALIPSIS 3:20</a:t>
            </a:r>
            <a:endParaRPr lang="es-PA" sz="2800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 descr="http://thefour.com/content/uploads/branding/logo_2.png">
            <a:extLst>
              <a:ext uri="{FF2B5EF4-FFF2-40B4-BE49-F238E27FC236}">
                <a16:creationId xmlns:a16="http://schemas.microsoft.com/office/drawing/2014/main" id="{B23A933C-D31F-4839-851D-331D395BF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3" t="-6682" r="-2329" b="43300"/>
          <a:stretch/>
        </p:blipFill>
        <p:spPr bwMode="auto">
          <a:xfrm>
            <a:off x="1109262" y="1092991"/>
            <a:ext cx="3910958" cy="430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13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 fontScale="90000"/>
          </a:bodyPr>
          <a:lstStyle/>
          <a:p>
            <a:r>
              <a:rPr lang="es-PA" b="1" dirty="0"/>
              <a:t>Necesito decidir vivir para dios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1853756"/>
            <a:ext cx="4158750" cy="419972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s-ES" dirty="0"/>
              <a:t>Dios ha hecho todo lo posible para mostrarnos lo mucho que nos ama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s-ES" dirty="0"/>
              <a:t>ÉL nos ofrece una vida plena y eterna en CRISTO JESÚS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s-ES" dirty="0"/>
              <a:t>Toda persona tiene el reto de tomar una decisión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s-ES" dirty="0"/>
              <a:t>Podemos pedirle a DIOS que nos perdone por vivir a nuestra manera. Y podemos decidir vivir una vida con DIOS al confiar en JESÚS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 descr="http://thefour.com/content/uploads/branding/logo_2.png">
            <a:extLst>
              <a:ext uri="{FF2B5EF4-FFF2-40B4-BE49-F238E27FC236}">
                <a16:creationId xmlns:a16="http://schemas.microsoft.com/office/drawing/2014/main" id="{B23A933C-D31F-4839-851D-331D395BF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3" t="-6682" r="-2329" b="43300"/>
          <a:stretch/>
        </p:blipFill>
        <p:spPr bwMode="auto">
          <a:xfrm>
            <a:off x="1109262" y="1092991"/>
            <a:ext cx="3910958" cy="430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071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 fontScale="90000"/>
          </a:bodyPr>
          <a:lstStyle/>
          <a:p>
            <a:r>
              <a:rPr lang="es-PA" b="1" dirty="0"/>
              <a:t>Necesito decidir vivir para dios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6" y="2517914"/>
            <a:ext cx="5138741" cy="304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es-PA" sz="3200" dirty="0"/>
          </a:p>
          <a:p>
            <a:pPr marL="0" indent="0" algn="ctr">
              <a:lnSpc>
                <a:spcPct val="110000"/>
              </a:lnSpc>
              <a:buNone/>
            </a:pPr>
            <a:endParaRPr lang="es-PA" sz="32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s-PA" sz="3600" b="1" dirty="0"/>
              <a:t>¿Cuál será tu decisión?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8" descr="http://thefour.com/content/uploads/branding/logo_2.png">
            <a:extLst>
              <a:ext uri="{FF2B5EF4-FFF2-40B4-BE49-F238E27FC236}">
                <a16:creationId xmlns:a16="http://schemas.microsoft.com/office/drawing/2014/main" id="{B23A933C-D31F-4839-851D-331D395BF6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3" t="-6682" r="-2329" b="43300"/>
          <a:stretch/>
        </p:blipFill>
        <p:spPr bwMode="auto">
          <a:xfrm>
            <a:off x="1109262" y="1092991"/>
            <a:ext cx="3910958" cy="430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835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D1C43-196E-4B91-BCC4-0BDE3E4C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altLang="es-PA" b="1" cap="none" dirty="0">
                <a:latin typeface="lato"/>
              </a:rPr>
              <a:t>¿Cómo puedo orar?</a:t>
            </a:r>
            <a:br>
              <a:rPr lang="es-PA" altLang="es-PA" b="1" cap="none" dirty="0">
                <a:latin typeface="lato"/>
              </a:rPr>
            </a:br>
            <a:endParaRPr lang="es-PA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A983E0-2868-4000-A7F7-8A1F256218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5948" y="2165461"/>
            <a:ext cx="10045148" cy="2817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96788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Tx/>
              <a:buSzTx/>
              <a:buNone/>
            </a:pPr>
            <a:r>
              <a:rPr lang="es-ES" sz="2800" dirty="0"/>
              <a:t>«Querido Dios, te doy gracias porque me amas y quieres lo mejor para mi vida. He vivido mi vida y he hecho las cosas a mi manera, lo cual lo siento mucho. Gracias, Jesús, que has perdonado todos mis pecados al morir y volver a la vida por mí. Quiero confiar en ti y pedirte que entres en mi vida. Sé mi Salvador y Señor. ¡Déjame experimentar tu amor y tus buenos planes para mi vida! Amén.”</a:t>
            </a:r>
            <a:endParaRPr kumimoji="0" lang="es-PA" altLang="es-P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9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s-PA" b="1" dirty="0"/>
              <a:t>DIOS ME AMA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Picture 6" descr="http://thefour.com/content/uploads/branding/logo_2.png">
            <a:extLst>
              <a:ext uri="{FF2B5EF4-FFF2-40B4-BE49-F238E27FC236}">
                <a16:creationId xmlns:a16="http://schemas.microsoft.com/office/drawing/2014/main" id="{36E913E2-545C-46B5-B33C-9820B5A07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66" b="45611"/>
          <a:stretch/>
        </p:blipFill>
        <p:spPr bwMode="auto">
          <a:xfrm>
            <a:off x="1515467" y="805583"/>
            <a:ext cx="4189566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667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Nosotros sabemos cuánto nos ama Dios y hemos puesto nuestra confianza en su amor.</a:t>
            </a:r>
          </a:p>
          <a:p>
            <a:pPr marL="0" indent="0">
              <a:buNone/>
            </a:pPr>
            <a:r>
              <a:rPr lang="es-ES" sz="2400" dirty="0"/>
              <a:t>Dios es amor, y todos los que viven en amor viven en Dios y Dios vive en ellos</a:t>
            </a:r>
          </a:p>
          <a:p>
            <a:pPr marL="0" indent="0">
              <a:buNone/>
            </a:pPr>
            <a:r>
              <a:rPr lang="es-ES" sz="2400" dirty="0"/>
              <a:t>1 JUAN 4:16</a:t>
            </a:r>
          </a:p>
          <a:p>
            <a:endParaRPr lang="es-PA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11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s-PA" b="1" dirty="0"/>
              <a:t>DIOS ME AMA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Picture 6" descr="http://thefour.com/content/uploads/branding/logo_2.png">
            <a:extLst>
              <a:ext uri="{FF2B5EF4-FFF2-40B4-BE49-F238E27FC236}">
                <a16:creationId xmlns:a16="http://schemas.microsoft.com/office/drawing/2014/main" id="{36E913E2-545C-46B5-B33C-9820B5A07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66" b="45611"/>
          <a:stretch/>
        </p:blipFill>
        <p:spPr bwMode="auto">
          <a:xfrm>
            <a:off x="1515467" y="805583"/>
            <a:ext cx="4189566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400" dirty="0"/>
              <a:t>Me mostrarás el camino de la vida,</a:t>
            </a:r>
          </a:p>
          <a:p>
            <a:pPr marL="0" indent="0">
              <a:buNone/>
            </a:pPr>
            <a:r>
              <a:rPr lang="es-ES" sz="2400" dirty="0"/>
              <a:t>me concederás la alegría de tu presencia</a:t>
            </a:r>
          </a:p>
          <a:p>
            <a:pPr marL="0" indent="0">
              <a:buNone/>
            </a:pPr>
            <a:r>
              <a:rPr lang="es-ES" sz="2400" dirty="0"/>
              <a:t>y el placer de vivir contigo para siempre.</a:t>
            </a:r>
          </a:p>
          <a:p>
            <a:pPr marL="0" indent="0">
              <a:buNone/>
            </a:pPr>
            <a:r>
              <a:rPr lang="es-PA" sz="2800" dirty="0"/>
              <a:t>SALMOS 16:11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15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s-PA" dirty="0"/>
              <a:t>THE FOUR</a:t>
            </a:r>
            <a:endParaRPr lang="es-P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4" name="Picture 6" descr="http://thefour.com/content/uploads/branding/logo_2.png">
            <a:extLst>
              <a:ext uri="{FF2B5EF4-FFF2-40B4-BE49-F238E27FC236}">
                <a16:creationId xmlns:a16="http://schemas.microsoft.com/office/drawing/2014/main" id="{36E913E2-545C-46B5-B33C-9820B5A07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66" b="45611"/>
          <a:stretch/>
        </p:blipFill>
        <p:spPr bwMode="auto">
          <a:xfrm>
            <a:off x="1515467" y="805583"/>
            <a:ext cx="4189566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A" sz="4000" b="1" cap="all" dirty="0"/>
              <a:t>DIOS ME AMA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PA" cap="all" dirty="0"/>
              <a:t>Con amor INAGOTABLE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PA" cap="all" dirty="0"/>
              <a:t>CON AMOR INCONDICIONAL</a:t>
            </a:r>
          </a:p>
          <a:p>
            <a:endParaRPr lang="es-PA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2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630F413-44CE-4746-9821-9E0107978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D671B1-B099-4F9C-B9CC-9D22B4DAF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732" y="707475"/>
            <a:ext cx="5067668" cy="1205731"/>
          </a:xfrm>
        </p:spPr>
        <p:txBody>
          <a:bodyPr anchor="t">
            <a:normAutofit/>
          </a:bodyPr>
          <a:lstStyle/>
          <a:p>
            <a:pPr algn="ctr"/>
            <a:r>
              <a:rPr lang="es-PA" sz="2800" b="1" dirty="0"/>
              <a:t>ESTOY SEPARADO DE DIOS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FBEF-FA69-427B-8245-0A518E051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55992" y="2146542"/>
            <a:ext cx="31575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898488B7-DBD3-40E7-B54B-4DA6C5693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0" name="Picture 8" descr="http://thefour.com/content/uploads/branding/logo_2.png">
            <a:extLst>
              <a:ext uri="{FF2B5EF4-FFF2-40B4-BE49-F238E27FC236}">
                <a16:creationId xmlns:a16="http://schemas.microsoft.com/office/drawing/2014/main" id="{3115BAEF-DF44-4F59-BC6A-AC555908CC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3" t="-7803" r="49836" b="45716"/>
          <a:stretch/>
        </p:blipFill>
        <p:spPr bwMode="auto">
          <a:xfrm>
            <a:off x="737600" y="707475"/>
            <a:ext cx="5358249" cy="550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22" y="2252812"/>
            <a:ext cx="4758178" cy="42323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Pues todos hemos pecado; nadie puede alcanzar la meta gloriosa establecida por Dios.</a:t>
            </a:r>
          </a:p>
          <a:p>
            <a:pPr marL="0" indent="0">
              <a:buNone/>
            </a:pPr>
            <a:r>
              <a:rPr lang="es-PA" sz="2800" dirty="0"/>
              <a:t>ROMANOS 3:23</a:t>
            </a:r>
          </a:p>
        </p:txBody>
      </p:sp>
    </p:spTree>
    <p:extLst>
      <p:ext uri="{BB962C8B-B14F-4D97-AF65-F5344CB8AC3E}">
        <p14:creationId xmlns:p14="http://schemas.microsoft.com/office/powerpoint/2010/main" val="349913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630F413-44CE-4746-9821-9E0107978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D671B1-B099-4F9C-B9CC-9D22B4DAF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732" y="707475"/>
            <a:ext cx="5067668" cy="1205731"/>
          </a:xfrm>
        </p:spPr>
        <p:txBody>
          <a:bodyPr anchor="t">
            <a:normAutofit/>
          </a:bodyPr>
          <a:lstStyle/>
          <a:p>
            <a:pPr algn="ctr"/>
            <a:r>
              <a:rPr lang="es-PA" sz="2800" b="1" dirty="0"/>
              <a:t>ESTOY SEPARADO DE DIOS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FBEF-FA69-427B-8245-0A518E051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55992" y="2146542"/>
            <a:ext cx="31575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898488B7-DBD3-40E7-B54B-4DA6C5693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0" name="Picture 8" descr="http://thefour.com/content/uploads/branding/logo_2.png">
            <a:extLst>
              <a:ext uri="{FF2B5EF4-FFF2-40B4-BE49-F238E27FC236}">
                <a16:creationId xmlns:a16="http://schemas.microsoft.com/office/drawing/2014/main" id="{3115BAEF-DF44-4F59-BC6A-AC555908CC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3" t="-7803" r="49836" b="45716"/>
          <a:stretch/>
        </p:blipFill>
        <p:spPr bwMode="auto">
          <a:xfrm>
            <a:off x="737600" y="707475"/>
            <a:ext cx="5358249" cy="550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22" y="2252812"/>
            <a:ext cx="4758178" cy="42323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Son sus pecados los que los han separado de Dios.</a:t>
            </a:r>
          </a:p>
          <a:p>
            <a:pPr marL="0" indent="0">
              <a:buNone/>
            </a:pPr>
            <a:r>
              <a:rPr lang="es-ES" sz="2400" dirty="0"/>
              <a:t>A causa de esos pecados, él se alejó</a:t>
            </a:r>
          </a:p>
          <a:p>
            <a:pPr marL="0" indent="0">
              <a:buNone/>
            </a:pPr>
            <a:r>
              <a:rPr lang="es-ES" sz="2400" dirty="0"/>
              <a:t>y ya no los escuchará.</a:t>
            </a:r>
          </a:p>
          <a:p>
            <a:pPr marL="0" indent="0">
              <a:buNone/>
            </a:pPr>
            <a:r>
              <a:rPr lang="es-ES" sz="2800" dirty="0"/>
              <a:t>ISAIAS 59:2</a:t>
            </a:r>
          </a:p>
        </p:txBody>
      </p:sp>
    </p:spTree>
    <p:extLst>
      <p:ext uri="{BB962C8B-B14F-4D97-AF65-F5344CB8AC3E}">
        <p14:creationId xmlns:p14="http://schemas.microsoft.com/office/powerpoint/2010/main" val="104377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630F413-44CE-4746-9821-9E0107978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D671B1-B099-4F9C-B9CC-9D22B4DAF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732" y="707475"/>
            <a:ext cx="5067668" cy="1205731"/>
          </a:xfrm>
        </p:spPr>
        <p:txBody>
          <a:bodyPr anchor="t">
            <a:normAutofit/>
          </a:bodyPr>
          <a:lstStyle/>
          <a:p>
            <a:pPr algn="ctr"/>
            <a:r>
              <a:rPr lang="es-PA" sz="2800" b="1" dirty="0"/>
              <a:t>ESTOY SEPARADO DE DIOS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FBEF-FA69-427B-8245-0A518E051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55992" y="2146542"/>
            <a:ext cx="31575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898488B7-DBD3-40E7-B54B-4DA6C5693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0" name="Picture 8" descr="http://thefour.com/content/uploads/branding/logo_2.png">
            <a:extLst>
              <a:ext uri="{FF2B5EF4-FFF2-40B4-BE49-F238E27FC236}">
                <a16:creationId xmlns:a16="http://schemas.microsoft.com/office/drawing/2014/main" id="{3115BAEF-DF44-4F59-BC6A-AC555908CC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3" t="-7803" r="49836" b="45716"/>
          <a:stretch/>
        </p:blipFill>
        <p:spPr bwMode="auto">
          <a:xfrm>
            <a:off x="737600" y="707475"/>
            <a:ext cx="5358249" cy="550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22" y="2252812"/>
            <a:ext cx="4758178" cy="42323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PA" dirty="0"/>
              <a:t>Tenemos capacidad de decidir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A" dirty="0"/>
              <a:t>Decidimos tener el control de nuestra vida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A" dirty="0"/>
              <a:t>Si nosotros tenemos el control no podemos experimentar el amor de Dios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A" dirty="0"/>
              <a:t>Pecado es vivir apartado de Dios. Es vivir bajo nuestras propias reglas y no las de Dios, es no confiar en Dios y su plan maravilloso para nuestra vida. </a:t>
            </a:r>
          </a:p>
        </p:txBody>
      </p:sp>
    </p:spTree>
    <p:extLst>
      <p:ext uri="{BB962C8B-B14F-4D97-AF65-F5344CB8AC3E}">
        <p14:creationId xmlns:p14="http://schemas.microsoft.com/office/powerpoint/2010/main" val="337268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s-PA" b="1" dirty="0"/>
              <a:t>JESUS HA MUERTO POR MI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9" name="Picture 8" descr="http://thefour.com/content/uploads/branding/logo_2.png">
            <a:extLst>
              <a:ext uri="{FF2B5EF4-FFF2-40B4-BE49-F238E27FC236}">
                <a16:creationId xmlns:a16="http://schemas.microsoft.com/office/drawing/2014/main" id="{50E2FFDE-A9D1-4AEA-BBBE-1E937BBA7C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0" t="-6682" r="22396" b="46707"/>
          <a:stretch/>
        </p:blipFill>
        <p:spPr bwMode="auto">
          <a:xfrm>
            <a:off x="1197756" y="805583"/>
            <a:ext cx="4824987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" sz="2400" dirty="0"/>
              <a:t>Pues Dios amó tanto al mundo que dio a su único Hijo, para que todo el que crea en él no se pierda, sino que tenga vida eterna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" sz="2800" dirty="0"/>
              <a:t>JUAN 3:16</a:t>
            </a:r>
            <a:endParaRPr lang="es-PA" sz="2800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87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45C76AC0-BB6B-419E-A327-AFA297500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E0B6A3-E197-43D6-82D5-7455DAB1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1847088"/>
            <a:ext cx="4158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D3C0299D-2591-48C5-BEBD-D4E221DA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s-PA" b="1" dirty="0"/>
              <a:t>JESUS HA MUERTO POR MI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E4246-09B8-46D7-A0D2-4D264863A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9" name="Picture 8" descr="http://thefour.com/content/uploads/branding/logo_2.png">
            <a:extLst>
              <a:ext uri="{FF2B5EF4-FFF2-40B4-BE49-F238E27FC236}">
                <a16:creationId xmlns:a16="http://schemas.microsoft.com/office/drawing/2014/main" id="{50E2FFDE-A9D1-4AEA-BBBE-1E937BBA7C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0" t="-6682" r="22396" b="46707"/>
          <a:stretch/>
        </p:blipFill>
        <p:spPr bwMode="auto">
          <a:xfrm>
            <a:off x="1197756" y="805583"/>
            <a:ext cx="4824987" cy="466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ADD25F-83FF-4D32-83BF-F0B320BC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85049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" sz="2400" dirty="0"/>
              <a:t>Cristo sufrió por nuestros pecados una sola vez y para siempre. Él nunca pecó, en cambio, murió por los pecadores para llevarlos a salvo con Dios. Sufrió la muerte física, pero volvió a la vida en el Espíritu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s-ES" sz="2800" dirty="0"/>
              <a:t>1 PEDRO 3:18</a:t>
            </a:r>
            <a:endParaRPr lang="es-PA" sz="2800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50C8D8D-B32F-4194-8321-164EC442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D24D8B-8573-4260-B700-E860AD6D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40294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529</Words>
  <Application>Microsoft Office PowerPoint</Application>
  <PresentationFormat>Panorámica</PresentationFormat>
  <Paragraphs>60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lato</vt:lpstr>
      <vt:lpstr>Wingdings</vt:lpstr>
      <vt:lpstr>Galería</vt:lpstr>
      <vt:lpstr>Los cuatro símbolos representan el mensaje central de la Biblia </vt:lpstr>
      <vt:lpstr>DIOS ME AMA</vt:lpstr>
      <vt:lpstr>DIOS ME AMA</vt:lpstr>
      <vt:lpstr>THE FOUR</vt:lpstr>
      <vt:lpstr>ESTOY SEPARADO DE DIOS</vt:lpstr>
      <vt:lpstr>ESTOY SEPARADO DE DIOS</vt:lpstr>
      <vt:lpstr>ESTOY SEPARADO DE DIOS</vt:lpstr>
      <vt:lpstr>JESUS HA MUERTO POR MI</vt:lpstr>
      <vt:lpstr>JESUS HA MUERTO POR MI</vt:lpstr>
      <vt:lpstr>JESUS HA MUERTO POR MI</vt:lpstr>
      <vt:lpstr>Necesito decidir vivir para dios</vt:lpstr>
      <vt:lpstr>Necesito decidir vivir para dios</vt:lpstr>
      <vt:lpstr>Necesito decidir vivir para dios</vt:lpstr>
      <vt:lpstr>Necesito decidir vivir para dios</vt:lpstr>
      <vt:lpstr>¿Cómo puedo orar?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cuatro símbolos representan el mensaje central de la Biblia </dc:title>
  <dc:creator>Hugo Guerrero Ferber</dc:creator>
  <cp:lastModifiedBy>Hugo Guerrero Ferber</cp:lastModifiedBy>
  <cp:revision>8</cp:revision>
  <dcterms:created xsi:type="dcterms:W3CDTF">2018-10-14T13:28:04Z</dcterms:created>
  <dcterms:modified xsi:type="dcterms:W3CDTF">2018-10-14T14:25:29Z</dcterms:modified>
</cp:coreProperties>
</file>