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4F495-E77A-491E-941D-7264A8468EFA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A45A7-EC74-426B-9402-8AB0C33C9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A45A7-EC74-426B-9402-8AB0C33C9A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9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1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5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1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3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5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9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7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7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1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A81E-E2D7-4713-960B-C773E777A7B3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31D-3CDC-4A61-AFD0-3C0BE303F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2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638321" y="-190503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Risk Assessment Process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886846"/>
            <a:ext cx="1447800" cy="7737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-Describe Task</a:t>
            </a:r>
          </a:p>
          <a:p>
            <a:r>
              <a:rPr lang="en-US" sz="1400" dirty="0">
                <a:solidFill>
                  <a:schemeClr val="tx1"/>
                </a:solidFill>
              </a:rPr>
              <a:t>-Hazards List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6185" y="2045677"/>
            <a:ext cx="1430215" cy="8159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-Risk Assessment Methodology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185" y="3221502"/>
            <a:ext cx="1430215" cy="7479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Planning </a:t>
            </a:r>
          </a:p>
          <a:p>
            <a:r>
              <a:rPr lang="en-US" sz="1400" dirty="0">
                <a:solidFill>
                  <a:schemeClr val="tx1"/>
                </a:solidFill>
              </a:rPr>
              <a:t>- Strategy for               Risk Mitigation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920845"/>
            <a:ext cx="1447800" cy="7373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-Hazard  Identification  (ID)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400" y="2057400"/>
            <a:ext cx="1447800" cy="792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-Risk Estimation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3226" y="3201573"/>
            <a:ext cx="1416147" cy="7479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-Risk Validation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31609" y="5486400"/>
            <a:ext cx="14478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1" u="sng" dirty="0">
                <a:solidFill>
                  <a:schemeClr val="tx1"/>
                </a:solidFill>
              </a:rPr>
              <a:t>Mitigate Risk  </a:t>
            </a:r>
          </a:p>
        </p:txBody>
      </p:sp>
      <p:sp>
        <p:nvSpPr>
          <p:cNvPr id="13" name="Diamond 12"/>
          <p:cNvSpPr/>
          <p:nvPr/>
        </p:nvSpPr>
        <p:spPr>
          <a:xfrm>
            <a:off x="1959512" y="4343397"/>
            <a:ext cx="1643576" cy="735037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Safe Process?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33800" y="1345806"/>
            <a:ext cx="1475936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Analyze Risk </a:t>
            </a:r>
          </a:p>
          <a:p>
            <a:r>
              <a:rPr lang="en-US" sz="1400" dirty="0">
                <a:solidFill>
                  <a:schemeClr val="tx1"/>
                </a:solidFill>
              </a:rPr>
              <a:t>Hazard ID </a:t>
            </a:r>
          </a:p>
          <a:p>
            <a:r>
              <a:rPr lang="en-US" sz="1400" dirty="0">
                <a:solidFill>
                  <a:schemeClr val="tx1"/>
                </a:solidFill>
              </a:rPr>
              <a:t>Risk Estimation </a:t>
            </a:r>
            <a:r>
              <a:rPr lang="en-US" sz="1400" i="1" dirty="0">
                <a:solidFill>
                  <a:schemeClr val="tx1"/>
                </a:solidFill>
              </a:rPr>
              <a:t>(likelihood and severity)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77408" y="4343397"/>
            <a:ext cx="1447800" cy="7924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-Mitigated Risk</a:t>
            </a:r>
          </a:p>
          <a:p>
            <a:r>
              <a:rPr lang="en-US" sz="1400" dirty="0">
                <a:solidFill>
                  <a:schemeClr val="tx1"/>
                </a:solidFill>
              </a:rPr>
              <a:t>(document residual risk)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67600" y="3048291"/>
            <a:ext cx="1400321" cy="1094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Manage Risk 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 intolerable risks &gt; mitigate and mange them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17913" y="2453640"/>
            <a:ext cx="15240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>
                <a:solidFill>
                  <a:schemeClr val="tx1"/>
                </a:solidFill>
              </a:rPr>
              <a:t>Assess Risk                  </a:t>
            </a:r>
            <a:r>
              <a:rPr lang="en-US" sz="1400" dirty="0">
                <a:solidFill>
                  <a:schemeClr val="tx1"/>
                </a:solidFill>
              </a:rPr>
              <a:t>Is the risk tolerable?  </a:t>
            </a:r>
            <a:r>
              <a:rPr lang="en-US" sz="1400" i="1" dirty="0">
                <a:solidFill>
                  <a:schemeClr val="tx1"/>
                </a:solidFill>
              </a:rPr>
              <a:t>Reference: Risk Level and/or Score 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7209692" y="920845"/>
            <a:ext cx="257908" cy="53275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>
            <a:off x="3603088" y="920845"/>
            <a:ext cx="130712" cy="19290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Brace 19"/>
          <p:cNvSpPr/>
          <p:nvPr/>
        </p:nvSpPr>
        <p:spPr>
          <a:xfrm>
            <a:off x="5404712" y="920845"/>
            <a:ext cx="237392" cy="42490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10164" y="1289535"/>
            <a:ext cx="463062" cy="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87921" y="1529102"/>
            <a:ext cx="4183" cy="57121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513865" y="4710914"/>
            <a:ext cx="397999" cy="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25539" y="5138623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No</a:t>
            </a:r>
            <a:r>
              <a:rPr lang="en-US" sz="1200" dirty="0"/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92036" y="4365792"/>
            <a:ext cx="42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Yes</a:t>
            </a:r>
            <a:r>
              <a:rPr lang="en-US" sz="1200" b="1" dirty="0"/>
              <a:t> </a:t>
            </a:r>
          </a:p>
        </p:txBody>
      </p:sp>
      <p:cxnSp>
        <p:nvCxnSpPr>
          <p:cNvPr id="43" name="Straight Connector 42"/>
          <p:cNvCxnSpPr>
            <a:stCxn id="12" idx="1"/>
          </p:cNvCxnSpPr>
          <p:nvPr/>
        </p:nvCxnSpPr>
        <p:spPr>
          <a:xfrm flipH="1">
            <a:off x="961292" y="5867400"/>
            <a:ext cx="1070317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8" idx="2"/>
          </p:cNvCxnSpPr>
          <p:nvPr/>
        </p:nvCxnSpPr>
        <p:spPr>
          <a:xfrm flipV="1">
            <a:off x="952500" y="3969434"/>
            <a:ext cx="8793" cy="1897966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812190" y="35954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610164" y="2453640"/>
            <a:ext cx="463062" cy="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58583" y="3595468"/>
            <a:ext cx="283112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841695" y="2453640"/>
            <a:ext cx="0" cy="112189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90012" y="2630361"/>
            <a:ext cx="4183" cy="57121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779207" y="3772185"/>
            <a:ext cx="4183" cy="57121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774069" y="4918417"/>
            <a:ext cx="4183" cy="57121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8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84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Risk Assessment Process </vt:lpstr>
    </vt:vector>
  </TitlesOfParts>
  <Company>General Mills,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Process</dc:title>
  <dc:creator>Edward Roethke</dc:creator>
  <cp:lastModifiedBy>Kari Lyons</cp:lastModifiedBy>
  <cp:revision>15</cp:revision>
  <dcterms:created xsi:type="dcterms:W3CDTF">2016-02-22T19:18:27Z</dcterms:created>
  <dcterms:modified xsi:type="dcterms:W3CDTF">2021-04-29T12:54:54Z</dcterms:modified>
</cp:coreProperties>
</file>