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3E6-A118-4D8D-907F-1AE8E811FCCE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EB9F-EDC4-45BB-8E62-18B5148B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2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3E6-A118-4D8D-907F-1AE8E811FCCE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EB9F-EDC4-45BB-8E62-18B5148B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8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3E6-A118-4D8D-907F-1AE8E811FCCE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EB9F-EDC4-45BB-8E62-18B5148B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1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3E6-A118-4D8D-907F-1AE8E811FCCE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EB9F-EDC4-45BB-8E62-18B5148B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4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3E6-A118-4D8D-907F-1AE8E811FCCE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EB9F-EDC4-45BB-8E62-18B5148B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9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3E6-A118-4D8D-907F-1AE8E811FCCE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EB9F-EDC4-45BB-8E62-18B5148B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9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3E6-A118-4D8D-907F-1AE8E811FCCE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EB9F-EDC4-45BB-8E62-18B5148B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5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3E6-A118-4D8D-907F-1AE8E811FCCE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EB9F-EDC4-45BB-8E62-18B5148B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3E6-A118-4D8D-907F-1AE8E811FCCE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EB9F-EDC4-45BB-8E62-18B5148B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1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3E6-A118-4D8D-907F-1AE8E811FCCE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EB9F-EDC4-45BB-8E62-18B5148B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3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3E6-A118-4D8D-907F-1AE8E811FCCE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EB9F-EDC4-45BB-8E62-18B5148B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8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03E6-A118-4D8D-907F-1AE8E811FCCE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EB9F-EDC4-45BB-8E62-18B5148B9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0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76201"/>
            <a:ext cx="7772400" cy="1142273"/>
          </a:xfrm>
        </p:spPr>
        <p:txBody>
          <a:bodyPr>
            <a:normAutofit fontScale="90000"/>
          </a:bodyPr>
          <a:lstStyle/>
          <a:p>
            <a:r>
              <a:rPr lang="en-US" sz="3000" dirty="0" smtClean="0">
                <a:latin typeface="Baskerville Old Face" panose="02020602080505020303" pitchFamily="18" charset="0"/>
              </a:rPr>
              <a:t>           </a:t>
            </a:r>
            <a:r>
              <a:rPr lang="en-US" sz="3000" dirty="0" err="1" smtClean="0">
                <a:latin typeface="Baskerville Old Face" panose="02020602080505020303" pitchFamily="18" charset="0"/>
              </a:rPr>
              <a:t>LouddMouth</a:t>
            </a:r>
            <a:r>
              <a:rPr lang="en-US" sz="3000" dirty="0" smtClean="0">
                <a:latin typeface="Baskerville Old Face" panose="02020602080505020303" pitchFamily="18" charset="0"/>
              </a:rPr>
              <a:t> Radio’s T.E.A Time</a:t>
            </a:r>
            <a:br>
              <a:rPr lang="en-US" sz="3000" dirty="0" smtClean="0">
                <a:latin typeface="Baskerville Old Face" panose="02020602080505020303" pitchFamily="18" charset="0"/>
              </a:rPr>
            </a:br>
            <a:r>
              <a:rPr lang="en-US" sz="3000" dirty="0" smtClean="0">
                <a:latin typeface="Baskerville Old Face" panose="02020602080505020303" pitchFamily="18" charset="0"/>
              </a:rPr>
              <a:t>               </a:t>
            </a:r>
            <a:r>
              <a:rPr lang="en-US" sz="2000" dirty="0" smtClean="0">
                <a:latin typeface="Baskerville Old Face" panose="02020602080505020303" pitchFamily="18" charset="0"/>
              </a:rPr>
              <a:t>Sonny</a:t>
            </a:r>
            <a:r>
              <a:rPr lang="en-US" sz="3000" dirty="0" smtClean="0">
                <a:latin typeface="Baskerville Old Face" panose="02020602080505020303" pitchFamily="18" charset="0"/>
              </a:rPr>
              <a:t> </a:t>
            </a:r>
            <a:r>
              <a:rPr lang="en-US" sz="2000" dirty="0" smtClean="0">
                <a:latin typeface="Baskerville Old Face" panose="02020602080505020303" pitchFamily="18" charset="0"/>
              </a:rPr>
              <a:t>&amp; </a:t>
            </a:r>
            <a:r>
              <a:rPr lang="en-US" sz="2000" dirty="0" err="1" smtClean="0">
                <a:latin typeface="Baskerville Old Face" panose="02020602080505020303" pitchFamily="18" charset="0"/>
              </a:rPr>
              <a:t>Jazzie</a:t>
            </a:r>
            <a:r>
              <a:rPr lang="en-US" sz="2000" dirty="0" smtClean="0">
                <a:latin typeface="Baskerville Old Face" panose="02020602080505020303" pitchFamily="18" charset="0"/>
              </a:rPr>
              <a:t> at the Juice Spot with </a:t>
            </a:r>
            <a:r>
              <a:rPr lang="en-US" sz="2000" dirty="0" err="1" smtClean="0">
                <a:latin typeface="Baskerville Old Face" panose="02020602080505020303" pitchFamily="18" charset="0"/>
              </a:rPr>
              <a:t>Lebron</a:t>
            </a:r>
            <a:r>
              <a:rPr lang="en-US" sz="2000" dirty="0" smtClean="0">
                <a:latin typeface="Baskerville Old Face" panose="02020602080505020303" pitchFamily="18" charset="0"/>
              </a:rPr>
              <a:t> James in Miami</a:t>
            </a:r>
            <a:endParaRPr lang="en-US" sz="2000" dirty="0"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143000"/>
            <a:ext cx="6324600" cy="2362200"/>
          </a:xfrm>
        </p:spPr>
        <p:txBody>
          <a:bodyPr>
            <a:normAutofit fontScale="47500" lnSpcReduction="20000"/>
          </a:bodyPr>
          <a:lstStyle/>
          <a:p>
            <a:pPr fontAlgn="t"/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LouddMouthRadio.com introduces a </a:t>
            </a:r>
            <a:r>
              <a:rPr lang="en-US" sz="1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 series this summer to the online network called </a:t>
            </a:r>
            <a:r>
              <a:rPr lang="en-US" sz="1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T.E.A 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an abbreviation of (The Entrepreneurial Academy)- a recent rejuvenated project of </a:t>
            </a:r>
            <a:r>
              <a:rPr lang="en-US" sz="19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LouddMouth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Radio Producer Sonny.  “The Mission Statement behind T.E.A which also is a slogan acronym for “</a:t>
            </a:r>
            <a:r>
              <a:rPr lang="en-US" sz="19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Thirst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19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Enrichment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19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Achievement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You Small Business Development” is a project that has been idle from over 6 1/2 years that was created </a:t>
            </a:r>
            <a:r>
              <a:rPr lang="en-US" sz="1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provide small business development resources to new &amp; existing 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entrepreneurs” says Sonny. Once I launched the radio network, I decided that our online network is a great platform to establish T.E.A officially to the world. Sonny will be the host &amp; have the shared task of scheduling eager radio guest &amp; producing the format of each broadcast that will be unique to the content of each show.  “This is </a:t>
            </a:r>
            <a:r>
              <a:rPr lang="en-US" sz="1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great tool for small business owners to create a prominent presence &amp; exposing their business to the public as well as a great economical introduction to our radio network and our growing listening 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audience, concludes the growing network producer.</a:t>
            </a:r>
            <a:r>
              <a:rPr lang="en-US" sz="1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advantages of being an online network, we are able to expand our territory on the ground where these small businesses live.”</a:t>
            </a:r>
          </a:p>
          <a:p>
            <a:pPr fontAlgn="t"/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“Once the broadcast goes live you can invite people that you want to listen in to introduce your business too, after the broadcast goes live it becomes a podcast marketing tool for you to utilize for your own personal business marketing efforts.”  LouddMouthradio.com provides live content &amp; streaming podcast to over 4 million in car-dashboard listeners through the network’s individual website,  broadcasting on the Blog Talk Radio platform &amp; the popular growing on-demand app </a:t>
            </a:r>
            <a:r>
              <a:rPr lang="en-US" sz="1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STITCHER</a:t>
            </a:r>
            <a:r>
              <a:rPr lang="en-US" sz="1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streams the </a:t>
            </a:r>
            <a:r>
              <a:rPr lang="en-US" sz="19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LouddMouth</a:t>
            </a:r>
            <a:r>
              <a:rPr lang="en-US" sz="1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 Network into over 30 high end vehicles, domestic  and import makes &amp; models including mobile devices- I-phones and android users.   The new series </a:t>
            </a:r>
            <a:r>
              <a:rPr lang="en-US" sz="1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presents a personal 30 minute interview 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business owner which also includes </a:t>
            </a:r>
            <a:r>
              <a:rPr lang="en-US" sz="1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business  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advertising </a:t>
            </a:r>
            <a:r>
              <a:rPr lang="en-US" sz="1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the broadcast on air &amp; social media announcement of the episode </a:t>
            </a:r>
            <a:r>
              <a:rPr lang="en-US" sz="1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schedule, in some instances on location broadcast will take place  live on location based upon the level of advertisement agreed upon. </a:t>
            </a:r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6201"/>
            <a:ext cx="1828800" cy="14885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76800" y="4038600"/>
            <a:ext cx="3048000" cy="228600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29" y="1371600"/>
            <a:ext cx="2243137" cy="203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60625" y="4035425"/>
            <a:ext cx="3022600" cy="2266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15" y="3657600"/>
            <a:ext cx="2284185" cy="304653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0" y="3657600"/>
            <a:ext cx="1371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 Advertisement &amp; interviews </a:t>
            </a:r>
          </a:p>
          <a:p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  <a:r>
              <a:rPr lang="en-US" sz="1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LouddMouth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Media Offices: 706.363.3895</a:t>
            </a:r>
            <a:endParaRPr lang="en-US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   LouddMouth Radio’s T.E.A Time                Sonny &amp; Jazzie at the Juice Spot with Lebron James in Miami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LouddMouth Radio’s T.E.A Time</dc:title>
  <dc:creator>SiteKiosk Limited User Account</dc:creator>
  <cp:lastModifiedBy>SiteKiosk Limited User Account</cp:lastModifiedBy>
  <cp:revision>5</cp:revision>
  <cp:lastPrinted>2014-07-11T13:56:49Z</cp:lastPrinted>
  <dcterms:created xsi:type="dcterms:W3CDTF">2014-07-11T13:00:45Z</dcterms:created>
  <dcterms:modified xsi:type="dcterms:W3CDTF">2014-07-11T13:57:05Z</dcterms:modified>
</cp:coreProperties>
</file>