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59" r:id="rId4"/>
    <p:sldId id="263" r:id="rId5"/>
    <p:sldId id="264" r:id="rId6"/>
    <p:sldId id="265" r:id="rId7"/>
    <p:sldId id="260" r:id="rId8"/>
    <p:sldId id="266" r:id="rId9"/>
    <p:sldId id="261" r:id="rId10"/>
    <p:sldId id="267" r:id="rId11"/>
    <p:sldId id="262" r:id="rId12"/>
    <p:sldId id="268" r:id="rId13"/>
  </p:sldIdLst>
  <p:sldSz cx="12192000" cy="6858000"/>
  <p:notesSz cx="7102475" cy="9388475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6F522C5-ED00-4CF6-839B-E51CA2236972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B1D33DD-4A4D-41A1-8E6A-F2F5C5E0F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98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C9C5F-3FB6-4E6E-B46F-B709F0514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63498-D0EF-4730-8839-7145F71D9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26D1C-DBF2-439B-BB27-3E6919FA2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6186E-132E-4819-8062-DE160A24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731D9-E87B-47F5-B1C7-8C890B29B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1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6FAF4-49AE-4771-9FE8-A431F7A8F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66F36D-CB49-4258-B5F4-AD89DA6B7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62890-C4EF-4A64-8B69-987DF01A2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66862-EB87-48C4-A850-16B50EB5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26B47-96ED-46C6-B833-4A0000C38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7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464843-8AC4-4B47-A62C-CF15B7E325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BB326-B0F6-40DB-A1BF-627310C22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A4367-809A-4A7D-A686-DDF62F4DD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391FC-221E-46AA-8D9F-255F6D5B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77DF6-F092-46FC-BE87-FBC67B1A9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1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DF95A-67FA-4505-BE28-707668D01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3F444-8237-4669-8D02-6EF20761D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1DA29-DBB1-49C1-B8AD-2092BA7F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85AB3E-987B-456F-BA59-59EEF906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9817B-AB4B-43F9-AD7F-13D7F7112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3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93B8E-5391-4B9B-8E3D-42985DF5B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15246-C9AF-460B-B2C5-2A7DCBB88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B8197-DBBF-436E-A1B7-23205FDE0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60563-86DC-4377-B4CF-DDB6E512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1473B-CE6C-4517-80DE-1E2D031DD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1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22AEC-DC73-421E-A7B0-D5705B564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8B555-62F8-4040-88C1-1DC74A961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1F354-D68E-475D-8C3D-A6459061C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215851-20B6-4EEA-906D-FBC90B5E8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881F5B-574D-45A4-B6D5-7CC9983EF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F59064-17E4-4893-8740-8C673A16D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7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6DE06-2642-467D-8652-B1F9C5011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D5E61-B51C-4BB3-BFDD-8E1E31FC0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FCEB8C-61CC-47CE-AB43-35015B9B4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7F320B-1BF6-48E8-8E1F-C7F82481C7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B261D8-49BC-4A34-BC4B-320231D56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5BF6AA-FA44-42BF-A363-A7B856572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61C296-C3A0-4076-9015-B1488D643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8504E0-1A3A-404A-8D93-78963DE7A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8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3C492-C7D9-4D02-A43B-13400AC24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81CDBC-DF50-486E-911F-C4AD038B2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38D35C-86C0-40BD-A370-872E3560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A6F6CE-4A1C-45A8-A0B6-37C0E8E6D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67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23EFEC-23D3-4F14-81E4-130325149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2715D6-CBA7-40DA-BC06-75328706E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1A8B7-0C36-47D6-9EEE-4CECAD75B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5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B2AE5-88FE-430C-BE69-1F8094141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BE181-7EB5-468F-97B8-43E5A5F84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B16B23-F130-4EDD-A20E-4F0216817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1CD49-F723-4E9A-9F0C-A6CD49D87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8657E-4CFC-4E54-98FD-BB9E7EABF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FACC49-E4E4-4559-8FAA-B2ADDA416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DE5AA-BBD0-4F8C-B66F-054BA694F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175FC-8256-4484-B35D-A427DB8E0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91245C-3B20-47D0-AF28-B0BDB446E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F71820-C36D-4FCF-9C50-2171EF4BA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6A94B7-825C-434E-A11A-B152BB9C9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E901F-2CCE-4110-905D-855990ABD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DAA2A6-F3C4-48D5-8E51-21459CDB5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70CBE0-0001-4875-99F1-178FFA6C9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74C35-8EED-4D28-9CE3-86C644DF84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8EAF9-32E3-4130-B233-133D05E807D3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50FD2-9942-4F6B-9CFC-F112BC803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43E48-A2C8-479C-A8EE-10B68D01C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DD577-D456-472C-89EE-9A46DCB4A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3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CF817-9D9E-4651-8808-4140407E5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63889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Countdown to Wellness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04F604-A071-4EE6-A3CB-125EF7120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2191" y="5105322"/>
            <a:ext cx="5406501" cy="63031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5 Steps to Making Today Great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627CAB1-680A-4C0D-AC6C-827A0255B87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4" t="30032" r="971" b="18836"/>
          <a:stretch/>
        </p:blipFill>
        <p:spPr>
          <a:xfrm>
            <a:off x="2648636" y="2371494"/>
            <a:ext cx="6894728" cy="2400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575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B51C1CE-5387-4E10-8DEB-D32786CBA721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130" y="0"/>
            <a:ext cx="753714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475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90B2F-4FC6-4CF1-B1AB-DA58CF9EB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975" y="6333"/>
            <a:ext cx="10515600" cy="1020933"/>
          </a:xfrm>
        </p:spPr>
        <p:txBody>
          <a:bodyPr/>
          <a:lstStyle/>
          <a:p>
            <a:r>
              <a:rPr lang="en-US" dirty="0"/>
              <a:t>1 Goal for the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0789B-6AFD-42C6-A17E-B5CC8AB87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348"/>
            <a:ext cx="11031245" cy="52803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Make it specific:</a:t>
            </a:r>
          </a:p>
          <a:p>
            <a:r>
              <a:rPr lang="en-US" dirty="0"/>
              <a:t>See it clearly in your mind.  Picture it as if it is already happening.</a:t>
            </a:r>
          </a:p>
          <a:p>
            <a:r>
              <a:rPr lang="en-US" dirty="0"/>
              <a:t>Put a timeline on it.  “I see myself achieving this goal by ______.”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Why is it important to you?</a:t>
            </a:r>
          </a:p>
          <a:p>
            <a:r>
              <a:rPr lang="en-US" dirty="0"/>
              <a:t>This will be in my best interest because_______.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What do you need to do to achieve your goal?</a:t>
            </a:r>
          </a:p>
          <a:p>
            <a:r>
              <a:rPr lang="en-US" dirty="0"/>
              <a:t>What 3 things can you do to help you reach your goal?</a:t>
            </a:r>
          </a:p>
          <a:p>
            <a:r>
              <a:rPr lang="en-US" dirty="0"/>
              <a:t>What tools do you need or assistance do you require to reach your goal?</a:t>
            </a:r>
          </a:p>
          <a:p>
            <a:r>
              <a:rPr lang="en-US" dirty="0"/>
              <a:t>What 2 things can you do to help you stay focused on your goal?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How will you know when you reach your goal?</a:t>
            </a:r>
          </a:p>
          <a:p>
            <a:r>
              <a:rPr lang="en-US" dirty="0"/>
              <a:t>What markers can you use to know you have met your goal?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94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093BADE-BCCC-4BA8-9AA7-1023E324D934}"/>
              </a:ext>
            </a:extLst>
          </p:cNvPr>
          <p:cNvSpPr txBox="1"/>
          <p:nvPr/>
        </p:nvSpPr>
        <p:spPr>
          <a:xfrm>
            <a:off x="1" y="300323"/>
            <a:ext cx="12191999" cy="5858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Work on My Goals: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Goal: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is it Important to me?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 Goal Date:  See it in your mind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Three Things I can do to reach my goal: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will know I reach my goal when: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Things I can do to help me stay focused on my goal: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93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51E54-284D-4483-BC10-1A94C7613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637" y="355600"/>
            <a:ext cx="8192654" cy="1325563"/>
          </a:xfrm>
        </p:spPr>
        <p:txBody>
          <a:bodyPr/>
          <a:lstStyle/>
          <a:p>
            <a:r>
              <a:rPr lang="en-US" dirty="0"/>
              <a:t>5 Affirmations or Positive Thoughts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C0A61-297F-4327-9B25-02EC196E06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Examples of Affirmations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84073-AE72-43E6-BE14-D9423831D9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is no one better to be than myself</a:t>
            </a:r>
          </a:p>
          <a:p>
            <a:r>
              <a:rPr lang="en-US" dirty="0"/>
              <a:t>I am enough</a:t>
            </a:r>
          </a:p>
          <a:p>
            <a:r>
              <a:rPr lang="en-US" dirty="0"/>
              <a:t>I get better every single day</a:t>
            </a:r>
          </a:p>
          <a:p>
            <a:r>
              <a:rPr lang="en-US" dirty="0"/>
              <a:t>I am an amazing person</a:t>
            </a:r>
          </a:p>
          <a:p>
            <a:r>
              <a:rPr lang="en-US" dirty="0"/>
              <a:t>I am perfect just the way I am</a:t>
            </a:r>
          </a:p>
          <a:p>
            <a:r>
              <a:rPr lang="en-US" dirty="0"/>
              <a:t>I accept who I am</a:t>
            </a:r>
          </a:p>
          <a:p>
            <a:r>
              <a:rPr lang="en-US" dirty="0"/>
              <a:t>I am brave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664E18-D62E-45D6-8C30-6A330C4D5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Examples of Positive Thoughts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AEA72B-BDB9-4B62-8ADB-8F8E3F52DB1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All of my problems have solutions</a:t>
            </a:r>
          </a:p>
          <a:p>
            <a:r>
              <a:rPr lang="en-US" dirty="0"/>
              <a:t>My mistakes help me learn and grow</a:t>
            </a:r>
          </a:p>
          <a:p>
            <a:r>
              <a:rPr lang="en-US" dirty="0"/>
              <a:t>I have the power to make my dreams and goals come true</a:t>
            </a:r>
          </a:p>
          <a:p>
            <a:r>
              <a:rPr lang="en-US" dirty="0"/>
              <a:t>I can control my happiness</a:t>
            </a:r>
          </a:p>
          <a:p>
            <a:r>
              <a:rPr lang="en-US" dirty="0"/>
              <a:t>Good things are going to come to me</a:t>
            </a:r>
          </a:p>
          <a:p>
            <a:r>
              <a:rPr lang="en-US" dirty="0"/>
              <a:t>Today is going to be an awesome day</a:t>
            </a:r>
          </a:p>
        </p:txBody>
      </p:sp>
    </p:spTree>
    <p:extLst>
      <p:ext uri="{BB962C8B-B14F-4D97-AF65-F5344CB8AC3E}">
        <p14:creationId xmlns:p14="http://schemas.microsoft.com/office/powerpoint/2010/main" val="366823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25C6A-1AF8-4007-8D36-2023850E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68337"/>
            <a:ext cx="10515600" cy="1613647"/>
          </a:xfrm>
        </p:spPr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/>
              <a:t>4 Mindfulness Moments:  </a:t>
            </a:r>
            <a:br>
              <a:rPr lang="en-US" dirty="0"/>
            </a:br>
            <a:r>
              <a:rPr lang="en-US" sz="2700" dirty="0"/>
              <a:t>Mindfulness is having awareness of the present moment.  Noticing thoughts, feelings, and sensations as they rise and fall.</a:t>
            </a:r>
            <a:br>
              <a:rPr lang="en-US" sz="2700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C3420-4420-4146-93E5-82D6DDBC92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Mindfulness is: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2DB3AA-57E3-4D60-A69C-BE82F931E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7094" y="2482523"/>
            <a:ext cx="5157787" cy="3532094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Awareness of the present moment</a:t>
            </a:r>
          </a:p>
          <a:p>
            <a:r>
              <a:rPr lang="en-US" dirty="0"/>
              <a:t>Noticing thoughts, feelings, and sensations</a:t>
            </a:r>
          </a:p>
          <a:p>
            <a:r>
              <a:rPr lang="en-US" dirty="0"/>
              <a:t>Can be formal (meditation) or informal (packing your bag, standing in line)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69A87AD-2104-44FF-A7E0-6E7A55711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Mindfulness is not: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7E3A5BA-9D58-4F88-B968-63960A4E2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881593"/>
            <a:ext cx="5183188" cy="36845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Religion or doctrine</a:t>
            </a:r>
          </a:p>
          <a:p>
            <a:r>
              <a:rPr lang="en-US" dirty="0"/>
              <a:t>Thinking hard about one particular thing</a:t>
            </a:r>
          </a:p>
          <a:p>
            <a:r>
              <a:rPr lang="en-US" dirty="0"/>
              <a:t>Absence of thought</a:t>
            </a:r>
          </a:p>
          <a:p>
            <a:r>
              <a:rPr lang="en-US" dirty="0"/>
              <a:t>Just for monks, priests, and spiritual leaders</a:t>
            </a:r>
          </a:p>
          <a:p>
            <a:r>
              <a:rPr lang="en-US" dirty="0"/>
              <a:t>Perfect</a:t>
            </a:r>
          </a:p>
        </p:txBody>
      </p:sp>
    </p:spTree>
    <p:extLst>
      <p:ext uri="{BB962C8B-B14F-4D97-AF65-F5344CB8AC3E}">
        <p14:creationId xmlns:p14="http://schemas.microsoft.com/office/powerpoint/2010/main" val="2488206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BB90C-4D7E-4E44-8DAE-FBFDFD534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be Mindful?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6686DB2-4670-4D4F-8E9A-A60EC789D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create distance from your thoughts/opinions so you don’t get caught up in your head.</a:t>
            </a:r>
          </a:p>
          <a:p>
            <a:r>
              <a:rPr lang="en-US" dirty="0"/>
              <a:t>Helps you to pause and take a break</a:t>
            </a:r>
          </a:p>
          <a:p>
            <a:r>
              <a:rPr lang="en-US" dirty="0"/>
              <a:t>Helps build healthier relationships</a:t>
            </a:r>
          </a:p>
          <a:p>
            <a:r>
              <a:rPr lang="en-US" dirty="0"/>
              <a:t>Helps you shift your focus to your surroundings in the present moment and away from what is causing you to feel anxious or uncomfortable</a:t>
            </a:r>
          </a:p>
          <a:p>
            <a:r>
              <a:rPr lang="en-US" dirty="0"/>
              <a:t>It can help you interrupt unhealthy thought patterns</a:t>
            </a:r>
          </a:p>
          <a:p>
            <a:r>
              <a:rPr lang="en-US" dirty="0"/>
              <a:t>Helps you focus on things you can control</a:t>
            </a:r>
          </a:p>
        </p:txBody>
      </p:sp>
    </p:spTree>
    <p:extLst>
      <p:ext uri="{BB962C8B-B14F-4D97-AF65-F5344CB8AC3E}">
        <p14:creationId xmlns:p14="http://schemas.microsoft.com/office/powerpoint/2010/main" val="2963332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452F3-D236-4D28-B168-9C9CFAB8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I do to be mindful?</a:t>
            </a:r>
            <a:br>
              <a:rPr lang="en-US" dirty="0"/>
            </a:br>
            <a:r>
              <a:rPr lang="en-US" dirty="0"/>
              <a:t>Here is one Activity to practice: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CA6D0-E36A-487C-88F8-E35238D79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7387"/>
            <a:ext cx="10515600" cy="39895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Sit Quietly </a:t>
            </a:r>
          </a:p>
          <a:p>
            <a:pPr marL="0" indent="0">
              <a:buNone/>
            </a:pPr>
            <a:r>
              <a:rPr lang="en-US" dirty="0"/>
              <a:t>Look around and notice: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5 things you can see:  Your hands, the sky, a plant in the room, etc.</a:t>
            </a:r>
          </a:p>
          <a:p>
            <a:r>
              <a:rPr lang="en-US" dirty="0"/>
              <a:t>4 things you can physically feel:  Your feet on the ground, a ball, your friend’s hand</a:t>
            </a:r>
          </a:p>
          <a:p>
            <a:r>
              <a:rPr lang="en-US" dirty="0"/>
              <a:t>3 things you can hear:  The wind blowing, laughter, your breath</a:t>
            </a:r>
          </a:p>
          <a:p>
            <a:r>
              <a:rPr lang="en-US" dirty="0"/>
              <a:t>2 things you can smell:  Soap, coffee, fresh-cut grass</a:t>
            </a:r>
          </a:p>
          <a:p>
            <a:r>
              <a:rPr lang="en-US" dirty="0"/>
              <a:t>1 thing you can taste:  A mint, gum, fresh air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68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68AA4-F559-4E54-8395-ECFC5DE4B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ways to find </a:t>
            </a:r>
            <a:r>
              <a:rPr lang="en-US"/>
              <a:t>Mindful Moments: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A5CAA-54C8-4A8B-B571-8CB0FF2F9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 for a walk and use your “</a:t>
            </a:r>
            <a:r>
              <a:rPr lang="en-US" dirty="0" err="1"/>
              <a:t>spidey</a:t>
            </a:r>
            <a:r>
              <a:rPr lang="en-US" dirty="0"/>
              <a:t> senses – smell, sight, hearing, taste, and touch” to notice as many things as you can along the way.</a:t>
            </a:r>
          </a:p>
          <a:p>
            <a:r>
              <a:rPr lang="en-US" dirty="0"/>
              <a:t>Play your favorite music.  How many sounds and different instruments you can you hear?</a:t>
            </a:r>
          </a:p>
          <a:p>
            <a:r>
              <a:rPr lang="en-US" dirty="0"/>
              <a:t>Get lost in artwork.  Notice depths of color, the texture of the artwork, and  what if feels like to hold the artwork or tools you are using in your hands.</a:t>
            </a:r>
          </a:p>
          <a:p>
            <a:r>
              <a:rPr lang="en-US" dirty="0"/>
              <a:t>Use an app for a guided meditation.</a:t>
            </a:r>
          </a:p>
          <a:p>
            <a:r>
              <a:rPr lang="en-US" dirty="0"/>
              <a:t>Use any of the breathing exercises we learned to focus on your breath.  Notice your breath as you do the exercise.</a:t>
            </a:r>
          </a:p>
          <a:p>
            <a:r>
              <a:rPr lang="en-US" dirty="0"/>
              <a:t>Lie on your back outside and look for shapes and animals in the clouds.</a:t>
            </a:r>
          </a:p>
          <a:p>
            <a:r>
              <a:rPr lang="en-US" dirty="0"/>
              <a:t>Blow bubbles.  Notice the taste and feel of the gum as you make and blow the bubbles.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403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AB590-74F7-47C1-99D3-95C9244A7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Expressions of Gratitude:</a:t>
            </a:r>
            <a:br>
              <a:rPr lang="en-US" dirty="0"/>
            </a:br>
            <a:r>
              <a:rPr lang="en-US" dirty="0"/>
              <a:t>Why practice gratitude?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46D14-2583-4FBE-AC2A-AE37B7D0C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9417"/>
            <a:ext cx="10515600" cy="3098307"/>
          </a:xfrm>
        </p:spPr>
        <p:txBody>
          <a:bodyPr/>
          <a:lstStyle/>
          <a:p>
            <a:r>
              <a:rPr lang="en-US" dirty="0"/>
              <a:t>Practicing gratitude has far reaching effects from improving attitude to boosting relationships</a:t>
            </a:r>
          </a:p>
          <a:p>
            <a:r>
              <a:rPr lang="en-US" dirty="0"/>
              <a:t>Helps you notice the little wins</a:t>
            </a:r>
          </a:p>
          <a:p>
            <a:r>
              <a:rPr lang="en-US" dirty="0"/>
              <a:t>Strengthens your ability to notice the good in your life</a:t>
            </a:r>
          </a:p>
          <a:p>
            <a:r>
              <a:rPr lang="en-US" dirty="0"/>
              <a:t>Noticing small moments string together to create a sense of overall well-being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18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A3183-6432-4273-A3AA-F120ACECE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practice gratitude: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150F4-7800-4408-AC2D-ABEBA4EA1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Keep a gratitude journal</a:t>
            </a:r>
          </a:p>
          <a:p>
            <a:r>
              <a:rPr lang="en-US" dirty="0"/>
              <a:t>Share your gratitude to others  </a:t>
            </a:r>
          </a:p>
          <a:p>
            <a:r>
              <a:rPr lang="en-US" dirty="0"/>
              <a:t>Use visual reminders – a gratitude jar, pictures of things that make you feel grateful and thankful</a:t>
            </a:r>
          </a:p>
          <a:p>
            <a:r>
              <a:rPr lang="en-US" dirty="0"/>
              <a:t>Make a vow to practice gratitude</a:t>
            </a:r>
          </a:p>
          <a:p>
            <a:r>
              <a:rPr lang="en-US" dirty="0"/>
              <a:t>Watch your language – use language that expresses your gratitude and appreciation for yourself and others</a:t>
            </a:r>
          </a:p>
          <a:p>
            <a:r>
              <a:rPr lang="en-US" dirty="0"/>
              <a:t>Acts of gratitude toward others – smiling, writing letters of gratitude, doing good deeds, “paying it forward”</a:t>
            </a:r>
          </a:p>
          <a:p>
            <a:r>
              <a:rPr lang="en-US" dirty="0"/>
              <a:t>Think outside the box – look for creative ways to help you practice gratitude</a:t>
            </a:r>
          </a:p>
        </p:txBody>
      </p:sp>
    </p:spTree>
    <p:extLst>
      <p:ext uri="{BB962C8B-B14F-4D97-AF65-F5344CB8AC3E}">
        <p14:creationId xmlns:p14="http://schemas.microsoft.com/office/powerpoint/2010/main" val="2590256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DE4AB-946E-4EBA-ABE3-CA7B7F14C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Self Care Choices:  Self care is not self indulgence.  Self care is self respect.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EC846-EB51-44DE-B2AB-2E3200252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593" y="2003178"/>
            <a:ext cx="5477523" cy="4351338"/>
          </a:xfrm>
        </p:spPr>
        <p:txBody>
          <a:bodyPr/>
          <a:lstStyle/>
          <a:p>
            <a:r>
              <a:rPr lang="en-US" dirty="0"/>
              <a:t>Take a Nap</a:t>
            </a:r>
          </a:p>
          <a:p>
            <a:r>
              <a:rPr lang="en-US" dirty="0"/>
              <a:t>Get a massage</a:t>
            </a:r>
          </a:p>
          <a:p>
            <a:r>
              <a:rPr lang="en-US" dirty="0"/>
              <a:t>Take a warm bath</a:t>
            </a:r>
          </a:p>
          <a:p>
            <a:r>
              <a:rPr lang="en-US" dirty="0"/>
              <a:t>Do your nails</a:t>
            </a:r>
          </a:p>
          <a:p>
            <a:r>
              <a:rPr lang="en-US" dirty="0"/>
              <a:t>Play </a:t>
            </a:r>
          </a:p>
          <a:p>
            <a:r>
              <a:rPr lang="en-US" dirty="0"/>
              <a:t>Get outside </a:t>
            </a:r>
          </a:p>
          <a:p>
            <a:r>
              <a:rPr lang="en-US" dirty="0"/>
              <a:t>Read just for fun</a:t>
            </a:r>
          </a:p>
          <a:p>
            <a:r>
              <a:rPr lang="en-US" dirty="0"/>
              <a:t>Treat yourself to a yummy snack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3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908</Words>
  <Application>Microsoft Office PowerPoint</Application>
  <PresentationFormat>Widescreen</PresentationFormat>
  <Paragraphs>108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Countdown to Wellness</vt:lpstr>
      <vt:lpstr>5 Affirmations or Positive Thoughts </vt:lpstr>
      <vt:lpstr>4 Mindfulness Moments:   Mindfulness is having awareness of the present moment.  Noticing thoughts, feelings, and sensations as they rise and fall. </vt:lpstr>
      <vt:lpstr>Why be Mindful?</vt:lpstr>
      <vt:lpstr>What can I do to be mindful? Here is one Activity to practice:</vt:lpstr>
      <vt:lpstr>Other ways to find Mindful Moments:</vt:lpstr>
      <vt:lpstr>3 Expressions of Gratitude: Why practice gratitude?</vt:lpstr>
      <vt:lpstr>How do I practice gratitude: </vt:lpstr>
      <vt:lpstr>2 Self Care Choices:  Self care is not self indulgence.  Self care is self respect.</vt:lpstr>
      <vt:lpstr>PowerPoint Presentation</vt:lpstr>
      <vt:lpstr>1 Goal for the day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Countdown to Wellness</dc:title>
  <dc:creator>Lisa Satalino</dc:creator>
  <cp:lastModifiedBy>Lisa Satalino</cp:lastModifiedBy>
  <cp:revision>9</cp:revision>
  <cp:lastPrinted>2021-10-27T12:40:23Z</cp:lastPrinted>
  <dcterms:created xsi:type="dcterms:W3CDTF">2021-09-29T13:44:17Z</dcterms:created>
  <dcterms:modified xsi:type="dcterms:W3CDTF">2021-10-27T12:44:47Z</dcterms:modified>
</cp:coreProperties>
</file>