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08" autoAdjust="0"/>
  </p:normalViewPr>
  <p:slideViewPr>
    <p:cSldViewPr>
      <p:cViewPr>
        <p:scale>
          <a:sx n="125" d="100"/>
          <a:sy n="125" d="100"/>
        </p:scale>
        <p:origin x="-1956" y="-252"/>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22FA8-E251-4A94-83B1-9C3AF367BF40}" type="datetimeFigureOut">
              <a:rPr lang="en-US" smtClean="0"/>
              <a:pPr/>
              <a:t>9/28/2016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r>
              <a:rPr lang="en-US" dirty="0" smtClean="0"/>
              <a:t>Full Name</a:t>
            </a:r>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C0B4F2-5D8A-403C-BF86-94B5E8C700C5}" type="slidenum">
              <a:rPr lang="en-US" smtClean="0"/>
              <a:pPr/>
              <a:t>‹#›</a:t>
            </a:fld>
            <a:endParaRPr lang="en-US"/>
          </a:p>
        </p:txBody>
      </p:sp>
    </p:spTree>
    <p:extLst>
      <p:ext uri="{BB962C8B-B14F-4D97-AF65-F5344CB8AC3E}">
        <p14:creationId xmlns:p14="http://schemas.microsoft.com/office/powerpoint/2010/main" val="549483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B200E0-2746-4A74-90F2-EE815A47A7A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200E0-2746-4A74-90F2-EE815A47A7A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200E0-2746-4A74-90F2-EE815A47A7A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200E0-2746-4A74-90F2-EE815A47A7A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B200E0-2746-4A74-90F2-EE815A47A7A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B200E0-2746-4A74-90F2-EE815A47A7A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B200E0-2746-4A74-90F2-EE815A47A7A9}" type="datetimeFigureOut">
              <a:rPr lang="en-US" smtClean="0"/>
              <a:pPr/>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B200E0-2746-4A74-90F2-EE815A47A7A9}" type="datetimeFigureOut">
              <a:rPr lang="en-US" smtClean="0"/>
              <a:pPr/>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200E0-2746-4A74-90F2-EE815A47A7A9}" type="datetimeFigureOut">
              <a:rPr lang="en-US" smtClean="0"/>
              <a:pPr/>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200E0-2746-4A74-90F2-EE815A47A7A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200E0-2746-4A74-90F2-EE815A47A7A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7CF61-625A-4ADB-B514-DBA0A28CA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200E0-2746-4A74-90F2-EE815A47A7A9}" type="datetimeFigureOut">
              <a:rPr lang="en-US" smtClean="0"/>
              <a:pPr/>
              <a:t>9/28/2016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57CF61-625A-4ADB-B514-DBA0A28CA0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fishing@aol.com" TargetMode="External"/><Relationship Id="rId2" Type="http://schemas.openxmlformats.org/officeDocument/2006/relationships/hyperlink" Target="mailto:matt.stoddard@veraonwireless.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afishing@aol.com" TargetMode="External"/><Relationship Id="rId2" Type="http://schemas.openxmlformats.org/officeDocument/2006/relationships/hyperlink" Target="mailto:matt.stoddard@verisonwireles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457199"/>
          </a:xfrm>
        </p:spPr>
        <p:txBody>
          <a:bodyPr>
            <a:normAutofit fontScale="90000"/>
          </a:bodyPr>
          <a:lstStyle/>
          <a:p>
            <a:r>
              <a:rPr lang="en-US" dirty="0" smtClean="0"/>
              <a:t>WEST VIRGINIA ASA/USA</a:t>
            </a:r>
            <a:endParaRPr lang="en-US" dirty="0"/>
          </a:p>
        </p:txBody>
      </p:sp>
      <p:sp>
        <p:nvSpPr>
          <p:cNvPr id="4" name="TextBox 3"/>
          <p:cNvSpPr txBox="1"/>
          <p:nvPr/>
        </p:nvSpPr>
        <p:spPr>
          <a:xfrm>
            <a:off x="228600" y="762000"/>
            <a:ext cx="2133600" cy="1692771"/>
          </a:xfrm>
          <a:prstGeom prst="rect">
            <a:avLst/>
          </a:prstGeom>
          <a:noFill/>
        </p:spPr>
        <p:txBody>
          <a:bodyPr wrap="square" rtlCol="0">
            <a:spAutoFit/>
          </a:bodyPr>
          <a:lstStyle/>
          <a:p>
            <a:pPr algn="ctr"/>
            <a:r>
              <a:rPr lang="en-US" sz="1200" b="1" u="sng" dirty="0" smtClean="0"/>
              <a:t>Commissioner</a:t>
            </a:r>
          </a:p>
          <a:p>
            <a:pPr algn="ctr"/>
            <a:endParaRPr lang="en-US" sz="1000" b="1" u="sng" dirty="0" smtClean="0"/>
          </a:p>
          <a:p>
            <a:pPr algn="ctr"/>
            <a:r>
              <a:rPr lang="en-US" sz="1200" b="1" dirty="0" smtClean="0"/>
              <a:t>Matt Stoddard</a:t>
            </a:r>
          </a:p>
          <a:p>
            <a:pPr algn="ctr"/>
            <a:r>
              <a:rPr lang="en-US" sz="1000" dirty="0" smtClean="0"/>
              <a:t>9789 US Hwy 33E</a:t>
            </a:r>
          </a:p>
          <a:p>
            <a:pPr algn="ctr"/>
            <a:r>
              <a:rPr lang="en-US" sz="1000" dirty="0" smtClean="0"/>
              <a:t>Linn, WV 26384</a:t>
            </a:r>
          </a:p>
          <a:p>
            <a:pPr algn="ctr"/>
            <a:endParaRPr lang="en-US" sz="1000" dirty="0"/>
          </a:p>
          <a:p>
            <a:pPr algn="ctr"/>
            <a:r>
              <a:rPr lang="en-US" sz="1000" dirty="0" smtClean="0"/>
              <a:t>Cell </a:t>
            </a:r>
            <a:r>
              <a:rPr lang="en-US" sz="1000" dirty="0" smtClean="0"/>
              <a:t># </a:t>
            </a:r>
            <a:r>
              <a:rPr lang="en-US" sz="1000" dirty="0" smtClean="0"/>
              <a:t>304-807-0583</a:t>
            </a:r>
          </a:p>
          <a:p>
            <a:pPr algn="ctr"/>
            <a:r>
              <a:rPr lang="en-US" sz="1000" dirty="0" smtClean="0"/>
              <a:t>Email: </a:t>
            </a:r>
            <a:r>
              <a:rPr lang="en-US" sz="1000" dirty="0" smtClean="0">
                <a:hlinkClick r:id="rId2"/>
              </a:rPr>
              <a:t>matt.stoddard@veraonwireless.com</a:t>
            </a:r>
            <a:endParaRPr lang="en-US" sz="1000" dirty="0" smtClean="0"/>
          </a:p>
          <a:p>
            <a:pPr algn="ctr"/>
            <a:endParaRPr lang="en-US" sz="1000" dirty="0"/>
          </a:p>
        </p:txBody>
      </p:sp>
      <p:sp>
        <p:nvSpPr>
          <p:cNvPr id="5" name="TextBox 4"/>
          <p:cNvSpPr txBox="1"/>
          <p:nvPr/>
        </p:nvSpPr>
        <p:spPr>
          <a:xfrm>
            <a:off x="6858000" y="762000"/>
            <a:ext cx="2286000" cy="1692771"/>
          </a:xfrm>
          <a:prstGeom prst="rect">
            <a:avLst/>
          </a:prstGeom>
          <a:noFill/>
        </p:spPr>
        <p:txBody>
          <a:bodyPr wrap="square" rtlCol="0">
            <a:spAutoFit/>
          </a:bodyPr>
          <a:lstStyle/>
          <a:p>
            <a:pPr algn="ctr"/>
            <a:r>
              <a:rPr lang="en-US" sz="1200" b="1" u="sng" dirty="0" smtClean="0"/>
              <a:t>Umpire in Chief</a:t>
            </a:r>
          </a:p>
          <a:p>
            <a:pPr algn="ctr"/>
            <a:endParaRPr lang="en-US" sz="1000" b="1" u="sng" dirty="0" smtClean="0"/>
          </a:p>
          <a:p>
            <a:pPr algn="ctr"/>
            <a:r>
              <a:rPr lang="en-US" sz="1200" b="1" dirty="0" smtClean="0"/>
              <a:t>Jim Adkins</a:t>
            </a:r>
          </a:p>
          <a:p>
            <a:pPr algn="ctr"/>
            <a:r>
              <a:rPr lang="en-US" sz="1000" dirty="0" smtClean="0"/>
              <a:t>231 Phoenix Way</a:t>
            </a:r>
          </a:p>
          <a:p>
            <a:pPr algn="ctr"/>
            <a:r>
              <a:rPr lang="en-US" sz="1000" dirty="0" smtClean="0"/>
              <a:t>Charleston, WV 25312</a:t>
            </a:r>
          </a:p>
          <a:p>
            <a:pPr algn="ctr"/>
            <a:endParaRPr lang="en-US" sz="1000" dirty="0"/>
          </a:p>
          <a:p>
            <a:pPr algn="ctr"/>
            <a:r>
              <a:rPr lang="en-US" sz="1000" dirty="0" smtClean="0"/>
              <a:t>Cell </a:t>
            </a:r>
            <a:r>
              <a:rPr lang="en-US" sz="1000" dirty="0" smtClean="0"/>
              <a:t># </a:t>
            </a:r>
            <a:r>
              <a:rPr lang="en-US" sz="1000" dirty="0" smtClean="0"/>
              <a:t>304-542-5041</a:t>
            </a:r>
          </a:p>
          <a:p>
            <a:pPr algn="ctr"/>
            <a:r>
              <a:rPr lang="en-US" sz="1000" dirty="0" smtClean="0"/>
              <a:t>Email:</a:t>
            </a:r>
          </a:p>
          <a:p>
            <a:pPr algn="ctr"/>
            <a:r>
              <a:rPr lang="en-US" sz="1000" dirty="0" smtClean="0">
                <a:hlinkClick r:id="rId3"/>
              </a:rPr>
              <a:t>jafishing@aol.com</a:t>
            </a:r>
            <a:endParaRPr lang="en-US" sz="1000" dirty="0" smtClean="0"/>
          </a:p>
          <a:p>
            <a:endParaRPr lang="en-US" sz="1000" dirty="0"/>
          </a:p>
        </p:txBody>
      </p:sp>
      <p:sp>
        <p:nvSpPr>
          <p:cNvPr id="8" name="TextBox 7"/>
          <p:cNvSpPr txBox="1"/>
          <p:nvPr/>
        </p:nvSpPr>
        <p:spPr>
          <a:xfrm>
            <a:off x="3048000" y="533400"/>
            <a:ext cx="3124200" cy="338554"/>
          </a:xfrm>
          <a:prstGeom prst="rect">
            <a:avLst/>
          </a:prstGeom>
          <a:noFill/>
        </p:spPr>
        <p:txBody>
          <a:bodyPr wrap="square" rtlCol="0">
            <a:spAutoFit/>
          </a:bodyPr>
          <a:lstStyle/>
          <a:p>
            <a:r>
              <a:rPr lang="en-US" sz="1600" b="1" u="sng" dirty="0" smtClean="0"/>
              <a:t>2017 Umpire Registration Form</a:t>
            </a:r>
            <a:endParaRPr lang="en-US" sz="1600" b="1" u="sng" dirty="0"/>
          </a:p>
        </p:txBody>
      </p:sp>
      <p:pic>
        <p:nvPicPr>
          <p:cNvPr id="1028" name="Picture 4" descr="http://www.teamusa.org/%7E/media/USA_Softball/Logo/Old/ASA_USA-Split-logo-300x160.png"/>
          <p:cNvPicPr>
            <a:picLocks noChangeAspect="1" noChangeArrowheads="1"/>
          </p:cNvPicPr>
          <p:nvPr/>
        </p:nvPicPr>
        <p:blipFill>
          <a:blip r:embed="rId4" cstate="print"/>
          <a:srcRect/>
          <a:stretch>
            <a:fillRect/>
          </a:stretch>
        </p:blipFill>
        <p:spPr bwMode="auto">
          <a:xfrm>
            <a:off x="3124200" y="838200"/>
            <a:ext cx="2857500" cy="1524001"/>
          </a:xfrm>
          <a:prstGeom prst="rect">
            <a:avLst/>
          </a:prstGeom>
          <a:noFill/>
        </p:spPr>
      </p:pic>
      <p:sp>
        <p:nvSpPr>
          <p:cNvPr id="14" name="TextBox 13"/>
          <p:cNvSpPr txBox="1"/>
          <p:nvPr/>
        </p:nvSpPr>
        <p:spPr>
          <a:xfrm>
            <a:off x="152400" y="2362200"/>
            <a:ext cx="2514600" cy="276999"/>
          </a:xfrm>
          <a:prstGeom prst="rect">
            <a:avLst/>
          </a:prstGeom>
          <a:noFill/>
        </p:spPr>
        <p:txBody>
          <a:bodyPr wrap="square" rtlCol="0">
            <a:spAutoFit/>
          </a:bodyPr>
          <a:lstStyle/>
          <a:p>
            <a:r>
              <a:rPr lang="en-US" sz="1200" dirty="0" smtClean="0"/>
              <a:t>Today’s Date:__________________</a:t>
            </a:r>
            <a:endParaRPr lang="en-US" sz="1200" dirty="0"/>
          </a:p>
        </p:txBody>
      </p:sp>
      <p:sp>
        <p:nvSpPr>
          <p:cNvPr id="15" name="TextBox 14"/>
          <p:cNvSpPr txBox="1"/>
          <p:nvPr/>
        </p:nvSpPr>
        <p:spPr>
          <a:xfrm>
            <a:off x="228600" y="2667000"/>
            <a:ext cx="3048000" cy="553998"/>
          </a:xfrm>
          <a:prstGeom prst="rect">
            <a:avLst/>
          </a:prstGeom>
          <a:noFill/>
        </p:spPr>
        <p:txBody>
          <a:bodyPr wrap="square" rtlCol="0">
            <a:spAutoFit/>
          </a:bodyPr>
          <a:lstStyle/>
          <a:p>
            <a:r>
              <a:rPr lang="en-US" sz="1000" dirty="0" smtClean="0"/>
              <a:t>Name:_______________________________________</a:t>
            </a:r>
          </a:p>
          <a:p>
            <a:endParaRPr lang="en-US" sz="1000" dirty="0" smtClean="0"/>
          </a:p>
          <a:p>
            <a:r>
              <a:rPr lang="en-US" sz="1000" dirty="0" smtClean="0"/>
              <a:t>DOB:_______________</a:t>
            </a:r>
            <a:endParaRPr lang="en-US" sz="1000" dirty="0"/>
          </a:p>
        </p:txBody>
      </p:sp>
      <p:sp>
        <p:nvSpPr>
          <p:cNvPr id="16" name="TextBox 15"/>
          <p:cNvSpPr txBox="1"/>
          <p:nvPr/>
        </p:nvSpPr>
        <p:spPr>
          <a:xfrm>
            <a:off x="228600" y="3276600"/>
            <a:ext cx="6019800" cy="861774"/>
          </a:xfrm>
          <a:prstGeom prst="rect">
            <a:avLst/>
          </a:prstGeom>
          <a:noFill/>
        </p:spPr>
        <p:txBody>
          <a:bodyPr wrap="square" rtlCol="0">
            <a:spAutoFit/>
          </a:bodyPr>
          <a:lstStyle/>
          <a:p>
            <a:r>
              <a:rPr lang="en-US" sz="1000" dirty="0" smtClean="0"/>
              <a:t>Address:_____________________________________________</a:t>
            </a:r>
          </a:p>
          <a:p>
            <a:endParaRPr lang="en-US" sz="1000" dirty="0" smtClean="0"/>
          </a:p>
          <a:p>
            <a:r>
              <a:rPr lang="en-US" sz="1000" dirty="0" smtClean="0"/>
              <a:t>Experience:  </a:t>
            </a:r>
            <a:r>
              <a:rPr lang="en-US" sz="1000" dirty="0" err="1" smtClean="0"/>
              <a:t>College:_______H.S._______Travel</a:t>
            </a:r>
            <a:r>
              <a:rPr lang="en-US" sz="1000" dirty="0" smtClean="0"/>
              <a:t> </a:t>
            </a:r>
            <a:r>
              <a:rPr lang="en-US" sz="1000" dirty="0" err="1" smtClean="0"/>
              <a:t>Ball:_______Fast</a:t>
            </a:r>
            <a:r>
              <a:rPr lang="en-US" sz="1000" dirty="0" smtClean="0"/>
              <a:t> </a:t>
            </a:r>
            <a:r>
              <a:rPr lang="en-US" sz="1000" dirty="0" err="1" smtClean="0"/>
              <a:t>Pitch:________Slow</a:t>
            </a:r>
            <a:r>
              <a:rPr lang="en-US" sz="1000" dirty="0" smtClean="0"/>
              <a:t> Pitch:__________</a:t>
            </a:r>
          </a:p>
          <a:p>
            <a:endParaRPr lang="en-US" sz="1000" dirty="0"/>
          </a:p>
          <a:p>
            <a:r>
              <a:rPr lang="en-US" sz="1000" dirty="0" smtClean="0"/>
              <a:t>Number of years with ASA:_________</a:t>
            </a:r>
            <a:endParaRPr lang="en-US" sz="1000" dirty="0"/>
          </a:p>
        </p:txBody>
      </p:sp>
      <p:sp>
        <p:nvSpPr>
          <p:cNvPr id="17" name="TextBox 16"/>
          <p:cNvSpPr txBox="1"/>
          <p:nvPr/>
        </p:nvSpPr>
        <p:spPr>
          <a:xfrm>
            <a:off x="228600" y="4191000"/>
            <a:ext cx="8001000" cy="246221"/>
          </a:xfrm>
          <a:prstGeom prst="rect">
            <a:avLst/>
          </a:prstGeom>
          <a:noFill/>
        </p:spPr>
        <p:txBody>
          <a:bodyPr wrap="square" rtlCol="0">
            <a:spAutoFit/>
          </a:bodyPr>
          <a:lstStyle/>
          <a:p>
            <a:r>
              <a:rPr lang="en-US" sz="1000" dirty="0" smtClean="0"/>
              <a:t>If you are 18 years of age or older you must also include a completed background check consent form as well as a legible copy of your driver’s  license.</a:t>
            </a:r>
            <a:endParaRPr lang="en-US" sz="1000" dirty="0"/>
          </a:p>
        </p:txBody>
      </p:sp>
      <p:sp>
        <p:nvSpPr>
          <p:cNvPr id="18" name="TextBox 17"/>
          <p:cNvSpPr txBox="1"/>
          <p:nvPr/>
        </p:nvSpPr>
        <p:spPr>
          <a:xfrm>
            <a:off x="304800" y="4572000"/>
            <a:ext cx="7848600" cy="2092881"/>
          </a:xfrm>
          <a:prstGeom prst="rect">
            <a:avLst/>
          </a:prstGeom>
          <a:noFill/>
        </p:spPr>
        <p:txBody>
          <a:bodyPr wrap="square" rtlCol="0">
            <a:spAutoFit/>
          </a:bodyPr>
          <a:lstStyle/>
          <a:p>
            <a:r>
              <a:rPr lang="en-US" sz="1000" dirty="0" smtClean="0"/>
              <a:t>The registration fee is $50.00. Make checks payable to  WVAASA. This covers the cost of the rule book, the umpire manual and a subscription to the balls and strikes magazine. You will also be provided with medical and liability coverage while working any ASA sanctioned league of tournament game, including travel to and from such assignments.</a:t>
            </a:r>
          </a:p>
          <a:p>
            <a:endParaRPr lang="en-US" sz="1000" dirty="0"/>
          </a:p>
          <a:p>
            <a:r>
              <a:rPr lang="en-US" sz="1000" dirty="0" smtClean="0"/>
              <a:t>Please print the application and return with payment to:</a:t>
            </a:r>
          </a:p>
          <a:p>
            <a:endParaRPr lang="en-US" sz="1000" dirty="0"/>
          </a:p>
          <a:p>
            <a:r>
              <a:rPr lang="en-US" sz="1000" dirty="0" smtClean="0"/>
              <a:t>WV ASA/USA Softball</a:t>
            </a:r>
            <a:endParaRPr lang="en-US" sz="1000" dirty="0" smtClean="0"/>
          </a:p>
          <a:p>
            <a:r>
              <a:rPr lang="en-US" sz="1000" dirty="0" smtClean="0"/>
              <a:t>Attn: Jim Adkins</a:t>
            </a:r>
          </a:p>
          <a:p>
            <a:r>
              <a:rPr lang="en-US" sz="1000" dirty="0" smtClean="0"/>
              <a:t>231 Phoenix Way</a:t>
            </a:r>
          </a:p>
          <a:p>
            <a:r>
              <a:rPr lang="en-US" sz="1000" dirty="0" smtClean="0"/>
              <a:t>Charleston, WV 25312</a:t>
            </a:r>
          </a:p>
          <a:p>
            <a:r>
              <a:rPr lang="en-US" sz="1000" dirty="0" smtClean="0"/>
              <a:t>304-542-5041</a:t>
            </a:r>
          </a:p>
          <a:p>
            <a:r>
              <a:rPr lang="en-US" sz="1000" dirty="0" smtClean="0"/>
              <a:t>jafishing@aol.com</a:t>
            </a:r>
          </a:p>
          <a:p>
            <a:endParaRPr lang="en-US" sz="1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WEST VIRGINIA ASA/USA</a:t>
            </a:r>
            <a:endParaRPr lang="en-US" dirty="0"/>
          </a:p>
        </p:txBody>
      </p:sp>
      <p:sp>
        <p:nvSpPr>
          <p:cNvPr id="3" name="Content Placeholder 2"/>
          <p:cNvSpPr>
            <a:spLocks noGrp="1"/>
          </p:cNvSpPr>
          <p:nvPr>
            <p:ph idx="1"/>
          </p:nvPr>
        </p:nvSpPr>
        <p:spPr>
          <a:xfrm>
            <a:off x="457200" y="762000"/>
            <a:ext cx="8229600" cy="381000"/>
          </a:xfrm>
        </p:spPr>
        <p:txBody>
          <a:bodyPr>
            <a:normAutofit fontScale="70000" lnSpcReduction="20000"/>
          </a:bodyPr>
          <a:lstStyle/>
          <a:p>
            <a:pPr algn="ctr">
              <a:buNone/>
            </a:pPr>
            <a:r>
              <a:rPr lang="en-US" dirty="0" smtClean="0"/>
              <a:t>2017 Umpire Registration Form</a:t>
            </a:r>
            <a:endParaRPr lang="en-US" dirty="0"/>
          </a:p>
        </p:txBody>
      </p:sp>
      <p:sp>
        <p:nvSpPr>
          <p:cNvPr id="4" name="TextBox 3"/>
          <p:cNvSpPr txBox="1"/>
          <p:nvPr/>
        </p:nvSpPr>
        <p:spPr>
          <a:xfrm>
            <a:off x="304800" y="1219200"/>
            <a:ext cx="2133600" cy="1508105"/>
          </a:xfrm>
          <a:prstGeom prst="rect">
            <a:avLst/>
          </a:prstGeom>
          <a:noFill/>
        </p:spPr>
        <p:txBody>
          <a:bodyPr wrap="square" rtlCol="0">
            <a:spAutoFit/>
          </a:bodyPr>
          <a:lstStyle/>
          <a:p>
            <a:r>
              <a:rPr lang="en-US" sz="1200" b="1" dirty="0" smtClean="0"/>
              <a:t>Commissioner</a:t>
            </a:r>
          </a:p>
          <a:p>
            <a:endParaRPr lang="en-US" sz="1000" dirty="0" smtClean="0"/>
          </a:p>
          <a:p>
            <a:r>
              <a:rPr lang="en-US" sz="1000" dirty="0" smtClean="0"/>
              <a:t>Matt Stoddard</a:t>
            </a:r>
          </a:p>
          <a:p>
            <a:r>
              <a:rPr lang="en-US" sz="1000" dirty="0" smtClean="0"/>
              <a:t>9789 US Hwy 33E</a:t>
            </a:r>
          </a:p>
          <a:p>
            <a:r>
              <a:rPr lang="en-US" sz="1000" dirty="0" smtClean="0"/>
              <a:t>Linn, WV 26384</a:t>
            </a:r>
          </a:p>
          <a:p>
            <a:r>
              <a:rPr lang="en-US" sz="1000" dirty="0" smtClean="0"/>
              <a:t>TN # 304-807-0583</a:t>
            </a:r>
          </a:p>
          <a:p>
            <a:r>
              <a:rPr lang="en-US" sz="1000" dirty="0" smtClean="0"/>
              <a:t>Email: </a:t>
            </a:r>
            <a:r>
              <a:rPr lang="en-US" sz="1000" dirty="0" smtClean="0">
                <a:hlinkClick r:id="rId2"/>
              </a:rPr>
              <a:t>matt.stoddard@verisonwireless.com</a:t>
            </a:r>
            <a:endParaRPr lang="en-US" sz="1000" dirty="0" smtClean="0"/>
          </a:p>
          <a:p>
            <a:endParaRPr lang="en-US" sz="1000" dirty="0"/>
          </a:p>
        </p:txBody>
      </p:sp>
      <p:sp>
        <p:nvSpPr>
          <p:cNvPr id="5" name="TextBox 4"/>
          <p:cNvSpPr txBox="1"/>
          <p:nvPr/>
        </p:nvSpPr>
        <p:spPr>
          <a:xfrm>
            <a:off x="6629400" y="1295400"/>
            <a:ext cx="2133600" cy="1354217"/>
          </a:xfrm>
          <a:prstGeom prst="rect">
            <a:avLst/>
          </a:prstGeom>
          <a:noFill/>
        </p:spPr>
        <p:txBody>
          <a:bodyPr wrap="square" rtlCol="0">
            <a:spAutoFit/>
          </a:bodyPr>
          <a:lstStyle/>
          <a:p>
            <a:r>
              <a:rPr lang="en-US" sz="1200" b="1" dirty="0" smtClean="0"/>
              <a:t>Umpire in Chief</a:t>
            </a:r>
          </a:p>
          <a:p>
            <a:endParaRPr lang="en-US" sz="1000" dirty="0" smtClean="0"/>
          </a:p>
          <a:p>
            <a:r>
              <a:rPr lang="en-US" sz="1000" dirty="0" smtClean="0"/>
              <a:t>Jim Adkins</a:t>
            </a:r>
          </a:p>
          <a:p>
            <a:r>
              <a:rPr lang="en-US" sz="1000" dirty="0" smtClean="0"/>
              <a:t>231 Phoenix Way</a:t>
            </a:r>
          </a:p>
          <a:p>
            <a:r>
              <a:rPr lang="en-US" sz="1000" dirty="0" smtClean="0"/>
              <a:t>Charleston, WV 25312</a:t>
            </a:r>
          </a:p>
          <a:p>
            <a:r>
              <a:rPr lang="en-US" sz="1000" dirty="0" smtClean="0"/>
              <a:t>TN # 304-542-5041</a:t>
            </a:r>
          </a:p>
          <a:p>
            <a:r>
              <a:rPr lang="en-US" sz="1000" dirty="0" smtClean="0"/>
              <a:t>Email: </a:t>
            </a:r>
            <a:r>
              <a:rPr lang="en-US" sz="1000" dirty="0" smtClean="0">
                <a:hlinkClick r:id="rId3"/>
              </a:rPr>
              <a:t>jafishing@aol.com</a:t>
            </a:r>
            <a:endParaRPr lang="en-US" sz="1000" dirty="0" smtClean="0"/>
          </a:p>
          <a:p>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233</Words>
  <Application>Microsoft Office PowerPoint</Application>
  <PresentationFormat>On-screen Show (4:3)</PresentationFormat>
  <Paragraphs>55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WEST VIRGINIA ASA/USA</vt:lpstr>
      <vt:lpstr>PowerPoint Presentation</vt:lpstr>
      <vt:lpstr>WEST VIRGINIA ASA/USA</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VIRGINIA ASA/USA</dc:title>
  <dc:creator>Jim</dc:creator>
  <cp:lastModifiedBy>Matt Stoddard</cp:lastModifiedBy>
  <cp:revision>27</cp:revision>
  <dcterms:created xsi:type="dcterms:W3CDTF">2016-09-22T12:00:15Z</dcterms:created>
  <dcterms:modified xsi:type="dcterms:W3CDTF">2016-09-28T16:22:46Z</dcterms:modified>
</cp:coreProperties>
</file>