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4" r:id="rId5"/>
    <p:sldId id="271" r:id="rId6"/>
    <p:sldId id="275" r:id="rId7"/>
    <p:sldId id="258" r:id="rId8"/>
    <p:sldId id="262" r:id="rId9"/>
    <p:sldId id="259" r:id="rId10"/>
    <p:sldId id="263" r:id="rId11"/>
    <p:sldId id="264" r:id="rId12"/>
    <p:sldId id="265" r:id="rId13"/>
    <p:sldId id="266" r:id="rId14"/>
    <p:sldId id="267" r:id="rId15"/>
    <p:sldId id="268" r:id="rId16"/>
    <p:sldId id="269" r:id="rId17"/>
    <p:sldId id="270" r:id="rId18"/>
    <p:sldId id="261" r:id="rId19"/>
    <p:sldId id="277" r:id="rId20"/>
    <p:sldId id="278" r:id="rId21"/>
    <p:sldId id="276" r:id="rId22"/>
    <p:sldId id="260"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69" autoAdjust="0"/>
  </p:normalViewPr>
  <p:slideViewPr>
    <p:cSldViewPr snapToGrid="0">
      <p:cViewPr varScale="1">
        <p:scale>
          <a:sx n="64" d="100"/>
          <a:sy n="64" d="100"/>
        </p:scale>
        <p:origin x="978" y="78"/>
      </p:cViewPr>
      <p:guideLst/>
    </p:cSldViewPr>
  </p:slideViewPr>
  <p:outlineViewPr>
    <p:cViewPr>
      <p:scale>
        <a:sx n="33" d="100"/>
        <a:sy n="33" d="100"/>
      </p:scale>
      <p:origin x="0" y="-162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estgate" userId="5ae7da39f13a7383" providerId="LiveId" clId="{72109D6A-D52B-478F-B43E-8B04610CFCCF}"/>
    <pc:docChg chg="undo custSel addSld modSld">
      <pc:chgData name="James Westgate" userId="5ae7da39f13a7383" providerId="LiveId" clId="{72109D6A-D52B-478F-B43E-8B04610CFCCF}" dt="2022-01-25T19:50:02.482" v="2359" actId="1076"/>
      <pc:docMkLst>
        <pc:docMk/>
      </pc:docMkLst>
      <pc:sldChg chg="modSp mod">
        <pc:chgData name="James Westgate" userId="5ae7da39f13a7383" providerId="LiveId" clId="{72109D6A-D52B-478F-B43E-8B04610CFCCF}" dt="2022-01-25T19:27:26.820" v="2282" actId="14100"/>
        <pc:sldMkLst>
          <pc:docMk/>
          <pc:sldMk cId="3395055904" sldId="256"/>
        </pc:sldMkLst>
        <pc:spChg chg="mod">
          <ac:chgData name="James Westgate" userId="5ae7da39f13a7383" providerId="LiveId" clId="{72109D6A-D52B-478F-B43E-8B04610CFCCF}" dt="2022-01-25T18:12:29.333" v="2" actId="207"/>
          <ac:spMkLst>
            <pc:docMk/>
            <pc:sldMk cId="3395055904" sldId="256"/>
            <ac:spMk id="4" creationId="{A3893956-100E-48CA-B061-043212DC2C80}"/>
          </ac:spMkLst>
        </pc:spChg>
        <pc:spChg chg="mod">
          <ac:chgData name="James Westgate" userId="5ae7da39f13a7383" providerId="LiveId" clId="{72109D6A-D52B-478F-B43E-8B04610CFCCF}" dt="2022-01-25T19:27:26.820" v="2282" actId="14100"/>
          <ac:spMkLst>
            <pc:docMk/>
            <pc:sldMk cId="3395055904" sldId="256"/>
            <ac:spMk id="7" creationId="{EA40A003-81FE-4CF3-8B49-AED4DC8701E5}"/>
          </ac:spMkLst>
        </pc:spChg>
        <pc:picChg chg="mod">
          <ac:chgData name="James Westgate" userId="5ae7da39f13a7383" providerId="LiveId" clId="{72109D6A-D52B-478F-B43E-8B04610CFCCF}" dt="2022-01-25T19:27:20.880" v="2281" actId="14100"/>
          <ac:picMkLst>
            <pc:docMk/>
            <pc:sldMk cId="3395055904" sldId="256"/>
            <ac:picMk id="6" creationId="{65A7AE47-955B-45F7-BF0F-C242C080A2EF}"/>
          </ac:picMkLst>
        </pc:picChg>
      </pc:sldChg>
      <pc:sldChg chg="modSp mod">
        <pc:chgData name="James Westgate" userId="5ae7da39f13a7383" providerId="LiveId" clId="{72109D6A-D52B-478F-B43E-8B04610CFCCF}" dt="2022-01-25T19:29:27.445" v="2287" actId="313"/>
        <pc:sldMkLst>
          <pc:docMk/>
          <pc:sldMk cId="2988652692" sldId="258"/>
        </pc:sldMkLst>
        <pc:spChg chg="mod">
          <ac:chgData name="James Westgate" userId="5ae7da39f13a7383" providerId="LiveId" clId="{72109D6A-D52B-478F-B43E-8B04610CFCCF}" dt="2022-01-25T19:29:27.445" v="2287" actId="313"/>
          <ac:spMkLst>
            <pc:docMk/>
            <pc:sldMk cId="2988652692" sldId="258"/>
            <ac:spMk id="8" creationId="{5C4F00BA-386D-448C-B0C3-44A3DE602DA9}"/>
          </ac:spMkLst>
        </pc:spChg>
      </pc:sldChg>
      <pc:sldChg chg="modSp mod">
        <pc:chgData name="James Westgate" userId="5ae7da39f13a7383" providerId="LiveId" clId="{72109D6A-D52B-478F-B43E-8B04610CFCCF}" dt="2022-01-25T19:30:07.920" v="2317" actId="20577"/>
        <pc:sldMkLst>
          <pc:docMk/>
          <pc:sldMk cId="989590286" sldId="259"/>
        </pc:sldMkLst>
        <pc:spChg chg="mod">
          <ac:chgData name="James Westgate" userId="5ae7da39f13a7383" providerId="LiveId" clId="{72109D6A-D52B-478F-B43E-8B04610CFCCF}" dt="2022-01-25T19:30:07.920" v="2317" actId="20577"/>
          <ac:spMkLst>
            <pc:docMk/>
            <pc:sldMk cId="989590286" sldId="259"/>
            <ac:spMk id="8" creationId="{5C4F00BA-386D-448C-B0C3-44A3DE602DA9}"/>
          </ac:spMkLst>
        </pc:spChg>
      </pc:sldChg>
      <pc:sldChg chg="addSp delSp modSp add mod">
        <pc:chgData name="James Westgate" userId="5ae7da39f13a7383" providerId="LiveId" clId="{72109D6A-D52B-478F-B43E-8B04610CFCCF}" dt="2022-01-25T19:50:02.482" v="2359" actId="1076"/>
        <pc:sldMkLst>
          <pc:docMk/>
          <pc:sldMk cId="4178113370" sldId="260"/>
        </pc:sldMkLst>
        <pc:spChg chg="add mod">
          <ac:chgData name="James Westgate" userId="5ae7da39f13a7383" providerId="LiveId" clId="{72109D6A-D52B-478F-B43E-8B04610CFCCF}" dt="2022-01-25T19:17:23.001" v="2197" actId="208"/>
          <ac:spMkLst>
            <pc:docMk/>
            <pc:sldMk cId="4178113370" sldId="260"/>
            <ac:spMk id="2" creationId="{669333F5-001D-4171-BB30-04F443AEAFE6}"/>
          </ac:spMkLst>
        </pc:spChg>
        <pc:spChg chg="add mod">
          <ac:chgData name="James Westgate" userId="5ae7da39f13a7383" providerId="LiveId" clId="{72109D6A-D52B-478F-B43E-8B04610CFCCF}" dt="2022-01-25T19:17:16.647" v="2196" actId="208"/>
          <ac:spMkLst>
            <pc:docMk/>
            <pc:sldMk cId="4178113370" sldId="260"/>
            <ac:spMk id="3" creationId="{63D66F36-4515-4980-9AFE-F13D539AA017}"/>
          </ac:spMkLst>
        </pc:spChg>
        <pc:spChg chg="add del mod">
          <ac:chgData name="James Westgate" userId="5ae7da39f13a7383" providerId="LiveId" clId="{72109D6A-D52B-478F-B43E-8B04610CFCCF}" dt="2022-01-25T19:23:20.864" v="2223"/>
          <ac:spMkLst>
            <pc:docMk/>
            <pc:sldMk cId="4178113370" sldId="260"/>
            <ac:spMk id="4" creationId="{A3893956-100E-48CA-B061-043212DC2C80}"/>
          </ac:spMkLst>
        </pc:spChg>
        <pc:spChg chg="del mod">
          <ac:chgData name="James Westgate" userId="5ae7da39f13a7383" providerId="LiveId" clId="{72109D6A-D52B-478F-B43E-8B04610CFCCF}" dt="2022-01-25T18:12:54.111" v="6" actId="478"/>
          <ac:spMkLst>
            <pc:docMk/>
            <pc:sldMk cId="4178113370" sldId="260"/>
            <ac:spMk id="5" creationId="{11A509B9-4FBC-4E37-9759-4A8482C6D6EC}"/>
          </ac:spMkLst>
        </pc:spChg>
        <pc:spChg chg="del mod">
          <ac:chgData name="James Westgate" userId="5ae7da39f13a7383" providerId="LiveId" clId="{72109D6A-D52B-478F-B43E-8B04610CFCCF}" dt="2022-01-25T18:13:07.237" v="9" actId="478"/>
          <ac:spMkLst>
            <pc:docMk/>
            <pc:sldMk cId="4178113370" sldId="260"/>
            <ac:spMk id="8" creationId="{5C4F00BA-386D-448C-B0C3-44A3DE602DA9}"/>
          </ac:spMkLst>
        </pc:spChg>
        <pc:spChg chg="add mod">
          <ac:chgData name="James Westgate" userId="5ae7da39f13a7383" providerId="LiveId" clId="{72109D6A-D52B-478F-B43E-8B04610CFCCF}" dt="2022-01-25T18:17:58.117" v="70" actId="20577"/>
          <ac:spMkLst>
            <pc:docMk/>
            <pc:sldMk cId="4178113370" sldId="260"/>
            <ac:spMk id="12" creationId="{0821A675-AAAA-4AC9-910E-658D9502B304}"/>
          </ac:spMkLst>
        </pc:spChg>
        <pc:spChg chg="add mod">
          <ac:chgData name="James Westgate" userId="5ae7da39f13a7383" providerId="LiveId" clId="{72109D6A-D52B-478F-B43E-8B04610CFCCF}" dt="2022-01-25T18:18:38.299" v="84" actId="1076"/>
          <ac:spMkLst>
            <pc:docMk/>
            <pc:sldMk cId="4178113370" sldId="260"/>
            <ac:spMk id="13" creationId="{1A46121C-1BC8-469D-AD7B-7DD682F2177A}"/>
          </ac:spMkLst>
        </pc:spChg>
        <pc:spChg chg="add mod">
          <ac:chgData name="James Westgate" userId="5ae7da39f13a7383" providerId="LiveId" clId="{72109D6A-D52B-478F-B43E-8B04610CFCCF}" dt="2022-01-25T18:21:40.216" v="130" actId="20577"/>
          <ac:spMkLst>
            <pc:docMk/>
            <pc:sldMk cId="4178113370" sldId="260"/>
            <ac:spMk id="14" creationId="{A0D9F6F7-AD7E-4032-AFEB-7059924A2C50}"/>
          </ac:spMkLst>
        </pc:spChg>
        <pc:spChg chg="add mod">
          <ac:chgData name="James Westgate" userId="5ae7da39f13a7383" providerId="LiveId" clId="{72109D6A-D52B-478F-B43E-8B04610CFCCF}" dt="2022-01-25T18:19:27.771" v="119" actId="20577"/>
          <ac:spMkLst>
            <pc:docMk/>
            <pc:sldMk cId="4178113370" sldId="260"/>
            <ac:spMk id="15" creationId="{366E7E5D-6875-4EB9-9C02-A645965FD112}"/>
          </ac:spMkLst>
        </pc:spChg>
        <pc:spChg chg="add mod">
          <ac:chgData name="James Westgate" userId="5ae7da39f13a7383" providerId="LiveId" clId="{72109D6A-D52B-478F-B43E-8B04610CFCCF}" dt="2022-01-25T18:22:42.597" v="164" actId="20577"/>
          <ac:spMkLst>
            <pc:docMk/>
            <pc:sldMk cId="4178113370" sldId="260"/>
            <ac:spMk id="16" creationId="{14B30CAA-A9AA-4D86-B6C9-17A9196321AB}"/>
          </ac:spMkLst>
        </pc:spChg>
        <pc:spChg chg="add mod">
          <ac:chgData name="James Westgate" userId="5ae7da39f13a7383" providerId="LiveId" clId="{72109D6A-D52B-478F-B43E-8B04610CFCCF}" dt="2022-01-25T18:25:24.344" v="386" actId="20577"/>
          <ac:spMkLst>
            <pc:docMk/>
            <pc:sldMk cId="4178113370" sldId="260"/>
            <ac:spMk id="17" creationId="{394F2A10-AE54-400F-8193-2AEFEC5628D2}"/>
          </ac:spMkLst>
        </pc:spChg>
        <pc:spChg chg="add mod">
          <ac:chgData name="James Westgate" userId="5ae7da39f13a7383" providerId="LiveId" clId="{72109D6A-D52B-478F-B43E-8B04610CFCCF}" dt="2022-01-25T19:21:07.845" v="2220" actId="1076"/>
          <ac:spMkLst>
            <pc:docMk/>
            <pc:sldMk cId="4178113370" sldId="260"/>
            <ac:spMk id="30" creationId="{087339AD-7777-42FB-845F-FB9BDB6552EE}"/>
          </ac:spMkLst>
        </pc:spChg>
        <pc:spChg chg="add mod">
          <ac:chgData name="James Westgate" userId="5ae7da39f13a7383" providerId="LiveId" clId="{72109D6A-D52B-478F-B43E-8B04610CFCCF}" dt="2022-01-25T19:19:24.749" v="2205" actId="1076"/>
          <ac:spMkLst>
            <pc:docMk/>
            <pc:sldMk cId="4178113370" sldId="260"/>
            <ac:spMk id="33" creationId="{0872C7A1-45E5-49DE-8EC7-DE45D45B9445}"/>
          </ac:spMkLst>
        </pc:spChg>
        <pc:spChg chg="add mod">
          <ac:chgData name="James Westgate" userId="5ae7da39f13a7383" providerId="LiveId" clId="{72109D6A-D52B-478F-B43E-8B04610CFCCF}" dt="2022-01-25T18:49:50.987" v="1189" actId="20577"/>
          <ac:spMkLst>
            <pc:docMk/>
            <pc:sldMk cId="4178113370" sldId="260"/>
            <ac:spMk id="34" creationId="{C3473113-AD75-491D-9B0D-FE6E6BC0D64C}"/>
          </ac:spMkLst>
        </pc:spChg>
        <pc:spChg chg="add mod">
          <ac:chgData name="James Westgate" userId="5ae7da39f13a7383" providerId="LiveId" clId="{72109D6A-D52B-478F-B43E-8B04610CFCCF}" dt="2022-01-25T18:55:47.912" v="1436" actId="20577"/>
          <ac:spMkLst>
            <pc:docMk/>
            <pc:sldMk cId="4178113370" sldId="260"/>
            <ac:spMk id="35" creationId="{FFC5897F-09FA-4B4C-A87C-CC55696C55DE}"/>
          </ac:spMkLst>
        </pc:spChg>
        <pc:spChg chg="add mod">
          <ac:chgData name="James Westgate" userId="5ae7da39f13a7383" providerId="LiveId" clId="{72109D6A-D52B-478F-B43E-8B04610CFCCF}" dt="2022-01-25T19:04:35.572" v="1800" actId="20577"/>
          <ac:spMkLst>
            <pc:docMk/>
            <pc:sldMk cId="4178113370" sldId="260"/>
            <ac:spMk id="36" creationId="{632F3CAE-3F70-4CE5-B148-BAA3F5D018D3}"/>
          </ac:spMkLst>
        </pc:spChg>
        <pc:spChg chg="add mod">
          <ac:chgData name="James Westgate" userId="5ae7da39f13a7383" providerId="LiveId" clId="{72109D6A-D52B-478F-B43E-8B04610CFCCF}" dt="2022-01-25T19:13:16.875" v="2054" actId="1076"/>
          <ac:spMkLst>
            <pc:docMk/>
            <pc:sldMk cId="4178113370" sldId="260"/>
            <ac:spMk id="37" creationId="{E1D4E761-05FA-4A27-8DE9-ACE99C89EF45}"/>
          </ac:spMkLst>
        </pc:spChg>
        <pc:spChg chg="add mod">
          <ac:chgData name="James Westgate" userId="5ae7da39f13a7383" providerId="LiveId" clId="{72109D6A-D52B-478F-B43E-8B04610CFCCF}" dt="2022-01-25T19:12:16.527" v="2047" actId="20577"/>
          <ac:spMkLst>
            <pc:docMk/>
            <pc:sldMk cId="4178113370" sldId="260"/>
            <ac:spMk id="38" creationId="{8D47CC80-3559-49A1-9F1C-9DFBA5825E7E}"/>
          </ac:spMkLst>
        </pc:spChg>
        <pc:spChg chg="add del mod">
          <ac:chgData name="James Westgate" userId="5ae7da39f13a7383" providerId="LiveId" clId="{72109D6A-D52B-478F-B43E-8B04610CFCCF}" dt="2022-01-25T19:14:50.557" v="2170"/>
          <ac:spMkLst>
            <pc:docMk/>
            <pc:sldMk cId="4178113370" sldId="260"/>
            <ac:spMk id="39" creationId="{3E1BE667-9AEA-4EB1-862F-BE21227A8634}"/>
          </ac:spMkLst>
        </pc:spChg>
        <pc:spChg chg="add mod">
          <ac:chgData name="James Westgate" userId="5ae7da39f13a7383" providerId="LiveId" clId="{72109D6A-D52B-478F-B43E-8B04610CFCCF}" dt="2022-01-25T19:50:02.482" v="2359" actId="1076"/>
          <ac:spMkLst>
            <pc:docMk/>
            <pc:sldMk cId="4178113370" sldId="260"/>
            <ac:spMk id="40" creationId="{AF11544B-D295-44C3-B90C-E486FE0EC5B4}"/>
          </ac:spMkLst>
        </pc:spChg>
        <pc:spChg chg="add mod">
          <ac:chgData name="James Westgate" userId="5ae7da39f13a7383" providerId="LiveId" clId="{72109D6A-D52B-478F-B43E-8B04610CFCCF}" dt="2022-01-25T19:16:36.232" v="2195" actId="255"/>
          <ac:spMkLst>
            <pc:docMk/>
            <pc:sldMk cId="4178113370" sldId="260"/>
            <ac:spMk id="41" creationId="{C9CD520D-3AC5-493F-8FDD-6034FE69F4B1}"/>
          </ac:spMkLst>
        </pc:spChg>
        <pc:cxnChg chg="add mod">
          <ac:chgData name="James Westgate" userId="5ae7da39f13a7383" providerId="LiveId" clId="{72109D6A-D52B-478F-B43E-8B04610CFCCF}" dt="2022-01-25T19:18:26.554" v="2198" actId="208"/>
          <ac:cxnSpMkLst>
            <pc:docMk/>
            <pc:sldMk cId="4178113370" sldId="260"/>
            <ac:cxnSpMk id="7" creationId="{B1E45156-6D4D-46D9-99D7-84C9033620B2}"/>
          </ac:cxnSpMkLst>
        </pc:cxnChg>
        <pc:cxnChg chg="add mod">
          <ac:chgData name="James Westgate" userId="5ae7da39f13a7383" providerId="LiveId" clId="{72109D6A-D52B-478F-B43E-8B04610CFCCF}" dt="2022-01-25T19:18:30.687" v="2199" actId="208"/>
          <ac:cxnSpMkLst>
            <pc:docMk/>
            <pc:sldMk cId="4178113370" sldId="260"/>
            <ac:cxnSpMk id="9" creationId="{DDDC4583-C2EE-4419-945F-DA3747470D03}"/>
          </ac:cxnSpMkLst>
        </pc:cxnChg>
        <pc:cxnChg chg="add mod">
          <ac:chgData name="James Westgate" userId="5ae7da39f13a7383" providerId="LiveId" clId="{72109D6A-D52B-478F-B43E-8B04610CFCCF}" dt="2022-01-25T19:18:35.101" v="2200" actId="208"/>
          <ac:cxnSpMkLst>
            <pc:docMk/>
            <pc:sldMk cId="4178113370" sldId="260"/>
            <ac:cxnSpMk id="10" creationId="{A834D5D4-B23C-4DD7-8887-0654AE12CEC4}"/>
          </ac:cxnSpMkLst>
        </pc:cxnChg>
        <pc:cxnChg chg="add mod">
          <ac:chgData name="James Westgate" userId="5ae7da39f13a7383" providerId="LiveId" clId="{72109D6A-D52B-478F-B43E-8B04610CFCCF}" dt="2022-01-25T19:18:39.051" v="2201" actId="208"/>
          <ac:cxnSpMkLst>
            <pc:docMk/>
            <pc:sldMk cId="4178113370" sldId="260"/>
            <ac:cxnSpMk id="11" creationId="{1DF6ED19-BDEB-4E77-BDBD-947FA51C662B}"/>
          </ac:cxnSpMkLst>
        </pc:cxnChg>
        <pc:cxnChg chg="add mod">
          <ac:chgData name="James Westgate" userId="5ae7da39f13a7383" providerId="LiveId" clId="{72109D6A-D52B-478F-B43E-8B04610CFCCF}" dt="2022-01-25T19:20:05.323" v="2210" actId="208"/>
          <ac:cxnSpMkLst>
            <pc:docMk/>
            <pc:sldMk cId="4178113370" sldId="260"/>
            <ac:cxnSpMk id="24" creationId="{31F71D12-CBE5-4EC0-9028-281CE9334B79}"/>
          </ac:cxnSpMkLst>
        </pc:cxnChg>
        <pc:cxnChg chg="add mod">
          <ac:chgData name="James Westgate" userId="5ae7da39f13a7383" providerId="LiveId" clId="{72109D6A-D52B-478F-B43E-8B04610CFCCF}" dt="2022-01-25T19:21:01.016" v="2219" actId="208"/>
          <ac:cxnSpMkLst>
            <pc:docMk/>
            <pc:sldMk cId="4178113370" sldId="260"/>
            <ac:cxnSpMk id="26" creationId="{2B70D00E-49C4-4341-A838-04EB63CABEE1}"/>
          </ac:cxnSpMkLst>
        </pc:cxnChg>
        <pc:cxnChg chg="add mod">
          <ac:chgData name="James Westgate" userId="5ae7da39f13a7383" providerId="LiveId" clId="{72109D6A-D52B-478F-B43E-8B04610CFCCF}" dt="2022-01-25T19:20:52.631" v="2218" actId="208"/>
          <ac:cxnSpMkLst>
            <pc:docMk/>
            <pc:sldMk cId="4178113370" sldId="260"/>
            <ac:cxnSpMk id="27" creationId="{918DEB45-4440-4954-ABE0-5C07B687B4AB}"/>
          </ac:cxnSpMkLst>
        </pc:cxnChg>
        <pc:cxnChg chg="add mod">
          <ac:chgData name="James Westgate" userId="5ae7da39f13a7383" providerId="LiveId" clId="{72109D6A-D52B-478F-B43E-8B04610CFCCF}" dt="2022-01-25T19:20:45.807" v="2217" actId="208"/>
          <ac:cxnSpMkLst>
            <pc:docMk/>
            <pc:sldMk cId="4178113370" sldId="260"/>
            <ac:cxnSpMk id="28" creationId="{76373224-5656-4890-88AF-C6FB4398652A}"/>
          </ac:cxnSpMkLst>
        </pc:cxnChg>
        <pc:cxnChg chg="add mod">
          <ac:chgData name="James Westgate" userId="5ae7da39f13a7383" providerId="LiveId" clId="{72109D6A-D52B-478F-B43E-8B04610CFCCF}" dt="2022-01-25T19:20:40.211" v="2216" actId="208"/>
          <ac:cxnSpMkLst>
            <pc:docMk/>
            <pc:sldMk cId="4178113370" sldId="260"/>
            <ac:cxnSpMk id="29" creationId="{4A1C6D38-8CE0-4362-B8E2-D5987711AECF}"/>
          </ac:cxnSpMkLst>
        </pc:cxnChg>
      </pc:sldChg>
    </pc:docChg>
  </pc:docChgLst>
  <pc:docChgLst>
    <pc:chgData name="James Westgate" userId="5ae7da39f13a7383" providerId="LiveId" clId="{85B38640-5886-4BC6-BE0E-36A1806CC0E9}"/>
    <pc:docChg chg="undo custSel addSld delSld modSld sldOrd">
      <pc:chgData name="James Westgate" userId="5ae7da39f13a7383" providerId="LiveId" clId="{85B38640-5886-4BC6-BE0E-36A1806CC0E9}" dt="2022-03-09T02:18:27.130" v="2703" actId="20577"/>
      <pc:docMkLst>
        <pc:docMk/>
      </pc:docMkLst>
      <pc:sldChg chg="modSp mod">
        <pc:chgData name="James Westgate" userId="5ae7da39f13a7383" providerId="LiveId" clId="{85B38640-5886-4BC6-BE0E-36A1806CC0E9}" dt="2022-03-09T01:10:24.560" v="2685" actId="20577"/>
        <pc:sldMkLst>
          <pc:docMk/>
          <pc:sldMk cId="3395055904" sldId="256"/>
        </pc:sldMkLst>
        <pc:spChg chg="mod">
          <ac:chgData name="James Westgate" userId="5ae7da39f13a7383" providerId="LiveId" clId="{85B38640-5886-4BC6-BE0E-36A1806CC0E9}" dt="2022-03-09T01:10:24.560" v="2685" actId="20577"/>
          <ac:spMkLst>
            <pc:docMk/>
            <pc:sldMk cId="3395055904" sldId="256"/>
            <ac:spMk id="7" creationId="{EA40A003-81FE-4CF3-8B49-AED4DC8701E5}"/>
          </ac:spMkLst>
        </pc:spChg>
      </pc:sldChg>
      <pc:sldChg chg="modSp mod">
        <pc:chgData name="James Westgate" userId="5ae7da39f13a7383" providerId="LiveId" clId="{85B38640-5886-4BC6-BE0E-36A1806CC0E9}" dt="2022-03-07T17:07:59.993" v="696" actId="255"/>
        <pc:sldMkLst>
          <pc:docMk/>
          <pc:sldMk cId="2176874459" sldId="257"/>
        </pc:sldMkLst>
        <pc:spChg chg="mod">
          <ac:chgData name="James Westgate" userId="5ae7da39f13a7383" providerId="LiveId" clId="{85B38640-5886-4BC6-BE0E-36A1806CC0E9}" dt="2022-03-07T17:06:49.815" v="688" actId="14100"/>
          <ac:spMkLst>
            <pc:docMk/>
            <pc:sldMk cId="2176874459" sldId="257"/>
            <ac:spMk id="5" creationId="{11A509B9-4FBC-4E37-9759-4A8482C6D6EC}"/>
          </ac:spMkLst>
        </pc:spChg>
        <pc:spChg chg="mod">
          <ac:chgData name="James Westgate" userId="5ae7da39f13a7383" providerId="LiveId" clId="{85B38640-5886-4BC6-BE0E-36A1806CC0E9}" dt="2022-03-07T17:07:59.993" v="696" actId="255"/>
          <ac:spMkLst>
            <pc:docMk/>
            <pc:sldMk cId="2176874459" sldId="257"/>
            <ac:spMk id="8" creationId="{5C4F00BA-386D-448C-B0C3-44A3DE602DA9}"/>
          </ac:spMkLst>
        </pc:spChg>
      </pc:sldChg>
      <pc:sldChg chg="addSp delSp modSp mod">
        <pc:chgData name="James Westgate" userId="5ae7da39f13a7383" providerId="LiveId" clId="{85B38640-5886-4BC6-BE0E-36A1806CC0E9}" dt="2022-03-07T18:15:14.646" v="882" actId="20577"/>
        <pc:sldMkLst>
          <pc:docMk/>
          <pc:sldMk cId="2988652692" sldId="258"/>
        </pc:sldMkLst>
        <pc:spChg chg="mod">
          <ac:chgData name="James Westgate" userId="5ae7da39f13a7383" providerId="LiveId" clId="{85B38640-5886-4BC6-BE0E-36A1806CC0E9}" dt="2022-03-07T18:15:14.646" v="882" actId="20577"/>
          <ac:spMkLst>
            <pc:docMk/>
            <pc:sldMk cId="2988652692" sldId="258"/>
            <ac:spMk id="5" creationId="{11A509B9-4FBC-4E37-9759-4A8482C6D6EC}"/>
          </ac:spMkLst>
        </pc:spChg>
        <pc:spChg chg="mod">
          <ac:chgData name="James Westgate" userId="5ae7da39f13a7383" providerId="LiveId" clId="{85B38640-5886-4BC6-BE0E-36A1806CC0E9}" dt="2021-12-29T00:00:30.566" v="499" actId="20577"/>
          <ac:spMkLst>
            <pc:docMk/>
            <pc:sldMk cId="2988652692" sldId="258"/>
            <ac:spMk id="8" creationId="{5C4F00BA-386D-448C-B0C3-44A3DE602DA9}"/>
          </ac:spMkLst>
        </pc:spChg>
        <pc:picChg chg="add del mod">
          <ac:chgData name="James Westgate" userId="5ae7da39f13a7383" providerId="LiveId" clId="{85B38640-5886-4BC6-BE0E-36A1806CC0E9}" dt="2022-03-07T01:29:15.605" v="562" actId="478"/>
          <ac:picMkLst>
            <pc:docMk/>
            <pc:sldMk cId="2988652692" sldId="258"/>
            <ac:picMk id="3" creationId="{9BFB4829-FAB5-4973-9F43-CB9B1E23D3F3}"/>
          </ac:picMkLst>
        </pc:picChg>
      </pc:sldChg>
      <pc:sldChg chg="addSp modSp add mod">
        <pc:chgData name="James Westgate" userId="5ae7da39f13a7383" providerId="LiveId" clId="{85B38640-5886-4BC6-BE0E-36A1806CC0E9}" dt="2022-03-07T01:33:05.587" v="596"/>
        <pc:sldMkLst>
          <pc:docMk/>
          <pc:sldMk cId="989590286" sldId="259"/>
        </pc:sldMkLst>
        <pc:spChg chg="mod">
          <ac:chgData name="James Westgate" userId="5ae7da39f13a7383" providerId="LiveId" clId="{85B38640-5886-4BC6-BE0E-36A1806CC0E9}" dt="2022-03-07T01:33:05.587" v="596"/>
          <ac:spMkLst>
            <pc:docMk/>
            <pc:sldMk cId="989590286" sldId="259"/>
            <ac:spMk id="5" creationId="{11A509B9-4FBC-4E37-9759-4A8482C6D6EC}"/>
          </ac:spMkLst>
        </pc:spChg>
        <pc:spChg chg="mod">
          <ac:chgData name="James Westgate" userId="5ae7da39f13a7383" providerId="LiveId" clId="{85B38640-5886-4BC6-BE0E-36A1806CC0E9}" dt="2022-03-07T00:59:57.837" v="529" actId="5793"/>
          <ac:spMkLst>
            <pc:docMk/>
            <pc:sldMk cId="989590286" sldId="259"/>
            <ac:spMk id="8" creationId="{5C4F00BA-386D-448C-B0C3-44A3DE602DA9}"/>
          </ac:spMkLst>
        </pc:spChg>
        <pc:picChg chg="add mod">
          <ac:chgData name="James Westgate" userId="5ae7da39f13a7383" providerId="LiveId" clId="{85B38640-5886-4BC6-BE0E-36A1806CC0E9}" dt="2022-03-07T01:01:16.821" v="535" actId="14100"/>
          <ac:picMkLst>
            <pc:docMk/>
            <pc:sldMk cId="989590286" sldId="259"/>
            <ac:picMk id="3" creationId="{A705D01E-F71E-4CE9-921E-5DFB33427DFA}"/>
          </ac:picMkLst>
        </pc:picChg>
      </pc:sldChg>
      <pc:sldChg chg="addSp delSp mod">
        <pc:chgData name="James Westgate" userId="5ae7da39f13a7383" providerId="LiveId" clId="{85B38640-5886-4BC6-BE0E-36A1806CC0E9}" dt="2022-03-08T19:23:25.539" v="2680"/>
        <pc:sldMkLst>
          <pc:docMk/>
          <pc:sldMk cId="4178113370" sldId="260"/>
        </pc:sldMkLst>
        <pc:spChg chg="add del">
          <ac:chgData name="James Westgate" userId="5ae7da39f13a7383" providerId="LiveId" clId="{85B38640-5886-4BC6-BE0E-36A1806CC0E9}" dt="2022-03-08T19:23:25.539" v="2680"/>
          <ac:spMkLst>
            <pc:docMk/>
            <pc:sldMk cId="4178113370" sldId="260"/>
            <ac:spMk id="4" creationId="{A3893956-100E-48CA-B061-043212DC2C80}"/>
          </ac:spMkLst>
        </pc:spChg>
      </pc:sldChg>
      <pc:sldChg chg="modSp add mod">
        <pc:chgData name="James Westgate" userId="5ae7da39f13a7383" providerId="LiveId" clId="{85B38640-5886-4BC6-BE0E-36A1806CC0E9}" dt="2022-03-08T17:10:40.829" v="1159" actId="27636"/>
        <pc:sldMkLst>
          <pc:docMk/>
          <pc:sldMk cId="1333902855" sldId="261"/>
        </pc:sldMkLst>
        <pc:spChg chg="mod">
          <ac:chgData name="James Westgate" userId="5ae7da39f13a7383" providerId="LiveId" clId="{85B38640-5886-4BC6-BE0E-36A1806CC0E9}" dt="2022-03-08T17:06:59.681" v="1141" actId="14100"/>
          <ac:spMkLst>
            <pc:docMk/>
            <pc:sldMk cId="1333902855" sldId="261"/>
            <ac:spMk id="5" creationId="{11A509B9-4FBC-4E37-9759-4A8482C6D6EC}"/>
          </ac:spMkLst>
        </pc:spChg>
        <pc:spChg chg="mod">
          <ac:chgData name="James Westgate" userId="5ae7da39f13a7383" providerId="LiveId" clId="{85B38640-5886-4BC6-BE0E-36A1806CC0E9}" dt="2022-03-08T17:10:40.829" v="1159" actId="27636"/>
          <ac:spMkLst>
            <pc:docMk/>
            <pc:sldMk cId="1333902855" sldId="261"/>
            <ac:spMk id="8" creationId="{5C4F00BA-386D-448C-B0C3-44A3DE602DA9}"/>
          </ac:spMkLst>
        </pc:spChg>
      </pc:sldChg>
      <pc:sldChg chg="addSp delSp modSp add mod ord chgLayout">
        <pc:chgData name="James Westgate" userId="5ae7da39f13a7383" providerId="LiveId" clId="{85B38640-5886-4BC6-BE0E-36A1806CC0E9}" dt="2022-03-07T01:32:45.817" v="594" actId="20577"/>
        <pc:sldMkLst>
          <pc:docMk/>
          <pc:sldMk cId="396020700" sldId="262"/>
        </pc:sldMkLst>
        <pc:spChg chg="mod ord">
          <ac:chgData name="James Westgate" userId="5ae7da39f13a7383" providerId="LiveId" clId="{85B38640-5886-4BC6-BE0E-36A1806CC0E9}" dt="2022-03-07T01:32:45.817" v="594" actId="20577"/>
          <ac:spMkLst>
            <pc:docMk/>
            <pc:sldMk cId="396020700" sldId="262"/>
            <ac:spMk id="5" creationId="{11A509B9-4FBC-4E37-9759-4A8482C6D6EC}"/>
          </ac:spMkLst>
        </pc:spChg>
        <pc:spChg chg="mod ord">
          <ac:chgData name="James Westgate" userId="5ae7da39f13a7383" providerId="LiveId" clId="{85B38640-5886-4BC6-BE0E-36A1806CC0E9}" dt="2022-03-07T01:01:50.373" v="539" actId="700"/>
          <ac:spMkLst>
            <pc:docMk/>
            <pc:sldMk cId="396020700" sldId="262"/>
            <ac:spMk id="8" creationId="{5C4F00BA-386D-448C-B0C3-44A3DE602DA9}"/>
          </ac:spMkLst>
        </pc:spChg>
        <pc:picChg chg="del">
          <ac:chgData name="James Westgate" userId="5ae7da39f13a7383" providerId="LiveId" clId="{85B38640-5886-4BC6-BE0E-36A1806CC0E9}" dt="2022-03-07T01:01:32.458" v="537" actId="478"/>
          <ac:picMkLst>
            <pc:docMk/>
            <pc:sldMk cId="396020700" sldId="262"/>
            <ac:picMk id="3" creationId="{A705D01E-F71E-4CE9-921E-5DFB33427DFA}"/>
          </ac:picMkLst>
        </pc:picChg>
        <pc:picChg chg="add mod">
          <ac:chgData name="James Westgate" userId="5ae7da39f13a7383" providerId="LiveId" clId="{85B38640-5886-4BC6-BE0E-36A1806CC0E9}" dt="2022-03-07T01:03:11.338" v="550" actId="14100"/>
          <ac:picMkLst>
            <pc:docMk/>
            <pc:sldMk cId="396020700" sldId="262"/>
            <ac:picMk id="6" creationId="{129AA5A0-35F6-4A92-A41F-4D26120000BC}"/>
          </ac:picMkLst>
        </pc:picChg>
      </pc:sldChg>
      <pc:sldChg chg="addSp delSp modSp add mod">
        <pc:chgData name="James Westgate" userId="5ae7da39f13a7383" providerId="LiveId" clId="{85B38640-5886-4BC6-BE0E-36A1806CC0E9}" dt="2022-03-07T01:33:16.551" v="598"/>
        <pc:sldMkLst>
          <pc:docMk/>
          <pc:sldMk cId="1528290580" sldId="263"/>
        </pc:sldMkLst>
        <pc:spChg chg="mod">
          <ac:chgData name="James Westgate" userId="5ae7da39f13a7383" providerId="LiveId" clId="{85B38640-5886-4BC6-BE0E-36A1806CC0E9}" dt="2022-03-07T01:33:16.551" v="598"/>
          <ac:spMkLst>
            <pc:docMk/>
            <pc:sldMk cId="1528290580" sldId="263"/>
            <ac:spMk id="5" creationId="{11A509B9-4FBC-4E37-9759-4A8482C6D6EC}"/>
          </ac:spMkLst>
        </pc:spChg>
        <pc:picChg chg="add del mod">
          <ac:chgData name="James Westgate" userId="5ae7da39f13a7383" providerId="LiveId" clId="{85B38640-5886-4BC6-BE0E-36A1806CC0E9}" dt="2022-03-07T01:04:33.970" v="558" actId="478"/>
          <ac:picMkLst>
            <pc:docMk/>
            <pc:sldMk cId="1528290580" sldId="263"/>
            <ac:picMk id="3" creationId="{50D8E1E1-AEAA-4B0F-AD86-A113F280A141}"/>
          </ac:picMkLst>
        </pc:picChg>
        <pc:picChg chg="add mod">
          <ac:chgData name="James Westgate" userId="5ae7da39f13a7383" providerId="LiveId" clId="{85B38640-5886-4BC6-BE0E-36A1806CC0E9}" dt="2022-03-07T01:30:01.616" v="569" actId="14100"/>
          <ac:picMkLst>
            <pc:docMk/>
            <pc:sldMk cId="1528290580" sldId="263"/>
            <ac:picMk id="7" creationId="{55498E14-17E4-418E-8A35-F2FAEF0AECD3}"/>
          </ac:picMkLst>
        </pc:picChg>
      </pc:sldChg>
      <pc:sldChg chg="addSp modSp add mod">
        <pc:chgData name="James Westgate" userId="5ae7da39f13a7383" providerId="LiveId" clId="{85B38640-5886-4BC6-BE0E-36A1806CC0E9}" dt="2022-03-07T01:33:29.909" v="600"/>
        <pc:sldMkLst>
          <pc:docMk/>
          <pc:sldMk cId="999396836" sldId="264"/>
        </pc:sldMkLst>
        <pc:spChg chg="mod">
          <ac:chgData name="James Westgate" userId="5ae7da39f13a7383" providerId="LiveId" clId="{85B38640-5886-4BC6-BE0E-36A1806CC0E9}" dt="2022-03-07T01:33:29.909" v="600"/>
          <ac:spMkLst>
            <pc:docMk/>
            <pc:sldMk cId="999396836" sldId="264"/>
            <ac:spMk id="5" creationId="{11A509B9-4FBC-4E37-9759-4A8482C6D6EC}"/>
          </ac:spMkLst>
        </pc:spChg>
        <pc:picChg chg="add mod">
          <ac:chgData name="James Westgate" userId="5ae7da39f13a7383" providerId="LiveId" clId="{85B38640-5886-4BC6-BE0E-36A1806CC0E9}" dt="2022-03-07T01:31:15.800" v="576" actId="14100"/>
          <ac:picMkLst>
            <pc:docMk/>
            <pc:sldMk cId="999396836" sldId="264"/>
            <ac:picMk id="3" creationId="{58CD2686-2058-432D-8430-0C9E96E61E6A}"/>
          </ac:picMkLst>
        </pc:picChg>
      </pc:sldChg>
      <pc:sldChg chg="addSp delSp modSp add mod">
        <pc:chgData name="James Westgate" userId="5ae7da39f13a7383" providerId="LiveId" clId="{85B38640-5886-4BC6-BE0E-36A1806CC0E9}" dt="2022-03-07T01:34:23.488" v="610" actId="14100"/>
        <pc:sldMkLst>
          <pc:docMk/>
          <pc:sldMk cId="4175744002" sldId="265"/>
        </pc:sldMkLst>
        <pc:spChg chg="mod">
          <ac:chgData name="James Westgate" userId="5ae7da39f13a7383" providerId="LiveId" clId="{85B38640-5886-4BC6-BE0E-36A1806CC0E9}" dt="2022-03-07T01:33:43.820" v="602"/>
          <ac:spMkLst>
            <pc:docMk/>
            <pc:sldMk cId="4175744002" sldId="265"/>
            <ac:spMk id="5" creationId="{11A509B9-4FBC-4E37-9759-4A8482C6D6EC}"/>
          </ac:spMkLst>
        </pc:spChg>
        <pc:spChg chg="del mod">
          <ac:chgData name="James Westgate" userId="5ae7da39f13a7383" providerId="LiveId" clId="{85B38640-5886-4BC6-BE0E-36A1806CC0E9}" dt="2022-03-07T01:34:10.084" v="605" actId="931"/>
          <ac:spMkLst>
            <pc:docMk/>
            <pc:sldMk cId="4175744002" sldId="265"/>
            <ac:spMk id="8" creationId="{5C4F00BA-386D-448C-B0C3-44A3DE602DA9}"/>
          </ac:spMkLst>
        </pc:spChg>
        <pc:picChg chg="add mod">
          <ac:chgData name="James Westgate" userId="5ae7da39f13a7383" providerId="LiveId" clId="{85B38640-5886-4BC6-BE0E-36A1806CC0E9}" dt="2022-03-07T01:34:23.488" v="610" actId="14100"/>
          <ac:picMkLst>
            <pc:docMk/>
            <pc:sldMk cId="4175744002" sldId="265"/>
            <ac:picMk id="3" creationId="{C3E2E50E-66DF-42C2-A802-ED09DD3E91C6}"/>
          </ac:picMkLst>
        </pc:picChg>
      </pc:sldChg>
      <pc:sldChg chg="addSp delSp modSp add mod">
        <pc:chgData name="James Westgate" userId="5ae7da39f13a7383" providerId="LiveId" clId="{85B38640-5886-4BC6-BE0E-36A1806CC0E9}" dt="2022-03-07T01:35:48.481" v="625" actId="14100"/>
        <pc:sldMkLst>
          <pc:docMk/>
          <pc:sldMk cId="1412444470" sldId="266"/>
        </pc:sldMkLst>
        <pc:spChg chg="mod">
          <ac:chgData name="James Westgate" userId="5ae7da39f13a7383" providerId="LiveId" clId="{85B38640-5886-4BC6-BE0E-36A1806CC0E9}" dt="2022-03-07T01:34:44.906" v="612"/>
          <ac:spMkLst>
            <pc:docMk/>
            <pc:sldMk cId="1412444470" sldId="266"/>
            <ac:spMk id="5" creationId="{11A509B9-4FBC-4E37-9759-4A8482C6D6EC}"/>
          </ac:spMkLst>
        </pc:spChg>
        <pc:spChg chg="del mod">
          <ac:chgData name="James Westgate" userId="5ae7da39f13a7383" providerId="LiveId" clId="{85B38640-5886-4BC6-BE0E-36A1806CC0E9}" dt="2022-03-07T01:35:32.171" v="619" actId="931"/>
          <ac:spMkLst>
            <pc:docMk/>
            <pc:sldMk cId="1412444470" sldId="266"/>
            <ac:spMk id="8" creationId="{5C4F00BA-386D-448C-B0C3-44A3DE602DA9}"/>
          </ac:spMkLst>
        </pc:spChg>
        <pc:picChg chg="add mod">
          <ac:chgData name="James Westgate" userId="5ae7da39f13a7383" providerId="LiveId" clId="{85B38640-5886-4BC6-BE0E-36A1806CC0E9}" dt="2022-03-07T01:35:48.481" v="625" actId="14100"/>
          <ac:picMkLst>
            <pc:docMk/>
            <pc:sldMk cId="1412444470" sldId="266"/>
            <ac:picMk id="3" creationId="{109F4CD7-6FB8-49AD-B2AD-85EC68AA8BCF}"/>
          </ac:picMkLst>
        </pc:picChg>
      </pc:sldChg>
      <pc:sldChg chg="addSp delSp modSp add mod">
        <pc:chgData name="James Westgate" userId="5ae7da39f13a7383" providerId="LiveId" clId="{85B38640-5886-4BC6-BE0E-36A1806CC0E9}" dt="2022-03-08T16:39:34.486" v="925" actId="14100"/>
        <pc:sldMkLst>
          <pc:docMk/>
          <pc:sldMk cId="2117584340" sldId="267"/>
        </pc:sldMkLst>
        <pc:spChg chg="del">
          <ac:chgData name="James Westgate" userId="5ae7da39f13a7383" providerId="LiveId" clId="{85B38640-5886-4BC6-BE0E-36A1806CC0E9}" dt="2022-03-07T01:35:58.963" v="626" actId="931"/>
          <ac:spMkLst>
            <pc:docMk/>
            <pc:sldMk cId="2117584340" sldId="267"/>
            <ac:spMk id="8" creationId="{5C4F00BA-386D-448C-B0C3-44A3DE602DA9}"/>
          </ac:spMkLst>
        </pc:spChg>
        <pc:picChg chg="add mod">
          <ac:chgData name="James Westgate" userId="5ae7da39f13a7383" providerId="LiveId" clId="{85B38640-5886-4BC6-BE0E-36A1806CC0E9}" dt="2022-03-08T16:39:22.801" v="923" actId="14100"/>
          <ac:picMkLst>
            <pc:docMk/>
            <pc:sldMk cId="2117584340" sldId="267"/>
            <ac:picMk id="3" creationId="{7373120B-CA13-48E7-A4EE-E7F86B387AC0}"/>
          </ac:picMkLst>
        </pc:picChg>
        <pc:picChg chg="add mod">
          <ac:chgData name="James Westgate" userId="5ae7da39f13a7383" providerId="LiveId" clId="{85B38640-5886-4BC6-BE0E-36A1806CC0E9}" dt="2022-03-08T16:39:34.486" v="925" actId="14100"/>
          <ac:picMkLst>
            <pc:docMk/>
            <pc:sldMk cId="2117584340" sldId="267"/>
            <ac:picMk id="6" creationId="{231F3660-78E8-4E9D-BA89-7E492504C4CE}"/>
          </ac:picMkLst>
        </pc:picChg>
      </pc:sldChg>
      <pc:sldChg chg="addSp delSp modSp add mod">
        <pc:chgData name="James Westgate" userId="5ae7da39f13a7383" providerId="LiveId" clId="{85B38640-5886-4BC6-BE0E-36A1806CC0E9}" dt="2022-03-07T01:37:38.469" v="640" actId="14100"/>
        <pc:sldMkLst>
          <pc:docMk/>
          <pc:sldMk cId="3322096751" sldId="268"/>
        </pc:sldMkLst>
        <pc:spChg chg="del">
          <ac:chgData name="James Westgate" userId="5ae7da39f13a7383" providerId="LiveId" clId="{85B38640-5886-4BC6-BE0E-36A1806CC0E9}" dt="2022-03-07T01:36:20.287" v="631" actId="931"/>
          <ac:spMkLst>
            <pc:docMk/>
            <pc:sldMk cId="3322096751" sldId="268"/>
            <ac:spMk id="8" creationId="{5C4F00BA-386D-448C-B0C3-44A3DE602DA9}"/>
          </ac:spMkLst>
        </pc:spChg>
        <pc:picChg chg="add mod">
          <ac:chgData name="James Westgate" userId="5ae7da39f13a7383" providerId="LiveId" clId="{85B38640-5886-4BC6-BE0E-36A1806CC0E9}" dt="2022-03-07T01:36:25.886" v="634" actId="1076"/>
          <ac:picMkLst>
            <pc:docMk/>
            <pc:sldMk cId="3322096751" sldId="268"/>
            <ac:picMk id="3" creationId="{2C24B00D-81B1-44FF-9C29-A8C52674E295}"/>
          </ac:picMkLst>
        </pc:picChg>
        <pc:picChg chg="add mod">
          <ac:chgData name="James Westgate" userId="5ae7da39f13a7383" providerId="LiveId" clId="{85B38640-5886-4BC6-BE0E-36A1806CC0E9}" dt="2022-03-07T01:37:38.469" v="640" actId="14100"/>
          <ac:picMkLst>
            <pc:docMk/>
            <pc:sldMk cId="3322096751" sldId="268"/>
            <ac:picMk id="7" creationId="{D5DFABE3-80F3-4FAE-B310-271CA16BE958}"/>
          </ac:picMkLst>
        </pc:picChg>
      </pc:sldChg>
      <pc:sldChg chg="addSp delSp modSp add mod">
        <pc:chgData name="James Westgate" userId="5ae7da39f13a7383" providerId="LiveId" clId="{85B38640-5886-4BC6-BE0E-36A1806CC0E9}" dt="2022-03-08T16:56:26.017" v="1035" actId="313"/>
        <pc:sldMkLst>
          <pc:docMk/>
          <pc:sldMk cId="662568553" sldId="269"/>
        </pc:sldMkLst>
        <pc:spChg chg="mod">
          <ac:chgData name="James Westgate" userId="5ae7da39f13a7383" providerId="LiveId" clId="{85B38640-5886-4BC6-BE0E-36A1806CC0E9}" dt="2022-03-08T16:56:26.017" v="1035" actId="313"/>
          <ac:spMkLst>
            <pc:docMk/>
            <pc:sldMk cId="662568553" sldId="269"/>
            <ac:spMk id="5" creationId="{11A509B9-4FBC-4E37-9759-4A8482C6D6EC}"/>
          </ac:spMkLst>
        </pc:spChg>
        <pc:spChg chg="del mod">
          <ac:chgData name="James Westgate" userId="5ae7da39f13a7383" providerId="LiveId" clId="{85B38640-5886-4BC6-BE0E-36A1806CC0E9}" dt="2022-03-08T16:41:15.249" v="947" actId="931"/>
          <ac:spMkLst>
            <pc:docMk/>
            <pc:sldMk cId="662568553" sldId="269"/>
            <ac:spMk id="8" creationId="{5C4F00BA-386D-448C-B0C3-44A3DE602DA9}"/>
          </ac:spMkLst>
        </pc:spChg>
        <pc:spChg chg="add mod">
          <ac:chgData name="James Westgate" userId="5ae7da39f13a7383" providerId="LiveId" clId="{85B38640-5886-4BC6-BE0E-36A1806CC0E9}" dt="2022-03-08T16:50:28.386" v="1024" actId="20577"/>
          <ac:spMkLst>
            <pc:docMk/>
            <pc:sldMk cId="662568553" sldId="269"/>
            <ac:spMk id="9" creationId="{1D7AEFC6-684C-4ECA-8659-2A45B0E59E9D}"/>
          </ac:spMkLst>
        </pc:spChg>
        <pc:spChg chg="add mod">
          <ac:chgData name="James Westgate" userId="5ae7da39f13a7383" providerId="LiveId" clId="{85B38640-5886-4BC6-BE0E-36A1806CC0E9}" dt="2022-03-08T16:52:10.030" v="1033" actId="1076"/>
          <ac:spMkLst>
            <pc:docMk/>
            <pc:sldMk cId="662568553" sldId="269"/>
            <ac:spMk id="10" creationId="{B5D92C25-97FF-4C29-A81E-5118375383A0}"/>
          </ac:spMkLst>
        </pc:spChg>
        <pc:picChg chg="add mod">
          <ac:chgData name="James Westgate" userId="5ae7da39f13a7383" providerId="LiveId" clId="{85B38640-5886-4BC6-BE0E-36A1806CC0E9}" dt="2022-03-08T16:41:25.610" v="951" actId="14100"/>
          <ac:picMkLst>
            <pc:docMk/>
            <pc:sldMk cId="662568553" sldId="269"/>
            <ac:picMk id="3" creationId="{2E2B3EDE-E065-4780-AAA7-F0761F3B6C10}"/>
          </ac:picMkLst>
        </pc:picChg>
        <pc:picChg chg="add mod">
          <ac:chgData name="James Westgate" userId="5ae7da39f13a7383" providerId="LiveId" clId="{85B38640-5886-4BC6-BE0E-36A1806CC0E9}" dt="2022-03-08T16:51:58.033" v="1032" actId="14100"/>
          <ac:picMkLst>
            <pc:docMk/>
            <pc:sldMk cId="662568553" sldId="269"/>
            <ac:picMk id="7" creationId="{8749B6D2-1084-4EA5-AB06-BC0438A1ACD6}"/>
          </ac:picMkLst>
        </pc:picChg>
      </pc:sldChg>
      <pc:sldChg chg="addSp delSp modSp add mod">
        <pc:chgData name="James Westgate" userId="5ae7da39f13a7383" providerId="LiveId" clId="{85B38640-5886-4BC6-BE0E-36A1806CC0E9}" dt="2022-03-08T17:01:18.558" v="1097" actId="14100"/>
        <pc:sldMkLst>
          <pc:docMk/>
          <pc:sldMk cId="87426241" sldId="270"/>
        </pc:sldMkLst>
        <pc:spChg chg="mod">
          <ac:chgData name="James Westgate" userId="5ae7da39f13a7383" providerId="LiveId" clId="{85B38640-5886-4BC6-BE0E-36A1806CC0E9}" dt="2022-03-08T16:56:09.797" v="1034" actId="313"/>
          <ac:spMkLst>
            <pc:docMk/>
            <pc:sldMk cId="87426241" sldId="270"/>
            <ac:spMk id="5" creationId="{11A509B9-4FBC-4E37-9759-4A8482C6D6EC}"/>
          </ac:spMkLst>
        </pc:spChg>
        <pc:spChg chg="del">
          <ac:chgData name="James Westgate" userId="5ae7da39f13a7383" providerId="LiveId" clId="{85B38640-5886-4BC6-BE0E-36A1806CC0E9}" dt="2022-03-08T16:42:51.056" v="963" actId="931"/>
          <ac:spMkLst>
            <pc:docMk/>
            <pc:sldMk cId="87426241" sldId="270"/>
            <ac:spMk id="8" creationId="{5C4F00BA-386D-448C-B0C3-44A3DE602DA9}"/>
          </ac:spMkLst>
        </pc:spChg>
        <pc:spChg chg="add mod">
          <ac:chgData name="James Westgate" userId="5ae7da39f13a7383" providerId="LiveId" clId="{85B38640-5886-4BC6-BE0E-36A1806CC0E9}" dt="2022-03-08T16:57:48.790" v="1042" actId="1076"/>
          <ac:spMkLst>
            <pc:docMk/>
            <pc:sldMk cId="87426241" sldId="270"/>
            <ac:spMk id="9" creationId="{1579F24F-A084-4E7D-ADEE-43F6774AE23E}"/>
          </ac:spMkLst>
        </pc:spChg>
        <pc:spChg chg="add mod">
          <ac:chgData name="James Westgate" userId="5ae7da39f13a7383" providerId="LiveId" clId="{85B38640-5886-4BC6-BE0E-36A1806CC0E9}" dt="2022-03-08T17:01:18.558" v="1097" actId="14100"/>
          <ac:spMkLst>
            <pc:docMk/>
            <pc:sldMk cId="87426241" sldId="270"/>
            <ac:spMk id="10" creationId="{630B4BB5-9C3B-4115-A0B0-39A316670301}"/>
          </ac:spMkLst>
        </pc:spChg>
        <pc:picChg chg="add mod">
          <ac:chgData name="James Westgate" userId="5ae7da39f13a7383" providerId="LiveId" clId="{85B38640-5886-4BC6-BE0E-36A1806CC0E9}" dt="2022-03-08T16:43:26.243" v="968" actId="14100"/>
          <ac:picMkLst>
            <pc:docMk/>
            <pc:sldMk cId="87426241" sldId="270"/>
            <ac:picMk id="3" creationId="{C528A81C-787E-47EF-86AC-72D21854202A}"/>
          </ac:picMkLst>
        </pc:picChg>
        <pc:picChg chg="add mod">
          <ac:chgData name="James Westgate" userId="5ae7da39f13a7383" providerId="LiveId" clId="{85B38640-5886-4BC6-BE0E-36A1806CC0E9}" dt="2022-03-08T16:57:05.400" v="1036" actId="1076"/>
          <ac:picMkLst>
            <pc:docMk/>
            <pc:sldMk cId="87426241" sldId="270"/>
            <ac:picMk id="7" creationId="{177C75C0-C6A9-4F40-809B-7F80BEDC377A}"/>
          </ac:picMkLst>
        </pc:picChg>
      </pc:sldChg>
      <pc:sldChg chg="modSp add mod">
        <pc:chgData name="James Westgate" userId="5ae7da39f13a7383" providerId="LiveId" clId="{85B38640-5886-4BC6-BE0E-36A1806CC0E9}" dt="2022-03-09T02:18:27.130" v="2703" actId="20577"/>
        <pc:sldMkLst>
          <pc:docMk/>
          <pc:sldMk cId="1655160186" sldId="271"/>
        </pc:sldMkLst>
        <pc:spChg chg="mod">
          <ac:chgData name="James Westgate" userId="5ae7da39f13a7383" providerId="LiveId" clId="{85B38640-5886-4BC6-BE0E-36A1806CC0E9}" dt="2022-03-07T17:23:27.383" v="830" actId="20577"/>
          <ac:spMkLst>
            <pc:docMk/>
            <pc:sldMk cId="1655160186" sldId="271"/>
            <ac:spMk id="5" creationId="{11A509B9-4FBC-4E37-9759-4A8482C6D6EC}"/>
          </ac:spMkLst>
        </pc:spChg>
        <pc:spChg chg="mod">
          <ac:chgData name="James Westgate" userId="5ae7da39f13a7383" providerId="LiveId" clId="{85B38640-5886-4BC6-BE0E-36A1806CC0E9}" dt="2022-03-09T02:18:27.130" v="2703" actId="20577"/>
          <ac:spMkLst>
            <pc:docMk/>
            <pc:sldMk cId="1655160186" sldId="271"/>
            <ac:spMk id="8" creationId="{5C4F00BA-386D-448C-B0C3-44A3DE602DA9}"/>
          </ac:spMkLst>
        </pc:spChg>
      </pc:sldChg>
      <pc:sldChg chg="modSp add mod">
        <pc:chgData name="James Westgate" userId="5ae7da39f13a7383" providerId="LiveId" clId="{85B38640-5886-4BC6-BE0E-36A1806CC0E9}" dt="2022-03-07T17:08:35.959" v="699" actId="27636"/>
        <pc:sldMkLst>
          <pc:docMk/>
          <pc:sldMk cId="615238833" sldId="272"/>
        </pc:sldMkLst>
        <pc:spChg chg="mod">
          <ac:chgData name="James Westgate" userId="5ae7da39f13a7383" providerId="LiveId" clId="{85B38640-5886-4BC6-BE0E-36A1806CC0E9}" dt="2022-03-07T17:08:35.959" v="699" actId="27636"/>
          <ac:spMkLst>
            <pc:docMk/>
            <pc:sldMk cId="615238833" sldId="272"/>
            <ac:spMk id="8" creationId="{5C4F00BA-386D-448C-B0C3-44A3DE602DA9}"/>
          </ac:spMkLst>
        </pc:spChg>
      </pc:sldChg>
      <pc:sldChg chg="modSp add del mod">
        <pc:chgData name="James Westgate" userId="5ae7da39f13a7383" providerId="LiveId" clId="{85B38640-5886-4BC6-BE0E-36A1806CC0E9}" dt="2022-03-07T17:22:57.999" v="792" actId="47"/>
        <pc:sldMkLst>
          <pc:docMk/>
          <pc:sldMk cId="262091396" sldId="273"/>
        </pc:sldMkLst>
        <pc:spChg chg="mod">
          <ac:chgData name="James Westgate" userId="5ae7da39f13a7383" providerId="LiveId" clId="{85B38640-5886-4BC6-BE0E-36A1806CC0E9}" dt="2022-03-07T17:18:32.349" v="745" actId="20577"/>
          <ac:spMkLst>
            <pc:docMk/>
            <pc:sldMk cId="262091396" sldId="273"/>
            <ac:spMk id="8" creationId="{5C4F00BA-386D-448C-B0C3-44A3DE602DA9}"/>
          </ac:spMkLst>
        </pc:spChg>
      </pc:sldChg>
      <pc:sldChg chg="modSp add mod ord">
        <pc:chgData name="James Westgate" userId="5ae7da39f13a7383" providerId="LiveId" clId="{85B38640-5886-4BC6-BE0E-36A1806CC0E9}" dt="2022-03-07T17:22:01.911" v="791" actId="20577"/>
        <pc:sldMkLst>
          <pc:docMk/>
          <pc:sldMk cId="3830339026" sldId="274"/>
        </pc:sldMkLst>
        <pc:spChg chg="mod">
          <ac:chgData name="James Westgate" userId="5ae7da39f13a7383" providerId="LiveId" clId="{85B38640-5886-4BC6-BE0E-36A1806CC0E9}" dt="2022-03-07T17:22:01.911" v="791" actId="20577"/>
          <ac:spMkLst>
            <pc:docMk/>
            <pc:sldMk cId="3830339026" sldId="274"/>
            <ac:spMk id="5" creationId="{11A509B9-4FBC-4E37-9759-4A8482C6D6EC}"/>
          </ac:spMkLst>
        </pc:spChg>
        <pc:spChg chg="mod">
          <ac:chgData name="James Westgate" userId="5ae7da39f13a7383" providerId="LiveId" clId="{85B38640-5886-4BC6-BE0E-36A1806CC0E9}" dt="2022-03-07T17:17:26.643" v="744" actId="20577"/>
          <ac:spMkLst>
            <pc:docMk/>
            <pc:sldMk cId="3830339026" sldId="274"/>
            <ac:spMk id="8" creationId="{5C4F00BA-386D-448C-B0C3-44A3DE602DA9}"/>
          </ac:spMkLst>
        </pc:spChg>
      </pc:sldChg>
      <pc:sldChg chg="addSp delSp modSp add mod">
        <pc:chgData name="James Westgate" userId="5ae7da39f13a7383" providerId="LiveId" clId="{85B38640-5886-4BC6-BE0E-36A1806CC0E9}" dt="2022-03-07T17:33:10.082" v="846" actId="14100"/>
        <pc:sldMkLst>
          <pc:docMk/>
          <pc:sldMk cId="4215572272" sldId="275"/>
        </pc:sldMkLst>
        <pc:spChg chg="del mod">
          <ac:chgData name="James Westgate" userId="5ae7da39f13a7383" providerId="LiveId" clId="{85B38640-5886-4BC6-BE0E-36A1806CC0E9}" dt="2022-03-07T17:31:03.240" v="840" actId="931"/>
          <ac:spMkLst>
            <pc:docMk/>
            <pc:sldMk cId="4215572272" sldId="275"/>
            <ac:spMk id="8" creationId="{5C4F00BA-386D-448C-B0C3-44A3DE602DA9}"/>
          </ac:spMkLst>
        </pc:spChg>
        <pc:picChg chg="add mod">
          <ac:chgData name="James Westgate" userId="5ae7da39f13a7383" providerId="LiveId" clId="{85B38640-5886-4BC6-BE0E-36A1806CC0E9}" dt="2022-03-07T17:33:10.082" v="846" actId="14100"/>
          <ac:picMkLst>
            <pc:docMk/>
            <pc:sldMk cId="4215572272" sldId="275"/>
            <ac:picMk id="3" creationId="{39B068F4-7DB7-442B-845C-76758DCA2CE7}"/>
          </ac:picMkLst>
        </pc:picChg>
      </pc:sldChg>
      <pc:sldChg chg="modSp add mod">
        <pc:chgData name="James Westgate" userId="5ae7da39f13a7383" providerId="LiveId" clId="{85B38640-5886-4BC6-BE0E-36A1806CC0E9}" dt="2022-03-08T17:51:23.048" v="1770" actId="20577"/>
        <pc:sldMkLst>
          <pc:docMk/>
          <pc:sldMk cId="1429756058" sldId="276"/>
        </pc:sldMkLst>
        <pc:spChg chg="mod">
          <ac:chgData name="James Westgate" userId="5ae7da39f13a7383" providerId="LiveId" clId="{85B38640-5886-4BC6-BE0E-36A1806CC0E9}" dt="2022-03-08T17:51:23.048" v="1770" actId="20577"/>
          <ac:spMkLst>
            <pc:docMk/>
            <pc:sldMk cId="1429756058" sldId="276"/>
            <ac:spMk id="8" creationId="{5C4F00BA-386D-448C-B0C3-44A3DE602DA9}"/>
          </ac:spMkLst>
        </pc:spChg>
      </pc:sldChg>
      <pc:sldChg chg="modSp add mod">
        <pc:chgData name="James Westgate" userId="5ae7da39f13a7383" providerId="LiveId" clId="{85B38640-5886-4BC6-BE0E-36A1806CC0E9}" dt="2022-03-08T17:11:05.738" v="1161" actId="20577"/>
        <pc:sldMkLst>
          <pc:docMk/>
          <pc:sldMk cId="2879912623" sldId="277"/>
        </pc:sldMkLst>
        <pc:spChg chg="mod">
          <ac:chgData name="James Westgate" userId="5ae7da39f13a7383" providerId="LiveId" clId="{85B38640-5886-4BC6-BE0E-36A1806CC0E9}" dt="2022-03-08T17:11:05.738" v="1161" actId="20577"/>
          <ac:spMkLst>
            <pc:docMk/>
            <pc:sldMk cId="2879912623" sldId="277"/>
            <ac:spMk id="8" creationId="{5C4F00BA-386D-448C-B0C3-44A3DE602DA9}"/>
          </ac:spMkLst>
        </pc:spChg>
      </pc:sldChg>
      <pc:sldChg chg="modSp add mod">
        <pc:chgData name="James Westgate" userId="5ae7da39f13a7383" providerId="LiveId" clId="{85B38640-5886-4BC6-BE0E-36A1806CC0E9}" dt="2022-03-08T17:46:37.253" v="1498" actId="20577"/>
        <pc:sldMkLst>
          <pc:docMk/>
          <pc:sldMk cId="1512703843" sldId="278"/>
        </pc:sldMkLst>
        <pc:spChg chg="mod">
          <ac:chgData name="James Westgate" userId="5ae7da39f13a7383" providerId="LiveId" clId="{85B38640-5886-4BC6-BE0E-36A1806CC0E9}" dt="2022-03-08T17:46:37.253" v="1498" actId="20577"/>
          <ac:spMkLst>
            <pc:docMk/>
            <pc:sldMk cId="1512703843" sldId="278"/>
            <ac:spMk id="8" creationId="{5C4F00BA-386D-448C-B0C3-44A3DE602DA9}"/>
          </ac:spMkLst>
        </pc:spChg>
      </pc:sldChg>
      <pc:sldChg chg="modSp add mod ord">
        <pc:chgData name="James Westgate" userId="5ae7da39f13a7383" providerId="LiveId" clId="{85B38640-5886-4BC6-BE0E-36A1806CC0E9}" dt="2022-03-08T19:06:20.067" v="2077"/>
        <pc:sldMkLst>
          <pc:docMk/>
          <pc:sldMk cId="2721299908" sldId="279"/>
        </pc:sldMkLst>
        <pc:spChg chg="mod">
          <ac:chgData name="James Westgate" userId="5ae7da39f13a7383" providerId="LiveId" clId="{85B38640-5886-4BC6-BE0E-36A1806CC0E9}" dt="2022-03-08T17:52:01.802" v="1797" actId="20577"/>
          <ac:spMkLst>
            <pc:docMk/>
            <pc:sldMk cId="2721299908" sldId="279"/>
            <ac:spMk id="5" creationId="{11A509B9-4FBC-4E37-9759-4A8482C6D6EC}"/>
          </ac:spMkLst>
        </pc:spChg>
        <pc:spChg chg="mod">
          <ac:chgData name="James Westgate" userId="5ae7da39f13a7383" providerId="LiveId" clId="{85B38640-5886-4BC6-BE0E-36A1806CC0E9}" dt="2022-03-08T17:59:37.454" v="1962" actId="20577"/>
          <ac:spMkLst>
            <pc:docMk/>
            <pc:sldMk cId="2721299908" sldId="279"/>
            <ac:spMk id="8" creationId="{5C4F00BA-386D-448C-B0C3-44A3DE602DA9}"/>
          </ac:spMkLst>
        </pc:spChg>
      </pc:sldChg>
      <pc:sldChg chg="modSp add mod ord">
        <pc:chgData name="James Westgate" userId="5ae7da39f13a7383" providerId="LiveId" clId="{85B38640-5886-4BC6-BE0E-36A1806CC0E9}" dt="2022-03-08T19:06:20.067" v="2077"/>
        <pc:sldMkLst>
          <pc:docMk/>
          <pc:sldMk cId="1154644155" sldId="280"/>
        </pc:sldMkLst>
        <pc:spChg chg="mod">
          <ac:chgData name="James Westgate" userId="5ae7da39f13a7383" providerId="LiveId" clId="{85B38640-5886-4BC6-BE0E-36A1806CC0E9}" dt="2022-03-08T18:02:47.388" v="2024" actId="27636"/>
          <ac:spMkLst>
            <pc:docMk/>
            <pc:sldMk cId="1154644155" sldId="280"/>
            <ac:spMk id="8" creationId="{5C4F00BA-386D-448C-B0C3-44A3DE602DA9}"/>
          </ac:spMkLst>
        </pc:spChg>
      </pc:sldChg>
      <pc:sldChg chg="modSp add mod ord">
        <pc:chgData name="James Westgate" userId="5ae7da39f13a7383" providerId="LiveId" clId="{85B38640-5886-4BC6-BE0E-36A1806CC0E9}" dt="2022-03-08T19:06:20.067" v="2077"/>
        <pc:sldMkLst>
          <pc:docMk/>
          <pc:sldMk cId="1525420510" sldId="281"/>
        </pc:sldMkLst>
        <pc:spChg chg="mod">
          <ac:chgData name="James Westgate" userId="5ae7da39f13a7383" providerId="LiveId" clId="{85B38640-5886-4BC6-BE0E-36A1806CC0E9}" dt="2022-03-08T18:05:44.981" v="2075" actId="27636"/>
          <ac:spMkLst>
            <pc:docMk/>
            <pc:sldMk cId="1525420510" sldId="281"/>
            <ac:spMk id="8" creationId="{5C4F00BA-386D-448C-B0C3-44A3DE602DA9}"/>
          </ac:spMkLst>
        </pc:spChg>
      </pc:sldChg>
      <pc:sldChg chg="modSp add mod">
        <pc:chgData name="James Westgate" userId="5ae7da39f13a7383" providerId="LiveId" clId="{85B38640-5886-4BC6-BE0E-36A1806CC0E9}" dt="2022-03-08T19:11:05.656" v="2677" actId="20577"/>
        <pc:sldMkLst>
          <pc:docMk/>
          <pc:sldMk cId="2682992893" sldId="282"/>
        </pc:sldMkLst>
        <pc:spChg chg="mod">
          <ac:chgData name="James Westgate" userId="5ae7da39f13a7383" providerId="LiveId" clId="{85B38640-5886-4BC6-BE0E-36A1806CC0E9}" dt="2022-03-08T19:07:27.714" v="2117" actId="1076"/>
          <ac:spMkLst>
            <pc:docMk/>
            <pc:sldMk cId="2682992893" sldId="282"/>
            <ac:spMk id="5" creationId="{11A509B9-4FBC-4E37-9759-4A8482C6D6EC}"/>
          </ac:spMkLst>
        </pc:spChg>
        <pc:spChg chg="mod">
          <ac:chgData name="James Westgate" userId="5ae7da39f13a7383" providerId="LiveId" clId="{85B38640-5886-4BC6-BE0E-36A1806CC0E9}" dt="2022-03-08T19:11:05.656" v="2677" actId="20577"/>
          <ac:spMkLst>
            <pc:docMk/>
            <pc:sldMk cId="2682992893" sldId="282"/>
            <ac:spMk id="8" creationId="{5C4F00BA-386D-448C-B0C3-44A3DE602DA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F7F5-1146-4DD7-8CF5-756B6E74D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B0E0B-F312-4727-BC3F-2B571888E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BE8B7-6A5B-4204-9994-C90376FE1A70}"/>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5" name="Footer Placeholder 4">
            <a:extLst>
              <a:ext uri="{FF2B5EF4-FFF2-40B4-BE49-F238E27FC236}">
                <a16:creationId xmlns:a16="http://schemas.microsoft.com/office/drawing/2014/main" id="{1BF0EC37-0588-4FF5-B4B7-FA44C582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22120-ED83-4502-9494-D777AA45D52A}"/>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330252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7E0D-7010-4EC0-8322-96AD7B3E6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FF0CA-CAAA-4C4D-91DB-C506FE2B7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37929-EDBC-4A3E-8271-0D86D1022ADD}"/>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5" name="Footer Placeholder 4">
            <a:extLst>
              <a:ext uri="{FF2B5EF4-FFF2-40B4-BE49-F238E27FC236}">
                <a16:creationId xmlns:a16="http://schemas.microsoft.com/office/drawing/2014/main" id="{1A52A17A-21C5-42BA-B5DC-E65914D4C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B3B6A-5FDE-457A-8B41-CD2053306FCE}"/>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263967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0363A-7D28-4D39-ADA4-B9591EB4C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95C2C7-AA24-477A-8267-EC037A2DC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31906-8ADC-4B73-A79E-65C1D41CDDA6}"/>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5" name="Footer Placeholder 4">
            <a:extLst>
              <a:ext uri="{FF2B5EF4-FFF2-40B4-BE49-F238E27FC236}">
                <a16:creationId xmlns:a16="http://schemas.microsoft.com/office/drawing/2014/main" id="{8F2319A9-C4B3-4814-8D51-819615B9E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5597F-641E-44E8-8ECD-518F33E3AEFC}"/>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277288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857B-C786-4407-A839-39B980F35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9FCBA-2231-45F5-B8E8-1E68B27F29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9E4B3-D197-48D7-A889-ECD928CE0395}"/>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5" name="Footer Placeholder 4">
            <a:extLst>
              <a:ext uri="{FF2B5EF4-FFF2-40B4-BE49-F238E27FC236}">
                <a16:creationId xmlns:a16="http://schemas.microsoft.com/office/drawing/2014/main" id="{98D64789-5B72-4171-87B3-88F953A24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D43BC-FBB5-40CB-8F4E-C3A74435C10C}"/>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52388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F671-F85F-49E0-A8C6-6609D62C6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216A9-A06E-4E48-A510-ED6F2163C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4CA240-8AD8-48A0-BEEA-C332AEA2E72D}"/>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5" name="Footer Placeholder 4">
            <a:extLst>
              <a:ext uri="{FF2B5EF4-FFF2-40B4-BE49-F238E27FC236}">
                <a16:creationId xmlns:a16="http://schemas.microsoft.com/office/drawing/2014/main" id="{35EB3D2E-7FD9-48C2-B77D-88926080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BC07E-42FC-4F12-BB3F-9D9D5A2ECAB9}"/>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412316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72B1-C08A-4A8F-8396-6635411A2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B5360-FDC4-4E9F-889B-F3E2CCD18E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80F99-36E7-48F2-98F1-1E98DE9DB5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B853A-3A38-427D-B6E4-E737788D8FB5}"/>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6" name="Footer Placeholder 5">
            <a:extLst>
              <a:ext uri="{FF2B5EF4-FFF2-40B4-BE49-F238E27FC236}">
                <a16:creationId xmlns:a16="http://schemas.microsoft.com/office/drawing/2014/main" id="{868FB200-78A2-40D0-9C6C-D815C9C4F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1F12A-3751-4301-9AC9-BEADC6D31398}"/>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384846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E57F-14B3-43B2-984E-D5EBE8D974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4E79C-BB43-4EB7-A26F-E4E42E58A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9ECC9-2AA6-4BD5-9FE1-6679F7D652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90DFC6-5EC1-43E8-83A6-169BC4DC9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8A71B-6B51-4083-A5AA-2721B7AA8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8CD9E-292E-4648-915B-1ADE78BA3B6C}"/>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8" name="Footer Placeholder 7">
            <a:extLst>
              <a:ext uri="{FF2B5EF4-FFF2-40B4-BE49-F238E27FC236}">
                <a16:creationId xmlns:a16="http://schemas.microsoft.com/office/drawing/2014/main" id="{010DEA50-0423-4395-BC04-FA202C555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70D97-1F89-48DB-BD8B-B5B96BC6F852}"/>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7160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8486-307C-4608-8089-300D633E1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E7932-352D-4713-AF5A-22EB821A5048}"/>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4" name="Footer Placeholder 3">
            <a:extLst>
              <a:ext uri="{FF2B5EF4-FFF2-40B4-BE49-F238E27FC236}">
                <a16:creationId xmlns:a16="http://schemas.microsoft.com/office/drawing/2014/main" id="{E97F1CCC-1800-4D19-A31F-6E2D0258F0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321B1B-C5C6-4596-871E-5787C1612D1D}"/>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426464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64491-2E34-4B68-B862-E4D0FD75117D}"/>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3" name="Footer Placeholder 2">
            <a:extLst>
              <a:ext uri="{FF2B5EF4-FFF2-40B4-BE49-F238E27FC236}">
                <a16:creationId xmlns:a16="http://schemas.microsoft.com/office/drawing/2014/main" id="{A1969A34-1468-4BC8-B9C8-B45EC482A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E9CE9-CDA3-4B3A-855F-AEB5D0656A84}"/>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147649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0455-CD7B-4E88-BD03-678BA2692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B50FC6-15E7-4462-BAFF-1A8EC9C74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0045AB-CD75-4602-9B95-509EEF2BD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2A31E-5400-4A98-AD6F-008ADE3F1C27}"/>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6" name="Footer Placeholder 5">
            <a:extLst>
              <a:ext uri="{FF2B5EF4-FFF2-40B4-BE49-F238E27FC236}">
                <a16:creationId xmlns:a16="http://schemas.microsoft.com/office/drawing/2014/main" id="{F55A9346-6FCA-43B6-B3F1-6F3148722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A958-46DD-4E5F-ACCB-AC4B241698BA}"/>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65177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1B1E-5C99-416B-9262-5B7C12EC9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7F9DC-4AA9-4671-A07C-C84E77AF9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7640F-B836-4743-8DA6-2700379F9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166F6-3971-41E7-A0D3-262EBFD77E6F}"/>
              </a:ext>
            </a:extLst>
          </p:cNvPr>
          <p:cNvSpPr>
            <a:spLocks noGrp="1"/>
          </p:cNvSpPr>
          <p:nvPr>
            <p:ph type="dt" sz="half" idx="10"/>
          </p:nvPr>
        </p:nvSpPr>
        <p:spPr/>
        <p:txBody>
          <a:bodyPr/>
          <a:lstStyle/>
          <a:p>
            <a:fld id="{2EE57900-79D6-40AA-A3E3-FB8CD0683DC4}" type="datetimeFigureOut">
              <a:rPr lang="en-US" smtClean="0"/>
              <a:t>3/8/2022</a:t>
            </a:fld>
            <a:endParaRPr lang="en-US"/>
          </a:p>
        </p:txBody>
      </p:sp>
      <p:sp>
        <p:nvSpPr>
          <p:cNvPr id="6" name="Footer Placeholder 5">
            <a:extLst>
              <a:ext uri="{FF2B5EF4-FFF2-40B4-BE49-F238E27FC236}">
                <a16:creationId xmlns:a16="http://schemas.microsoft.com/office/drawing/2014/main" id="{B2011CBD-29C3-4028-B092-AE4D866DA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E838F-2B13-46DB-8FB1-CE9148FB264D}"/>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53005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518E94-3DD5-45FC-BD36-5373788F1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17A52-A16B-4AA8-9EC3-65DFB592A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7699A-111D-42EA-94BA-BA2E391CC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57900-79D6-40AA-A3E3-FB8CD0683DC4}" type="datetimeFigureOut">
              <a:rPr lang="en-US" smtClean="0"/>
              <a:t>3/8/2022</a:t>
            </a:fld>
            <a:endParaRPr lang="en-US"/>
          </a:p>
        </p:txBody>
      </p:sp>
      <p:sp>
        <p:nvSpPr>
          <p:cNvPr id="5" name="Footer Placeholder 4">
            <a:extLst>
              <a:ext uri="{FF2B5EF4-FFF2-40B4-BE49-F238E27FC236}">
                <a16:creationId xmlns:a16="http://schemas.microsoft.com/office/drawing/2014/main" id="{C5A6C211-8553-4B93-8894-7FE40EFB5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346702-7410-410A-8975-8C9D18F36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4B501-4502-4DA1-A515-066F818101D8}" type="slidenum">
              <a:rPr lang="en-US" smtClean="0"/>
              <a:t>‹#›</a:t>
            </a:fld>
            <a:endParaRPr lang="en-US"/>
          </a:p>
        </p:txBody>
      </p:sp>
    </p:spTree>
    <p:extLst>
      <p:ext uri="{BB962C8B-B14F-4D97-AF65-F5344CB8AC3E}">
        <p14:creationId xmlns:p14="http://schemas.microsoft.com/office/powerpoint/2010/main" val="381284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0086-56FA-4048-BF58-A1631259DF2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3BFDDA5-6FDA-4260-9380-72BC517FD20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and person in traditional indian attire&#10;&#10;Description automatically generated with low confidence">
            <a:extLst>
              <a:ext uri="{FF2B5EF4-FFF2-40B4-BE49-F238E27FC236}">
                <a16:creationId xmlns:a16="http://schemas.microsoft.com/office/drawing/2014/main" id="{65A7AE47-955B-45F7-BF0F-C242C080A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006354" cy="7324164"/>
          </a:xfrm>
          <a:prstGeom prst="rect">
            <a:avLst/>
          </a:prstGeom>
        </p:spPr>
      </p:pic>
      <p:sp>
        <p:nvSpPr>
          <p:cNvPr id="7" name="TextBox 6">
            <a:extLst>
              <a:ext uri="{FF2B5EF4-FFF2-40B4-BE49-F238E27FC236}">
                <a16:creationId xmlns:a16="http://schemas.microsoft.com/office/drawing/2014/main" id="{EA40A003-81FE-4CF3-8B49-AED4DC8701E5}"/>
              </a:ext>
            </a:extLst>
          </p:cNvPr>
          <p:cNvSpPr txBox="1"/>
          <p:nvPr/>
        </p:nvSpPr>
        <p:spPr>
          <a:xfrm>
            <a:off x="5934635" y="772510"/>
            <a:ext cx="6006354" cy="5601533"/>
          </a:xfrm>
          <a:prstGeom prst="rect">
            <a:avLst/>
          </a:prstGeom>
          <a:noFill/>
        </p:spPr>
        <p:txBody>
          <a:bodyPr wrap="square" rtlCol="0">
            <a:spAutoFit/>
          </a:bodyPr>
          <a:lstStyle/>
          <a:p>
            <a:pPr algn="ctr"/>
            <a:r>
              <a:rPr lang="en-US" sz="6600" b="1" dirty="0"/>
              <a:t>Esther</a:t>
            </a:r>
          </a:p>
          <a:p>
            <a:pPr algn="ctr"/>
            <a:endParaRPr lang="en-US" sz="4000" b="1" dirty="0"/>
          </a:p>
          <a:p>
            <a:pPr algn="ctr"/>
            <a:r>
              <a:rPr lang="en-US" dirty="0"/>
              <a:t> </a:t>
            </a:r>
            <a:r>
              <a:rPr lang="en-US" sz="4000" b="1" dirty="0"/>
              <a:t>God’s Providence</a:t>
            </a:r>
          </a:p>
          <a:p>
            <a:pPr algn="ctr"/>
            <a:endParaRPr lang="en-US" sz="4000" b="1" dirty="0"/>
          </a:p>
          <a:p>
            <a:pPr algn="ctr"/>
            <a:endParaRPr lang="en-US" sz="4000" b="1" dirty="0"/>
          </a:p>
          <a:p>
            <a:pPr algn="ctr"/>
            <a:r>
              <a:rPr lang="en-US" sz="4400" b="1" i="1" dirty="0"/>
              <a:t>God’s Care </a:t>
            </a:r>
          </a:p>
          <a:p>
            <a:pPr algn="ctr"/>
            <a:r>
              <a:rPr lang="en-US" sz="4400" b="1" i="1" dirty="0"/>
              <a:t>for a </a:t>
            </a:r>
          </a:p>
          <a:p>
            <a:pPr algn="ctr"/>
            <a:r>
              <a:rPr lang="en-US" sz="4400" b="1" i="1" dirty="0"/>
              <a:t>Careless People  </a:t>
            </a:r>
            <a:endParaRPr lang="en-US" sz="4400" i="1" dirty="0"/>
          </a:p>
        </p:txBody>
      </p:sp>
    </p:spTree>
    <p:extLst>
      <p:ext uri="{BB962C8B-B14F-4D97-AF65-F5344CB8AC3E}">
        <p14:creationId xmlns:p14="http://schemas.microsoft.com/office/powerpoint/2010/main" val="339505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p:txBody>
          <a:bodyPr>
            <a:normAutofit/>
          </a:bodyPr>
          <a:lstStyle/>
          <a:p>
            <a:pPr marL="0" indent="0">
              <a:buNone/>
            </a:pPr>
            <a:endParaRPr lang="en-US" sz="3200" dirty="0"/>
          </a:p>
          <a:p>
            <a:endParaRPr lang="en-US" sz="3200" dirty="0"/>
          </a:p>
        </p:txBody>
      </p:sp>
      <p:pic>
        <p:nvPicPr>
          <p:cNvPr id="7" name="Picture 6" descr="A picture containing altar, colonnade&#10;&#10;Description automatically generated">
            <a:extLst>
              <a:ext uri="{FF2B5EF4-FFF2-40B4-BE49-F238E27FC236}">
                <a16:creationId xmlns:a16="http://schemas.microsoft.com/office/drawing/2014/main" id="{55498E14-17E4-418E-8A35-F2FAEF0AE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3" y="1510144"/>
            <a:ext cx="10515599" cy="5061833"/>
          </a:xfrm>
          <a:prstGeom prst="rect">
            <a:avLst/>
          </a:prstGeom>
        </p:spPr>
      </p:pic>
    </p:spTree>
    <p:extLst>
      <p:ext uri="{BB962C8B-B14F-4D97-AF65-F5344CB8AC3E}">
        <p14:creationId xmlns:p14="http://schemas.microsoft.com/office/powerpoint/2010/main" val="152829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p:txBody>
          <a:bodyPr>
            <a:normAutofit/>
          </a:bodyPr>
          <a:lstStyle/>
          <a:p>
            <a:pPr marL="0" indent="0">
              <a:buNone/>
            </a:pPr>
            <a:endParaRPr lang="en-US" sz="3200" dirty="0"/>
          </a:p>
          <a:p>
            <a:endParaRPr lang="en-US" sz="3200" dirty="0"/>
          </a:p>
        </p:txBody>
      </p:sp>
      <p:pic>
        <p:nvPicPr>
          <p:cNvPr id="3" name="Picture 2" descr="A picture containing building, outdoor, colonnade&#10;&#10;Description automatically generated">
            <a:extLst>
              <a:ext uri="{FF2B5EF4-FFF2-40B4-BE49-F238E27FC236}">
                <a16:creationId xmlns:a16="http://schemas.microsoft.com/office/drawing/2014/main" id="{58CD2686-2058-432D-8430-0C9E96E61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73" y="1461077"/>
            <a:ext cx="11028218" cy="5258378"/>
          </a:xfrm>
          <a:prstGeom prst="rect">
            <a:avLst/>
          </a:prstGeom>
        </p:spPr>
      </p:pic>
    </p:spTree>
    <p:extLst>
      <p:ext uri="{BB962C8B-B14F-4D97-AF65-F5344CB8AC3E}">
        <p14:creationId xmlns:p14="http://schemas.microsoft.com/office/powerpoint/2010/main" val="99939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pic>
        <p:nvPicPr>
          <p:cNvPr id="3" name="Content Placeholder 2" descr="A picture containing building, castle, stone&#10;&#10;Description automatically generated">
            <a:extLst>
              <a:ext uri="{FF2B5EF4-FFF2-40B4-BE49-F238E27FC236}">
                <a16:creationId xmlns:a16="http://schemas.microsoft.com/office/drawing/2014/main" id="{C3E2E50E-66DF-42C2-A802-ED09DD3E9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4"/>
            <a:ext cx="10868891" cy="4879975"/>
          </a:xfrm>
        </p:spPr>
      </p:pic>
    </p:spTree>
    <p:extLst>
      <p:ext uri="{BB962C8B-B14F-4D97-AF65-F5344CB8AC3E}">
        <p14:creationId xmlns:p14="http://schemas.microsoft.com/office/powerpoint/2010/main" val="417574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pic>
        <p:nvPicPr>
          <p:cNvPr id="3" name="Content Placeholder 2" descr="A picture containing sky, outdoor, ground, factory&#10;&#10;Description automatically generated">
            <a:extLst>
              <a:ext uri="{FF2B5EF4-FFF2-40B4-BE49-F238E27FC236}">
                <a16:creationId xmlns:a16="http://schemas.microsoft.com/office/drawing/2014/main" id="{109F4CD7-6FB8-49AD-B2AD-85EC68AA8B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54727"/>
            <a:ext cx="10515600" cy="5181600"/>
          </a:xfrm>
        </p:spPr>
      </p:pic>
    </p:spTree>
    <p:extLst>
      <p:ext uri="{BB962C8B-B14F-4D97-AF65-F5344CB8AC3E}">
        <p14:creationId xmlns:p14="http://schemas.microsoft.com/office/powerpoint/2010/main" val="141244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pic>
        <p:nvPicPr>
          <p:cNvPr id="3" name="Content Placeholder 2" descr="A picture containing text&#10;&#10;Description automatically generated">
            <a:extLst>
              <a:ext uri="{FF2B5EF4-FFF2-40B4-BE49-F238E27FC236}">
                <a16:creationId xmlns:a16="http://schemas.microsoft.com/office/drawing/2014/main" id="{7373120B-CA13-48E7-A4EE-E7F86B387A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073" y="1890758"/>
            <a:ext cx="5874327" cy="4501739"/>
          </a:xfrm>
        </p:spPr>
      </p:pic>
      <p:pic>
        <p:nvPicPr>
          <p:cNvPr id="6" name="Picture 5">
            <a:extLst>
              <a:ext uri="{FF2B5EF4-FFF2-40B4-BE49-F238E27FC236}">
                <a16:creationId xmlns:a16="http://schemas.microsoft.com/office/drawing/2014/main" id="{231F3660-78E8-4E9D-BA89-7E492504C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742" y="1890757"/>
            <a:ext cx="5606531" cy="4501739"/>
          </a:xfrm>
          <a:prstGeom prst="rect">
            <a:avLst/>
          </a:prstGeom>
        </p:spPr>
      </p:pic>
    </p:spTree>
    <p:extLst>
      <p:ext uri="{BB962C8B-B14F-4D97-AF65-F5344CB8AC3E}">
        <p14:creationId xmlns:p14="http://schemas.microsoft.com/office/powerpoint/2010/main" val="211758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pic>
        <p:nvPicPr>
          <p:cNvPr id="3" name="Content Placeholder 2" descr="A picture containing text&#10;&#10;Description automatically generated">
            <a:extLst>
              <a:ext uri="{FF2B5EF4-FFF2-40B4-BE49-F238E27FC236}">
                <a16:creationId xmlns:a16="http://schemas.microsoft.com/office/drawing/2014/main" id="{2C24B00D-81B1-44FF-9C29-A8C52674E2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620" y="2055813"/>
            <a:ext cx="5683380" cy="4351338"/>
          </a:xfrm>
        </p:spPr>
      </p:pic>
      <p:pic>
        <p:nvPicPr>
          <p:cNvPr id="7" name="Picture 6" descr="A picture containing outdoor, building, stone, colonnade&#10;&#10;Description automatically generated">
            <a:extLst>
              <a:ext uri="{FF2B5EF4-FFF2-40B4-BE49-F238E27FC236}">
                <a16:creationId xmlns:a16="http://schemas.microsoft.com/office/drawing/2014/main" id="{D5DFABE3-80F3-4FAE-B310-271CA16BE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241" y="2055812"/>
            <a:ext cx="5704205" cy="4351337"/>
          </a:xfrm>
          <a:prstGeom prst="rect">
            <a:avLst/>
          </a:prstGeom>
        </p:spPr>
      </p:pic>
    </p:spTree>
    <p:extLst>
      <p:ext uri="{BB962C8B-B14F-4D97-AF65-F5344CB8AC3E}">
        <p14:creationId xmlns:p14="http://schemas.microsoft.com/office/powerpoint/2010/main" val="3322096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1239982" y="184727"/>
            <a:ext cx="9109364" cy="992620"/>
          </a:xfrm>
        </p:spPr>
        <p:txBody>
          <a:bodyPr/>
          <a:lstStyle/>
          <a:p>
            <a:pPr algn="ctr"/>
            <a:r>
              <a:rPr lang="en-US" b="1" dirty="0"/>
              <a:t>Persian Gods/Goddesses </a:t>
            </a:r>
          </a:p>
        </p:txBody>
      </p:sp>
      <p:pic>
        <p:nvPicPr>
          <p:cNvPr id="3" name="Content Placeholder 2" descr="A snake slithering on a stone surface&#10;&#10;Description automatically generated with low confidence">
            <a:extLst>
              <a:ext uri="{FF2B5EF4-FFF2-40B4-BE49-F238E27FC236}">
                <a16:creationId xmlns:a16="http://schemas.microsoft.com/office/drawing/2014/main" id="{2E2B3EDE-E065-4780-AAA7-F0761F3B6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15" y="1599167"/>
            <a:ext cx="6227027" cy="5074106"/>
          </a:xfrm>
        </p:spPr>
      </p:pic>
      <p:pic>
        <p:nvPicPr>
          <p:cNvPr id="7" name="Picture 6" descr="A picture containing indoor, vessel, ceramic ware, plant&#10;&#10;Description automatically generated">
            <a:extLst>
              <a:ext uri="{FF2B5EF4-FFF2-40B4-BE49-F238E27FC236}">
                <a16:creationId xmlns:a16="http://schemas.microsoft.com/office/drawing/2014/main" id="{8749B6D2-1084-4EA5-AB06-BC0438A1A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457" y="1362074"/>
            <a:ext cx="5098760" cy="5523635"/>
          </a:xfrm>
          <a:prstGeom prst="rect">
            <a:avLst/>
          </a:prstGeom>
        </p:spPr>
      </p:pic>
      <p:sp>
        <p:nvSpPr>
          <p:cNvPr id="9" name="TextBox 8">
            <a:extLst>
              <a:ext uri="{FF2B5EF4-FFF2-40B4-BE49-F238E27FC236}">
                <a16:creationId xmlns:a16="http://schemas.microsoft.com/office/drawing/2014/main" id="{1D7AEFC6-684C-4ECA-8659-2A45B0E59E9D}"/>
              </a:ext>
            </a:extLst>
          </p:cNvPr>
          <p:cNvSpPr txBox="1"/>
          <p:nvPr/>
        </p:nvSpPr>
        <p:spPr>
          <a:xfrm>
            <a:off x="474078" y="5903863"/>
            <a:ext cx="5985164" cy="861774"/>
          </a:xfrm>
          <a:prstGeom prst="rect">
            <a:avLst/>
          </a:prstGeom>
          <a:noFill/>
        </p:spPr>
        <p:txBody>
          <a:bodyPr wrap="square" rtlCol="0">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Ahura Mazda - King of the Gods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B5D92C25-97FF-4C29-A81E-5118375383A0}"/>
              </a:ext>
            </a:extLst>
          </p:cNvPr>
          <p:cNvSpPr txBox="1"/>
          <p:nvPr/>
        </p:nvSpPr>
        <p:spPr>
          <a:xfrm>
            <a:off x="6892491" y="1362074"/>
            <a:ext cx="4696691" cy="954107"/>
          </a:xfrm>
          <a:prstGeom prst="rect">
            <a:avLst/>
          </a:prstGeom>
          <a:noFill/>
        </p:spPr>
        <p:txBody>
          <a:bodyPr wrap="square" rtlCol="0">
            <a:spAutoFit/>
          </a:bodyPr>
          <a:lstStyle/>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Anahita (The Goddess of the Waters on the Earth)</a:t>
            </a:r>
            <a:endParaRPr lang="en-US" sz="2800" b="1" dirty="0"/>
          </a:p>
        </p:txBody>
      </p:sp>
    </p:spTree>
    <p:extLst>
      <p:ext uri="{BB962C8B-B14F-4D97-AF65-F5344CB8AC3E}">
        <p14:creationId xmlns:p14="http://schemas.microsoft.com/office/powerpoint/2010/main" val="66256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Persian Gods/Goddesses</a:t>
            </a:r>
          </a:p>
        </p:txBody>
      </p:sp>
      <p:pic>
        <p:nvPicPr>
          <p:cNvPr id="3" name="Content Placeholder 2">
            <a:extLst>
              <a:ext uri="{FF2B5EF4-FFF2-40B4-BE49-F238E27FC236}">
                <a16:creationId xmlns:a16="http://schemas.microsoft.com/office/drawing/2014/main" id="{C528A81C-787E-47EF-86AC-72D218542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53" y="2055813"/>
            <a:ext cx="3512127" cy="4635932"/>
          </a:xfrm>
        </p:spPr>
      </p:pic>
      <p:pic>
        <p:nvPicPr>
          <p:cNvPr id="7" name="Picture 6" descr="A picture containing text, stone&#10;&#10;Description automatically generated">
            <a:extLst>
              <a:ext uri="{FF2B5EF4-FFF2-40B4-BE49-F238E27FC236}">
                <a16:creationId xmlns:a16="http://schemas.microsoft.com/office/drawing/2014/main" id="{177C75C0-C6A9-4F40-809B-7F80BEDC3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778" y="1978694"/>
            <a:ext cx="7142022" cy="4591300"/>
          </a:xfrm>
          <a:prstGeom prst="rect">
            <a:avLst/>
          </a:prstGeom>
        </p:spPr>
      </p:pic>
      <p:sp>
        <p:nvSpPr>
          <p:cNvPr id="9" name="TextBox 8">
            <a:extLst>
              <a:ext uri="{FF2B5EF4-FFF2-40B4-BE49-F238E27FC236}">
                <a16:creationId xmlns:a16="http://schemas.microsoft.com/office/drawing/2014/main" id="{1579F24F-A084-4E7D-ADEE-43F6774AE23E}"/>
              </a:ext>
            </a:extLst>
          </p:cNvPr>
          <p:cNvSpPr txBox="1"/>
          <p:nvPr/>
        </p:nvSpPr>
        <p:spPr>
          <a:xfrm>
            <a:off x="4211778" y="2055813"/>
            <a:ext cx="4475018" cy="523220"/>
          </a:xfrm>
          <a:prstGeom prst="rect">
            <a:avLst/>
          </a:prstGeom>
          <a:noFill/>
        </p:spPr>
        <p:txBody>
          <a:bodyPr wrap="square" rtlCol="0">
            <a:spAutoFit/>
          </a:bodyPr>
          <a:lstStyle/>
          <a:p>
            <a:pPr marL="0" marR="0" algn="l">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Mithra (The God of the Sun)</a:t>
            </a:r>
          </a:p>
        </p:txBody>
      </p:sp>
      <p:sp>
        <p:nvSpPr>
          <p:cNvPr id="10" name="TextBox 9">
            <a:extLst>
              <a:ext uri="{FF2B5EF4-FFF2-40B4-BE49-F238E27FC236}">
                <a16:creationId xmlns:a16="http://schemas.microsoft.com/office/drawing/2014/main" id="{630B4BB5-9C3B-4115-A0B0-39A316670301}"/>
              </a:ext>
            </a:extLst>
          </p:cNvPr>
          <p:cNvSpPr txBox="1"/>
          <p:nvPr/>
        </p:nvSpPr>
        <p:spPr>
          <a:xfrm>
            <a:off x="138544" y="1024587"/>
            <a:ext cx="4073233" cy="954107"/>
          </a:xfrm>
          <a:prstGeom prst="rect">
            <a:avLst/>
          </a:prstGeom>
          <a:noFill/>
        </p:spPr>
        <p:txBody>
          <a:bodyPr wrap="square" rtlCol="0">
            <a:spAutoFit/>
          </a:bodyPr>
          <a:lstStyle/>
          <a:p>
            <a:pPr algn="ctr"/>
            <a:r>
              <a:rPr lang="en-US" sz="2800" b="1" dirty="0"/>
              <a:t>Ishtar </a:t>
            </a:r>
          </a:p>
          <a:p>
            <a:pPr algn="ctr"/>
            <a:r>
              <a:rPr lang="en-US" sz="2800" b="1" dirty="0"/>
              <a:t>Goddess of Fertility </a:t>
            </a:r>
          </a:p>
        </p:txBody>
      </p:sp>
    </p:spTree>
    <p:extLst>
      <p:ext uri="{BB962C8B-B14F-4D97-AF65-F5344CB8AC3E}">
        <p14:creationId xmlns:p14="http://schemas.microsoft.com/office/powerpoint/2010/main" val="8742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35942"/>
          </a:xfrm>
        </p:spPr>
        <p:txBody>
          <a:bodyPr/>
          <a:lstStyle/>
          <a:p>
            <a:pPr algn="ctr"/>
            <a:r>
              <a:rPr lang="en-US" b="1" dirty="0"/>
              <a:t>Persian Women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101068"/>
            <a:ext cx="11161985" cy="5756932"/>
          </a:xfrm>
        </p:spPr>
        <p:txBody>
          <a:bodyPr>
            <a:normAutofit/>
          </a:bodyPr>
          <a:lstStyle/>
          <a:p>
            <a:r>
              <a:rPr lang="en-US" sz="3600" dirty="0"/>
              <a:t>Women in Persia were very honored and revered; they often had important positions in the Courthouse, Ministries, Military, State and Treasury Department, and other official administrations. Women were treated like Goddesses esteemed as mothers of creation before the barbaric invasion upon Persia.</a:t>
            </a:r>
          </a:p>
          <a:p>
            <a:r>
              <a:rPr lang="en-US" sz="3600" dirty="0"/>
              <a:t>The fortification tablets at the Ruins of Persepolis also reveals that men and women were represented in identical professions and that they received equal payments as skilled laborers and that gender was not a criterion at all (unlike our modern world).</a:t>
            </a:r>
          </a:p>
        </p:txBody>
      </p:sp>
    </p:spTree>
    <p:extLst>
      <p:ext uri="{BB962C8B-B14F-4D97-AF65-F5344CB8AC3E}">
        <p14:creationId xmlns:p14="http://schemas.microsoft.com/office/powerpoint/2010/main" val="133390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35942"/>
          </a:xfrm>
        </p:spPr>
        <p:txBody>
          <a:bodyPr/>
          <a:lstStyle/>
          <a:p>
            <a:pPr algn="ctr"/>
            <a:r>
              <a:rPr lang="en-US" b="1" dirty="0"/>
              <a:t>Persian Women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466193"/>
            <a:ext cx="11161985" cy="5026682"/>
          </a:xfrm>
        </p:spPr>
        <p:txBody>
          <a:bodyPr>
            <a:normAutofit/>
          </a:bodyPr>
          <a:lstStyle/>
          <a:p>
            <a:r>
              <a:rPr lang="en-US" sz="3600" dirty="0"/>
              <a:t>One of the reasons that Ancient Persians held women in high regard might have been their religion. Zoroastrianism was the dominant religion, and its ideology that stressed men and women were equals. </a:t>
            </a:r>
          </a:p>
          <a:p>
            <a:r>
              <a:rPr lang="en-US" sz="3600" dirty="0"/>
              <a:t>Naturally, this would shape the worldview of Ancient Persians, and we can say that overall women were seen as important figures in society. </a:t>
            </a:r>
          </a:p>
          <a:p>
            <a:r>
              <a:rPr lang="en-US" sz="3600" dirty="0"/>
              <a:t>New mothers and pregnant women even received wages far above those of their male co-workers as gratitude.</a:t>
            </a:r>
          </a:p>
          <a:p>
            <a:endParaRPr lang="en-US" sz="3200" dirty="0"/>
          </a:p>
        </p:txBody>
      </p:sp>
    </p:spTree>
    <p:extLst>
      <p:ext uri="{BB962C8B-B14F-4D97-AF65-F5344CB8AC3E}">
        <p14:creationId xmlns:p14="http://schemas.microsoft.com/office/powerpoint/2010/main" val="287991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867930"/>
          </a:xfrm>
        </p:spPr>
        <p:txBody>
          <a:bodyPr/>
          <a:lstStyle/>
          <a:p>
            <a:pPr algn="ctr"/>
            <a:r>
              <a:rPr lang="en-US" b="1" dirty="0"/>
              <a:t>Esther and Today’s World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508438" y="1365660"/>
            <a:ext cx="11175124" cy="5266793"/>
          </a:xfrm>
        </p:spPr>
        <p:txBody>
          <a:bodyPr>
            <a:normAutofit/>
          </a:bodyPr>
          <a:lstStyle/>
          <a:p>
            <a:pPr marL="0" indent="0">
              <a:buNone/>
            </a:pPr>
            <a:r>
              <a:rPr lang="en-US" sz="3600" dirty="0"/>
              <a:t>Who would have ever thought that right after going through a pandemic we would be faced with the potential of World War III? No one could have imagined that the world could get more chaotic. No matter what TV station you turn on we see bombed out buildings, death and destruction and millions of people being displaced by violence and war. The Ukrainians never thought that this could happen to their country. I read an article that over 77% of Ukrainians claim to be believers. I am sure that they are asking; “where is God in all of this?” </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176874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35942"/>
          </a:xfrm>
        </p:spPr>
        <p:txBody>
          <a:bodyPr/>
          <a:lstStyle/>
          <a:p>
            <a:pPr algn="ctr"/>
            <a:r>
              <a:rPr lang="en-US" b="1" dirty="0"/>
              <a:t>Persian Women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690255"/>
            <a:ext cx="11161985" cy="4802620"/>
          </a:xfrm>
        </p:spPr>
        <p:txBody>
          <a:bodyPr>
            <a:normAutofit/>
          </a:bodyPr>
          <a:lstStyle/>
          <a:p>
            <a:r>
              <a:rPr lang="en-US" sz="3200" dirty="0"/>
              <a:t>The Star of Ishtar or Star of Inanna is a symbol of the ancient Persian and Sumerian goddess Inanna and her East Semitic counterpart Ishtar. Ishtar is mostly associated with the planet Venus, which is also known as the morning star. </a:t>
            </a:r>
          </a:p>
          <a:p>
            <a:r>
              <a:rPr lang="en-US" sz="3200" dirty="0"/>
              <a:t>It is interesting that Esther’s name in Hebrew is Hadassah which also mean star or morning star. Once again God is working behind the scenes Esther becoming the Queen of the Persian Empire. Esther is going to bring life out of death for the Jews living in Persia. </a:t>
            </a:r>
          </a:p>
          <a:p>
            <a:endParaRPr lang="en-US" sz="3200" dirty="0"/>
          </a:p>
        </p:txBody>
      </p:sp>
    </p:spTree>
    <p:extLst>
      <p:ext uri="{BB962C8B-B14F-4D97-AF65-F5344CB8AC3E}">
        <p14:creationId xmlns:p14="http://schemas.microsoft.com/office/powerpoint/2010/main" val="151270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1101068"/>
          </a:xfrm>
        </p:spPr>
        <p:txBody>
          <a:bodyPr/>
          <a:lstStyle/>
          <a:p>
            <a:pPr algn="ctr"/>
            <a:r>
              <a:rPr lang="en-US" b="1" dirty="0"/>
              <a:t>Xerxes conquest of Athens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lnSpcReduction="10000"/>
          </a:bodyPr>
          <a:lstStyle/>
          <a:p>
            <a:r>
              <a:rPr lang="en-US" sz="3600" dirty="0"/>
              <a:t>Xerxes I was committed to follow through with the second task his father wanted accomplished.  </a:t>
            </a:r>
          </a:p>
          <a:p>
            <a:r>
              <a:rPr lang="en-US" sz="3600" dirty="0"/>
              <a:t>“Xerxes, being about to take in hand the expedition against Athens, called together an assembly of the noblest Persians, to learn their opinions, and to lay before them his battle strategies.” </a:t>
            </a:r>
          </a:p>
          <a:p>
            <a:r>
              <a:rPr lang="en-US" sz="3600" dirty="0"/>
              <a:t>This is the probable reason for the seven days of banquets to woo his allies to join him. In the midst of the celebrations, he went too far and wanted to display the beauty of his wife Vashti. </a:t>
            </a:r>
            <a:endParaRPr lang="en-US" sz="3200" dirty="0"/>
          </a:p>
          <a:p>
            <a:endParaRPr lang="en-US" sz="3200" dirty="0"/>
          </a:p>
          <a:p>
            <a:endParaRPr lang="en-US" sz="3200" dirty="0"/>
          </a:p>
        </p:txBody>
      </p:sp>
    </p:spTree>
    <p:extLst>
      <p:ext uri="{BB962C8B-B14F-4D97-AF65-F5344CB8AC3E}">
        <p14:creationId xmlns:p14="http://schemas.microsoft.com/office/powerpoint/2010/main" val="142975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4483"/>
            <a:ext cx="12192000"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69333F5-001D-4171-BB30-04F443AEAFE6}"/>
              </a:ext>
            </a:extLst>
          </p:cNvPr>
          <p:cNvSpPr/>
          <p:nvPr/>
        </p:nvSpPr>
        <p:spPr>
          <a:xfrm>
            <a:off x="537882" y="2554941"/>
            <a:ext cx="10990730" cy="40699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63D66F36-4515-4980-9AFE-F13D539AA017}"/>
              </a:ext>
            </a:extLst>
          </p:cNvPr>
          <p:cNvSpPr/>
          <p:nvPr/>
        </p:nvSpPr>
        <p:spPr>
          <a:xfrm>
            <a:off x="537882" y="837021"/>
            <a:ext cx="11412071" cy="1726048"/>
          </a:xfrm>
          <a:prstGeom prst="parallelogram">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1E45156-6D4D-46D9-99D7-84C9033620B2}"/>
              </a:ext>
            </a:extLst>
          </p:cNvPr>
          <p:cNvCxnSpPr>
            <a:cxnSpLocks/>
          </p:cNvCxnSpPr>
          <p:nvPr/>
        </p:nvCxnSpPr>
        <p:spPr>
          <a:xfrm flipH="1">
            <a:off x="2678184" y="849971"/>
            <a:ext cx="394447" cy="1704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DC4583-C2EE-4419-945F-DA3747470D03}"/>
              </a:ext>
            </a:extLst>
          </p:cNvPr>
          <p:cNvCxnSpPr>
            <a:cxnSpLocks/>
          </p:cNvCxnSpPr>
          <p:nvPr/>
        </p:nvCxnSpPr>
        <p:spPr>
          <a:xfrm flipH="1">
            <a:off x="4912644" y="837020"/>
            <a:ext cx="383218" cy="17179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34D5D4-B23C-4DD7-8887-0654AE12CEC4}"/>
              </a:ext>
            </a:extLst>
          </p:cNvPr>
          <p:cNvCxnSpPr>
            <a:cxnSpLocks/>
          </p:cNvCxnSpPr>
          <p:nvPr/>
        </p:nvCxnSpPr>
        <p:spPr>
          <a:xfrm flipH="1">
            <a:off x="7050748" y="820270"/>
            <a:ext cx="457200" cy="1743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F6ED19-BDEB-4E77-BDBD-947FA51C662B}"/>
              </a:ext>
            </a:extLst>
          </p:cNvPr>
          <p:cNvCxnSpPr>
            <a:cxnSpLocks/>
          </p:cNvCxnSpPr>
          <p:nvPr/>
        </p:nvCxnSpPr>
        <p:spPr>
          <a:xfrm flipH="1">
            <a:off x="9381564" y="820270"/>
            <a:ext cx="368691" cy="1712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21A675-AAAA-4AC9-910E-658D9502B304}"/>
              </a:ext>
            </a:extLst>
          </p:cNvPr>
          <p:cNvSpPr txBox="1"/>
          <p:nvPr/>
        </p:nvSpPr>
        <p:spPr>
          <a:xfrm>
            <a:off x="1066800" y="977153"/>
            <a:ext cx="1611384" cy="1200329"/>
          </a:xfrm>
          <a:prstGeom prst="rect">
            <a:avLst/>
          </a:prstGeom>
          <a:noFill/>
          <a:ln>
            <a:noFill/>
          </a:ln>
        </p:spPr>
        <p:txBody>
          <a:bodyPr wrap="square" rtlCol="0">
            <a:spAutoFit/>
          </a:bodyPr>
          <a:lstStyle/>
          <a:p>
            <a:pPr algn="ctr"/>
            <a:r>
              <a:rPr lang="en-US" sz="2400" b="1" dirty="0"/>
              <a:t>Rise </a:t>
            </a:r>
          </a:p>
          <a:p>
            <a:pPr algn="ctr"/>
            <a:r>
              <a:rPr lang="en-US" sz="2400" b="1" dirty="0"/>
              <a:t>Of </a:t>
            </a:r>
          </a:p>
          <a:p>
            <a:pPr algn="ctr"/>
            <a:r>
              <a:rPr lang="en-US" sz="2400" b="1" dirty="0"/>
              <a:t>Esther </a:t>
            </a:r>
          </a:p>
        </p:txBody>
      </p:sp>
      <p:sp>
        <p:nvSpPr>
          <p:cNvPr id="13" name="TextBox 12">
            <a:extLst>
              <a:ext uri="{FF2B5EF4-FFF2-40B4-BE49-F238E27FC236}">
                <a16:creationId xmlns:a16="http://schemas.microsoft.com/office/drawing/2014/main" id="{1A46121C-1BC8-469D-AD7B-7DD682F2177A}"/>
              </a:ext>
            </a:extLst>
          </p:cNvPr>
          <p:cNvSpPr txBox="1"/>
          <p:nvPr/>
        </p:nvSpPr>
        <p:spPr>
          <a:xfrm>
            <a:off x="3154456" y="941764"/>
            <a:ext cx="1611384" cy="1200329"/>
          </a:xfrm>
          <a:prstGeom prst="rect">
            <a:avLst/>
          </a:prstGeom>
          <a:noFill/>
          <a:ln>
            <a:noFill/>
          </a:ln>
        </p:spPr>
        <p:txBody>
          <a:bodyPr wrap="square" rtlCol="0">
            <a:spAutoFit/>
          </a:bodyPr>
          <a:lstStyle/>
          <a:p>
            <a:pPr algn="ctr"/>
            <a:r>
              <a:rPr lang="en-US" sz="2400" b="1" dirty="0"/>
              <a:t>Rise </a:t>
            </a:r>
          </a:p>
          <a:p>
            <a:pPr algn="ctr"/>
            <a:r>
              <a:rPr lang="en-US" sz="2400" b="1" dirty="0"/>
              <a:t>Of </a:t>
            </a:r>
          </a:p>
          <a:p>
            <a:pPr algn="ctr"/>
            <a:r>
              <a:rPr lang="en-US" sz="2400" b="1" dirty="0"/>
              <a:t>Haman </a:t>
            </a:r>
          </a:p>
        </p:txBody>
      </p:sp>
      <p:sp>
        <p:nvSpPr>
          <p:cNvPr id="14" name="TextBox 13">
            <a:extLst>
              <a:ext uri="{FF2B5EF4-FFF2-40B4-BE49-F238E27FC236}">
                <a16:creationId xmlns:a16="http://schemas.microsoft.com/office/drawing/2014/main" id="{A0D9F6F7-AD7E-4032-AFEB-7059924A2C50}"/>
              </a:ext>
            </a:extLst>
          </p:cNvPr>
          <p:cNvSpPr txBox="1"/>
          <p:nvPr/>
        </p:nvSpPr>
        <p:spPr>
          <a:xfrm>
            <a:off x="5439364" y="941763"/>
            <a:ext cx="1611384" cy="1200329"/>
          </a:xfrm>
          <a:prstGeom prst="rect">
            <a:avLst/>
          </a:prstGeom>
          <a:noFill/>
          <a:ln>
            <a:noFill/>
          </a:ln>
        </p:spPr>
        <p:txBody>
          <a:bodyPr wrap="square" rtlCol="0">
            <a:spAutoFit/>
          </a:bodyPr>
          <a:lstStyle/>
          <a:p>
            <a:pPr algn="ctr"/>
            <a:r>
              <a:rPr lang="en-US" sz="2400" b="1" dirty="0"/>
              <a:t>Courage  </a:t>
            </a:r>
          </a:p>
          <a:p>
            <a:pPr algn="ctr"/>
            <a:r>
              <a:rPr lang="en-US" sz="2400" b="1" dirty="0"/>
              <a:t>Of </a:t>
            </a:r>
          </a:p>
          <a:p>
            <a:pPr algn="ctr"/>
            <a:r>
              <a:rPr lang="en-US" sz="2400" b="1" dirty="0"/>
              <a:t>Esther  </a:t>
            </a:r>
          </a:p>
        </p:txBody>
      </p:sp>
      <p:sp>
        <p:nvSpPr>
          <p:cNvPr id="15" name="TextBox 14">
            <a:extLst>
              <a:ext uri="{FF2B5EF4-FFF2-40B4-BE49-F238E27FC236}">
                <a16:creationId xmlns:a16="http://schemas.microsoft.com/office/drawing/2014/main" id="{366E7E5D-6875-4EB9-9C02-A645965FD112}"/>
              </a:ext>
            </a:extLst>
          </p:cNvPr>
          <p:cNvSpPr txBox="1"/>
          <p:nvPr/>
        </p:nvSpPr>
        <p:spPr>
          <a:xfrm>
            <a:off x="7577468" y="941763"/>
            <a:ext cx="1611384" cy="1200329"/>
          </a:xfrm>
          <a:prstGeom prst="rect">
            <a:avLst/>
          </a:prstGeom>
          <a:noFill/>
          <a:ln>
            <a:noFill/>
          </a:ln>
        </p:spPr>
        <p:txBody>
          <a:bodyPr wrap="square" rtlCol="0">
            <a:spAutoFit/>
          </a:bodyPr>
          <a:lstStyle/>
          <a:p>
            <a:pPr algn="ctr"/>
            <a:r>
              <a:rPr lang="en-US" sz="2400" b="1" dirty="0"/>
              <a:t>Plan </a:t>
            </a:r>
          </a:p>
          <a:p>
            <a:pPr algn="ctr"/>
            <a:r>
              <a:rPr lang="en-US" sz="2400" b="1" dirty="0"/>
              <a:t>Of </a:t>
            </a:r>
          </a:p>
          <a:p>
            <a:pPr algn="ctr"/>
            <a:r>
              <a:rPr lang="en-US" sz="2400" b="1" dirty="0"/>
              <a:t>Esther  </a:t>
            </a:r>
          </a:p>
        </p:txBody>
      </p:sp>
      <p:sp>
        <p:nvSpPr>
          <p:cNvPr id="16" name="TextBox 15">
            <a:extLst>
              <a:ext uri="{FF2B5EF4-FFF2-40B4-BE49-F238E27FC236}">
                <a16:creationId xmlns:a16="http://schemas.microsoft.com/office/drawing/2014/main" id="{14B30CAA-A9AA-4D86-B6C9-17A9196321AB}"/>
              </a:ext>
            </a:extLst>
          </p:cNvPr>
          <p:cNvSpPr txBox="1"/>
          <p:nvPr/>
        </p:nvSpPr>
        <p:spPr>
          <a:xfrm>
            <a:off x="9750255" y="941763"/>
            <a:ext cx="1611384" cy="1200329"/>
          </a:xfrm>
          <a:prstGeom prst="rect">
            <a:avLst/>
          </a:prstGeom>
          <a:noFill/>
          <a:ln>
            <a:noFill/>
          </a:ln>
        </p:spPr>
        <p:txBody>
          <a:bodyPr wrap="square" rtlCol="0">
            <a:spAutoFit/>
          </a:bodyPr>
          <a:lstStyle/>
          <a:p>
            <a:pPr algn="ctr"/>
            <a:r>
              <a:rPr lang="en-US" sz="2400" b="1" dirty="0"/>
              <a:t>Feast  </a:t>
            </a:r>
          </a:p>
          <a:p>
            <a:pPr algn="ctr"/>
            <a:r>
              <a:rPr lang="en-US" sz="2400" b="1" dirty="0"/>
              <a:t>Of </a:t>
            </a:r>
          </a:p>
          <a:p>
            <a:pPr algn="ctr"/>
            <a:r>
              <a:rPr lang="en-US" sz="2400" b="1" dirty="0"/>
              <a:t>Purim   </a:t>
            </a:r>
          </a:p>
        </p:txBody>
      </p:sp>
      <p:sp>
        <p:nvSpPr>
          <p:cNvPr id="17" name="TextBox 16">
            <a:extLst>
              <a:ext uri="{FF2B5EF4-FFF2-40B4-BE49-F238E27FC236}">
                <a16:creationId xmlns:a16="http://schemas.microsoft.com/office/drawing/2014/main" id="{394F2A10-AE54-400F-8193-2AEFEC5628D2}"/>
              </a:ext>
            </a:extLst>
          </p:cNvPr>
          <p:cNvSpPr txBox="1"/>
          <p:nvPr/>
        </p:nvSpPr>
        <p:spPr>
          <a:xfrm>
            <a:off x="672353" y="2177482"/>
            <a:ext cx="10856259" cy="369332"/>
          </a:xfrm>
          <a:prstGeom prst="rect">
            <a:avLst/>
          </a:prstGeom>
          <a:noFill/>
        </p:spPr>
        <p:txBody>
          <a:bodyPr wrap="square" rtlCol="0">
            <a:spAutoFit/>
          </a:bodyPr>
          <a:lstStyle/>
          <a:p>
            <a:r>
              <a:rPr lang="en-US" b="1" dirty="0"/>
              <a:t>1:1                      2:23     3:1                       3:15    4:1                         7:10     8:1                          9:19    9:20                   10:3</a:t>
            </a:r>
          </a:p>
        </p:txBody>
      </p:sp>
      <p:cxnSp>
        <p:nvCxnSpPr>
          <p:cNvPr id="24" name="Straight Connector 23">
            <a:extLst>
              <a:ext uri="{FF2B5EF4-FFF2-40B4-BE49-F238E27FC236}">
                <a16:creationId xmlns:a16="http://schemas.microsoft.com/office/drawing/2014/main" id="{31F71D12-CBE5-4EC0-9028-281CE9334B79}"/>
              </a:ext>
            </a:extLst>
          </p:cNvPr>
          <p:cNvCxnSpPr/>
          <p:nvPr/>
        </p:nvCxnSpPr>
        <p:spPr>
          <a:xfrm>
            <a:off x="537882" y="2949388"/>
            <a:ext cx="1098176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B70D00E-49C4-4341-A838-04EB63CABEE1}"/>
              </a:ext>
            </a:extLst>
          </p:cNvPr>
          <p:cNvCxnSpPr/>
          <p:nvPr/>
        </p:nvCxnSpPr>
        <p:spPr>
          <a:xfrm>
            <a:off x="2678184"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8DEB45-4440-4954-ABE0-5C07B687B4AB}"/>
              </a:ext>
            </a:extLst>
          </p:cNvPr>
          <p:cNvCxnSpPr/>
          <p:nvPr/>
        </p:nvCxnSpPr>
        <p:spPr>
          <a:xfrm>
            <a:off x="4901416" y="2532529"/>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373224-5656-4890-88AF-C6FB4398652A}"/>
              </a:ext>
            </a:extLst>
          </p:cNvPr>
          <p:cNvCxnSpPr/>
          <p:nvPr/>
        </p:nvCxnSpPr>
        <p:spPr>
          <a:xfrm>
            <a:off x="7048455"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1C6D38-8CE0-4362-B8E2-D5987711AECF}"/>
              </a:ext>
            </a:extLst>
          </p:cNvPr>
          <p:cNvCxnSpPr/>
          <p:nvPr/>
        </p:nvCxnSpPr>
        <p:spPr>
          <a:xfrm>
            <a:off x="9381564"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7339AD-7777-42FB-845F-FB9BDB6552EE}"/>
              </a:ext>
            </a:extLst>
          </p:cNvPr>
          <p:cNvSpPr txBox="1"/>
          <p:nvPr/>
        </p:nvSpPr>
        <p:spPr>
          <a:xfrm>
            <a:off x="464865" y="2526525"/>
            <a:ext cx="10990730" cy="400110"/>
          </a:xfrm>
          <a:prstGeom prst="rect">
            <a:avLst/>
          </a:prstGeom>
          <a:noFill/>
          <a:ln>
            <a:noFill/>
          </a:ln>
        </p:spPr>
        <p:txBody>
          <a:bodyPr wrap="square" rtlCol="0">
            <a:spAutoFit/>
          </a:bodyPr>
          <a:lstStyle/>
          <a:p>
            <a:r>
              <a:rPr lang="en-US" b="1" dirty="0"/>
              <a:t>            </a:t>
            </a:r>
            <a:r>
              <a:rPr lang="en-US" sz="2000" b="1" dirty="0"/>
              <a:t>Party                          Power                          Purpose                       Protection                   Provision  </a:t>
            </a:r>
          </a:p>
        </p:txBody>
      </p:sp>
      <p:sp>
        <p:nvSpPr>
          <p:cNvPr id="33" name="TextBox 32">
            <a:extLst>
              <a:ext uri="{FF2B5EF4-FFF2-40B4-BE49-F238E27FC236}">
                <a16:creationId xmlns:a16="http://schemas.microsoft.com/office/drawing/2014/main" id="{0872C7A1-45E5-49DE-8EC7-DE45D45B9445}"/>
              </a:ext>
            </a:extLst>
          </p:cNvPr>
          <p:cNvSpPr txBox="1"/>
          <p:nvPr/>
        </p:nvSpPr>
        <p:spPr>
          <a:xfrm>
            <a:off x="629919" y="3099606"/>
            <a:ext cx="2129075" cy="3416320"/>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King’s Request </a:t>
            </a:r>
          </a:p>
          <a:p>
            <a:pPr marL="169863" indent="-169863">
              <a:buFont typeface="Arial" panose="020B0604020202020204" pitchFamily="34" charset="0"/>
              <a:buChar char="•"/>
            </a:pPr>
            <a:r>
              <a:rPr lang="en-US" dirty="0"/>
              <a:t>Queen’s Refusal</a:t>
            </a:r>
          </a:p>
          <a:p>
            <a:pPr marL="169863" indent="-169863">
              <a:buFont typeface="Arial" panose="020B0604020202020204" pitchFamily="34" charset="0"/>
              <a:buChar char="•"/>
            </a:pPr>
            <a:r>
              <a:rPr lang="en-US" dirty="0"/>
              <a:t>King’s Counsel </a:t>
            </a:r>
          </a:p>
          <a:p>
            <a:pPr marL="169863" indent="-169863">
              <a:buFont typeface="Arial" panose="020B0604020202020204" pitchFamily="34" charset="0"/>
              <a:buChar char="•"/>
            </a:pPr>
            <a:r>
              <a:rPr lang="en-US" dirty="0"/>
              <a:t>Queen’s Demise </a:t>
            </a:r>
          </a:p>
          <a:p>
            <a:pPr marL="169863" indent="-169863">
              <a:buFont typeface="Arial" panose="020B0604020202020204" pitchFamily="34" charset="0"/>
              <a:buChar char="•"/>
            </a:pPr>
            <a:r>
              <a:rPr lang="en-US" dirty="0"/>
              <a:t>Beauty Pageant </a:t>
            </a:r>
          </a:p>
          <a:p>
            <a:pPr marL="169863" indent="-169863">
              <a:buFont typeface="Arial" panose="020B0604020202020204" pitchFamily="34" charset="0"/>
              <a:buChar char="•"/>
            </a:pPr>
            <a:r>
              <a:rPr lang="en-US" dirty="0"/>
              <a:t>Esther Taken </a:t>
            </a:r>
          </a:p>
          <a:p>
            <a:pPr marL="169863" indent="-169863">
              <a:buFont typeface="Arial" panose="020B0604020202020204" pitchFamily="34" charset="0"/>
              <a:buChar char="•"/>
            </a:pPr>
            <a:r>
              <a:rPr lang="en-US" dirty="0" err="1"/>
              <a:t>Hegai’s</a:t>
            </a:r>
            <a:r>
              <a:rPr lang="en-US" dirty="0"/>
              <a:t> Kindness</a:t>
            </a:r>
          </a:p>
          <a:p>
            <a:pPr marL="169863" indent="-169863">
              <a:buFont typeface="Arial" panose="020B0604020202020204" pitchFamily="34" charset="0"/>
              <a:buChar char="•"/>
            </a:pPr>
            <a:r>
              <a:rPr lang="en-US" dirty="0"/>
              <a:t>Esther Chosen </a:t>
            </a:r>
          </a:p>
          <a:p>
            <a:pPr marL="169863" indent="-169863">
              <a:buFont typeface="Arial" panose="020B0604020202020204" pitchFamily="34" charset="0"/>
              <a:buChar char="•"/>
            </a:pPr>
            <a:r>
              <a:rPr lang="en-US" dirty="0"/>
              <a:t>Esther’s Secret </a:t>
            </a:r>
          </a:p>
          <a:p>
            <a:pPr marL="169863" indent="-169863">
              <a:buFont typeface="Arial" panose="020B0604020202020204" pitchFamily="34" charset="0"/>
              <a:buChar char="•"/>
            </a:pPr>
            <a:r>
              <a:rPr lang="en-US" dirty="0"/>
              <a:t>Mordecai’s Word </a:t>
            </a:r>
          </a:p>
          <a:p>
            <a:pPr marL="169863" indent="-169863">
              <a:buFont typeface="Arial" panose="020B0604020202020204" pitchFamily="34" charset="0"/>
              <a:buChar char="•"/>
            </a:pPr>
            <a:r>
              <a:rPr lang="en-US" dirty="0"/>
              <a:t>Esther’s Report</a:t>
            </a:r>
          </a:p>
          <a:p>
            <a:pPr marL="169863" indent="-169863">
              <a:buFont typeface="Arial" panose="020B0604020202020204" pitchFamily="34" charset="0"/>
              <a:buChar char="•"/>
            </a:pPr>
            <a:r>
              <a:rPr lang="en-US" dirty="0"/>
              <a:t>Assassins Killed </a:t>
            </a:r>
          </a:p>
        </p:txBody>
      </p:sp>
      <p:sp>
        <p:nvSpPr>
          <p:cNvPr id="34" name="TextBox 33">
            <a:extLst>
              <a:ext uri="{FF2B5EF4-FFF2-40B4-BE49-F238E27FC236}">
                <a16:creationId xmlns:a16="http://schemas.microsoft.com/office/drawing/2014/main" id="{C3473113-AD75-491D-9B0D-FE6E6BC0D64C}"/>
              </a:ext>
            </a:extLst>
          </p:cNvPr>
          <p:cNvSpPr txBox="1"/>
          <p:nvPr/>
        </p:nvSpPr>
        <p:spPr>
          <a:xfrm>
            <a:off x="2675892" y="2975188"/>
            <a:ext cx="2167217" cy="2862322"/>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King’s Favor </a:t>
            </a:r>
          </a:p>
          <a:p>
            <a:pPr marL="169863" indent="-169863">
              <a:buFont typeface="Arial" panose="020B0604020202020204" pitchFamily="34" charset="0"/>
              <a:buChar char="•"/>
            </a:pPr>
            <a:r>
              <a:rPr lang="en-US" dirty="0"/>
              <a:t>Haman’s Position </a:t>
            </a:r>
          </a:p>
          <a:p>
            <a:pPr marL="169863" indent="-169863">
              <a:buFont typeface="Arial" panose="020B0604020202020204" pitchFamily="34" charset="0"/>
              <a:buChar char="•"/>
            </a:pPr>
            <a:r>
              <a:rPr lang="en-US" dirty="0"/>
              <a:t>Mordecai’s Refusal </a:t>
            </a:r>
          </a:p>
          <a:p>
            <a:pPr marL="169863" indent="-169863">
              <a:buFont typeface="Arial" panose="020B0604020202020204" pitchFamily="34" charset="0"/>
              <a:buChar char="•"/>
            </a:pPr>
            <a:r>
              <a:rPr lang="en-US" dirty="0"/>
              <a:t>Mordecai’s Identity</a:t>
            </a:r>
          </a:p>
          <a:p>
            <a:pPr marL="169863" indent="-169863">
              <a:buFont typeface="Arial" panose="020B0604020202020204" pitchFamily="34" charset="0"/>
              <a:buChar char="•"/>
            </a:pPr>
            <a:r>
              <a:rPr lang="en-US" dirty="0"/>
              <a:t>Haman’s Disdain </a:t>
            </a:r>
          </a:p>
          <a:p>
            <a:pPr marL="169863" indent="-169863">
              <a:buFont typeface="Arial" panose="020B0604020202020204" pitchFamily="34" charset="0"/>
              <a:buChar char="•"/>
            </a:pPr>
            <a:r>
              <a:rPr lang="en-US" dirty="0"/>
              <a:t>Haman’s Complaint</a:t>
            </a:r>
          </a:p>
          <a:p>
            <a:pPr marL="169863" indent="-169863">
              <a:buFont typeface="Arial" panose="020B0604020202020204" pitchFamily="34" charset="0"/>
              <a:buChar char="•"/>
            </a:pPr>
            <a:r>
              <a:rPr lang="en-US" dirty="0"/>
              <a:t>Haman’s Plot </a:t>
            </a:r>
          </a:p>
          <a:p>
            <a:pPr marL="169863" indent="-169863">
              <a:buFont typeface="Arial" panose="020B0604020202020204" pitchFamily="34" charset="0"/>
              <a:buChar char="•"/>
            </a:pPr>
            <a:r>
              <a:rPr lang="en-US" dirty="0"/>
              <a:t>King’s Decree </a:t>
            </a:r>
          </a:p>
          <a:p>
            <a:pPr marL="169863" indent="-169863">
              <a:buFont typeface="Arial" panose="020B0604020202020204" pitchFamily="34" charset="0"/>
              <a:buChar char="•"/>
            </a:pPr>
            <a:r>
              <a:rPr lang="en-US" dirty="0"/>
              <a:t>Haman’s Bounty </a:t>
            </a:r>
          </a:p>
          <a:p>
            <a:pPr marL="169863" indent="-169863">
              <a:buFont typeface="Arial" panose="020B0604020202020204" pitchFamily="34" charset="0"/>
              <a:buChar char="•"/>
            </a:pPr>
            <a:r>
              <a:rPr lang="en-US" dirty="0"/>
              <a:t>City in Confusion </a:t>
            </a:r>
          </a:p>
        </p:txBody>
      </p:sp>
      <p:sp>
        <p:nvSpPr>
          <p:cNvPr id="35" name="TextBox 34">
            <a:extLst>
              <a:ext uri="{FF2B5EF4-FFF2-40B4-BE49-F238E27FC236}">
                <a16:creationId xmlns:a16="http://schemas.microsoft.com/office/drawing/2014/main" id="{FFC5897F-09FA-4B4C-A87C-CC55696C55DE}"/>
              </a:ext>
            </a:extLst>
          </p:cNvPr>
          <p:cNvSpPr txBox="1"/>
          <p:nvPr/>
        </p:nvSpPr>
        <p:spPr>
          <a:xfrm>
            <a:off x="4876622" y="2975188"/>
            <a:ext cx="2167217" cy="3693319"/>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Mordecai’s Wailing</a:t>
            </a:r>
          </a:p>
          <a:p>
            <a:pPr marL="169863" indent="-169863">
              <a:buFont typeface="Arial" panose="020B0604020202020204" pitchFamily="34" charset="0"/>
              <a:buChar char="•"/>
            </a:pPr>
            <a:r>
              <a:rPr lang="en-US" dirty="0"/>
              <a:t>Jews Mourning</a:t>
            </a:r>
          </a:p>
          <a:p>
            <a:pPr marL="169863" indent="-169863">
              <a:buFont typeface="Arial" panose="020B0604020202020204" pitchFamily="34" charset="0"/>
              <a:buChar char="•"/>
            </a:pPr>
            <a:r>
              <a:rPr lang="en-US" dirty="0"/>
              <a:t>Jews fasting </a:t>
            </a:r>
          </a:p>
          <a:p>
            <a:pPr marL="169863" indent="-169863">
              <a:buFont typeface="Arial" panose="020B0604020202020204" pitchFamily="34" charset="0"/>
              <a:buChar char="•"/>
            </a:pPr>
            <a:r>
              <a:rPr lang="en-US" dirty="0"/>
              <a:t>Esther’s Anguish </a:t>
            </a:r>
          </a:p>
          <a:p>
            <a:pPr marL="169863" indent="-169863">
              <a:buFont typeface="Arial" panose="020B0604020202020204" pitchFamily="34" charset="0"/>
              <a:buChar char="•"/>
            </a:pPr>
            <a:r>
              <a:rPr lang="en-US" dirty="0"/>
              <a:t>Esther’s Inquiry </a:t>
            </a:r>
          </a:p>
          <a:p>
            <a:pPr marL="169863" indent="-169863">
              <a:buFont typeface="Arial" panose="020B0604020202020204" pitchFamily="34" charset="0"/>
              <a:buChar char="•"/>
            </a:pPr>
            <a:r>
              <a:rPr lang="en-US" dirty="0"/>
              <a:t>Esther’s Crisis </a:t>
            </a:r>
          </a:p>
          <a:p>
            <a:pPr marL="169863" indent="-169863">
              <a:buFont typeface="Arial" panose="020B0604020202020204" pitchFamily="34" charset="0"/>
              <a:buChar char="•"/>
            </a:pPr>
            <a:r>
              <a:rPr lang="en-US" dirty="0"/>
              <a:t>Esther’s Request </a:t>
            </a:r>
          </a:p>
          <a:p>
            <a:pPr marL="169863" indent="-169863">
              <a:buFont typeface="Arial" panose="020B0604020202020204" pitchFamily="34" charset="0"/>
              <a:buChar char="•"/>
            </a:pPr>
            <a:r>
              <a:rPr lang="en-US" dirty="0"/>
              <a:t>Haman’s Gallows </a:t>
            </a:r>
          </a:p>
          <a:p>
            <a:pPr marL="169863" indent="-169863">
              <a:buFont typeface="Arial" panose="020B0604020202020204" pitchFamily="34" charset="0"/>
              <a:buChar char="•"/>
            </a:pPr>
            <a:r>
              <a:rPr lang="en-US" dirty="0"/>
              <a:t>King’s Dream </a:t>
            </a:r>
          </a:p>
          <a:p>
            <a:pPr marL="169863" indent="-169863">
              <a:buFont typeface="Arial" panose="020B0604020202020204" pitchFamily="34" charset="0"/>
              <a:buChar char="•"/>
            </a:pPr>
            <a:r>
              <a:rPr lang="en-US" dirty="0"/>
              <a:t>Mordecai Honored</a:t>
            </a:r>
          </a:p>
          <a:p>
            <a:pPr marL="169863" indent="-169863">
              <a:buFont typeface="Arial" panose="020B0604020202020204" pitchFamily="34" charset="0"/>
              <a:buChar char="•"/>
            </a:pPr>
            <a:r>
              <a:rPr lang="en-US" dirty="0"/>
              <a:t>Haman Humiliated</a:t>
            </a:r>
          </a:p>
          <a:p>
            <a:pPr marL="169863" indent="-169863">
              <a:buFont typeface="Arial" panose="020B0604020202020204" pitchFamily="34" charset="0"/>
              <a:buChar char="•"/>
            </a:pPr>
            <a:r>
              <a:rPr lang="en-US" dirty="0"/>
              <a:t>Haman Caught </a:t>
            </a:r>
          </a:p>
          <a:p>
            <a:pPr marL="169863" indent="-169863">
              <a:buFont typeface="Arial" panose="020B0604020202020204" pitchFamily="34" charset="0"/>
              <a:buChar char="•"/>
            </a:pPr>
            <a:r>
              <a:rPr lang="en-US" dirty="0"/>
              <a:t>Haman hanged</a:t>
            </a:r>
          </a:p>
        </p:txBody>
      </p:sp>
      <p:sp>
        <p:nvSpPr>
          <p:cNvPr id="36" name="TextBox 35">
            <a:extLst>
              <a:ext uri="{FF2B5EF4-FFF2-40B4-BE49-F238E27FC236}">
                <a16:creationId xmlns:a16="http://schemas.microsoft.com/office/drawing/2014/main" id="{632F3CAE-3F70-4CE5-B148-BAA3F5D018D3}"/>
              </a:ext>
            </a:extLst>
          </p:cNvPr>
          <p:cNvSpPr txBox="1"/>
          <p:nvPr/>
        </p:nvSpPr>
        <p:spPr>
          <a:xfrm>
            <a:off x="6998722" y="2971305"/>
            <a:ext cx="2436464" cy="3970318"/>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King’s Gift to Esther </a:t>
            </a:r>
          </a:p>
          <a:p>
            <a:pPr marL="169863" indent="-169863">
              <a:buFont typeface="Arial" panose="020B0604020202020204" pitchFamily="34" charset="0"/>
              <a:buChar char="•"/>
            </a:pPr>
            <a:r>
              <a:rPr lang="en-US" dirty="0"/>
              <a:t>Mordecai Revealed </a:t>
            </a:r>
          </a:p>
          <a:p>
            <a:pPr marL="169863" indent="-169863">
              <a:buFont typeface="Arial" panose="020B0604020202020204" pitchFamily="34" charset="0"/>
              <a:buChar char="•"/>
            </a:pPr>
            <a:r>
              <a:rPr lang="en-US" dirty="0"/>
              <a:t>Esther’s Request </a:t>
            </a:r>
          </a:p>
          <a:p>
            <a:pPr marL="169863" indent="-169863">
              <a:buFont typeface="Arial" panose="020B0604020202020204" pitchFamily="34" charset="0"/>
              <a:buChar char="•"/>
            </a:pPr>
            <a:r>
              <a:rPr lang="en-US" dirty="0"/>
              <a:t>Decree Unchanged </a:t>
            </a:r>
          </a:p>
          <a:p>
            <a:pPr marL="169863" indent="-169863">
              <a:buFont typeface="Arial" panose="020B0604020202020204" pitchFamily="34" charset="0"/>
              <a:buChar char="•"/>
            </a:pPr>
            <a:r>
              <a:rPr lang="en-US" dirty="0"/>
              <a:t>King’s Response </a:t>
            </a:r>
          </a:p>
          <a:p>
            <a:pPr marL="169863" indent="-169863">
              <a:buFont typeface="Arial" panose="020B0604020202020204" pitchFamily="34" charset="0"/>
              <a:buChar char="•"/>
            </a:pPr>
            <a:r>
              <a:rPr lang="en-US" dirty="0"/>
              <a:t>Jews Armed </a:t>
            </a:r>
          </a:p>
          <a:p>
            <a:pPr marL="169863" indent="-169863">
              <a:buFont typeface="Arial" panose="020B0604020202020204" pitchFamily="34" charset="0"/>
              <a:buChar char="•"/>
            </a:pPr>
            <a:r>
              <a:rPr lang="en-US" dirty="0"/>
              <a:t>Mordecai’s News </a:t>
            </a:r>
          </a:p>
          <a:p>
            <a:pPr marL="169863" indent="-169863">
              <a:buFont typeface="Arial" panose="020B0604020202020204" pitchFamily="34" charset="0"/>
              <a:buChar char="•"/>
            </a:pPr>
            <a:r>
              <a:rPr lang="en-US" dirty="0"/>
              <a:t>Jews Rejoice </a:t>
            </a:r>
          </a:p>
          <a:p>
            <a:pPr marL="169863" indent="-169863">
              <a:buFont typeface="Arial" panose="020B0604020202020204" pitchFamily="34" charset="0"/>
              <a:buChar char="•"/>
            </a:pPr>
            <a:r>
              <a:rPr lang="en-US" dirty="0"/>
              <a:t>Jews Defense </a:t>
            </a:r>
          </a:p>
          <a:p>
            <a:pPr marL="169863" indent="-169863">
              <a:buFont typeface="Arial" panose="020B0604020202020204" pitchFamily="34" charset="0"/>
              <a:buChar char="•"/>
            </a:pPr>
            <a:r>
              <a:rPr lang="en-US" dirty="0"/>
              <a:t>Haman’s Sons Hanged</a:t>
            </a:r>
          </a:p>
          <a:p>
            <a:pPr marL="169863" indent="-169863">
              <a:buFont typeface="Arial" panose="020B0604020202020204" pitchFamily="34" charset="0"/>
              <a:buChar char="•"/>
            </a:pPr>
            <a:r>
              <a:rPr lang="en-US" dirty="0"/>
              <a:t>Jews Victory </a:t>
            </a:r>
          </a:p>
          <a:p>
            <a:pPr marL="169863" indent="-169863">
              <a:buFont typeface="Arial" panose="020B0604020202020204" pitchFamily="34" charset="0"/>
              <a:buChar char="•"/>
            </a:pPr>
            <a:endParaRPr lang="en-US" dirty="0"/>
          </a:p>
          <a:p>
            <a:pPr marL="169863" indent="-169863">
              <a:buFont typeface="Arial" panose="020B0604020202020204" pitchFamily="34" charset="0"/>
              <a:buChar char="•"/>
            </a:pPr>
            <a:endParaRPr lang="en-US" dirty="0"/>
          </a:p>
          <a:p>
            <a:pPr marL="169863" indent="-169863">
              <a:buFont typeface="Arial" panose="020B0604020202020204" pitchFamily="34" charset="0"/>
              <a:buChar char="•"/>
            </a:pPr>
            <a:endParaRPr lang="en-US" dirty="0"/>
          </a:p>
        </p:txBody>
      </p:sp>
      <p:sp>
        <p:nvSpPr>
          <p:cNvPr id="37" name="TextBox 36">
            <a:extLst>
              <a:ext uri="{FF2B5EF4-FFF2-40B4-BE49-F238E27FC236}">
                <a16:creationId xmlns:a16="http://schemas.microsoft.com/office/drawing/2014/main" id="{E1D4E761-05FA-4A27-8DE9-ACE99C89EF45}"/>
              </a:ext>
            </a:extLst>
          </p:cNvPr>
          <p:cNvSpPr txBox="1"/>
          <p:nvPr/>
        </p:nvSpPr>
        <p:spPr>
          <a:xfrm>
            <a:off x="9313921" y="2948551"/>
            <a:ext cx="2247526" cy="2031325"/>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Mordecai’s Report </a:t>
            </a:r>
          </a:p>
          <a:p>
            <a:pPr marL="169863" indent="-169863">
              <a:buFont typeface="Arial" panose="020B0604020202020204" pitchFamily="34" charset="0"/>
              <a:buChar char="•"/>
            </a:pPr>
            <a:r>
              <a:rPr lang="en-US" dirty="0"/>
              <a:t>Casting of the </a:t>
            </a:r>
            <a:r>
              <a:rPr lang="en-US" dirty="0" err="1"/>
              <a:t>Pur</a:t>
            </a:r>
            <a:r>
              <a:rPr lang="en-US" dirty="0"/>
              <a:t> </a:t>
            </a:r>
          </a:p>
          <a:p>
            <a:pPr marL="169863" indent="-169863">
              <a:buFont typeface="Arial" panose="020B0604020202020204" pitchFamily="34" charset="0"/>
              <a:buChar char="•"/>
            </a:pPr>
            <a:r>
              <a:rPr lang="en-US" dirty="0"/>
              <a:t>Feast of Purim </a:t>
            </a:r>
          </a:p>
          <a:p>
            <a:pPr marL="169863" indent="-169863">
              <a:buFont typeface="Arial" panose="020B0604020202020204" pitchFamily="34" charset="0"/>
              <a:buChar char="•"/>
            </a:pPr>
            <a:r>
              <a:rPr lang="en-US" dirty="0"/>
              <a:t>Esther’s Letter </a:t>
            </a:r>
          </a:p>
          <a:p>
            <a:pPr marL="169863" indent="-169863">
              <a:buFont typeface="Arial" panose="020B0604020202020204" pitchFamily="34" charset="0"/>
              <a:buChar char="•"/>
            </a:pPr>
            <a:r>
              <a:rPr lang="en-US" dirty="0"/>
              <a:t>Purim Established</a:t>
            </a:r>
          </a:p>
          <a:p>
            <a:pPr marL="169863" indent="-169863">
              <a:buFont typeface="Arial" panose="020B0604020202020204" pitchFamily="34" charset="0"/>
              <a:buChar char="•"/>
            </a:pPr>
            <a:r>
              <a:rPr lang="en-US" dirty="0"/>
              <a:t>Mordecai Elevated </a:t>
            </a:r>
          </a:p>
          <a:p>
            <a:pPr marL="169863" indent="-169863">
              <a:buFont typeface="Arial" panose="020B0604020202020204" pitchFamily="34" charset="0"/>
              <a:buChar char="•"/>
            </a:pPr>
            <a:r>
              <a:rPr lang="en-US" dirty="0"/>
              <a:t>Mordecai’s Legacy</a:t>
            </a:r>
          </a:p>
        </p:txBody>
      </p:sp>
      <p:sp>
        <p:nvSpPr>
          <p:cNvPr id="38" name="TextBox 37">
            <a:extLst>
              <a:ext uri="{FF2B5EF4-FFF2-40B4-BE49-F238E27FC236}">
                <a16:creationId xmlns:a16="http://schemas.microsoft.com/office/drawing/2014/main" id="{8D47CC80-3559-49A1-9F1C-9DFBA5825E7E}"/>
              </a:ext>
            </a:extLst>
          </p:cNvPr>
          <p:cNvSpPr txBox="1"/>
          <p:nvPr/>
        </p:nvSpPr>
        <p:spPr>
          <a:xfrm>
            <a:off x="1066800" y="322729"/>
            <a:ext cx="10883153" cy="523220"/>
          </a:xfrm>
          <a:prstGeom prst="rect">
            <a:avLst/>
          </a:prstGeom>
          <a:noFill/>
          <a:ln>
            <a:noFill/>
          </a:ln>
        </p:spPr>
        <p:txBody>
          <a:bodyPr wrap="square" rtlCol="0">
            <a:spAutoFit/>
          </a:bodyPr>
          <a:lstStyle/>
          <a:p>
            <a:pPr algn="ctr"/>
            <a:r>
              <a:rPr lang="en-US" sz="2800" b="1" dirty="0"/>
              <a:t>God’s Care for a Careless People </a:t>
            </a:r>
          </a:p>
        </p:txBody>
      </p:sp>
      <p:sp>
        <p:nvSpPr>
          <p:cNvPr id="40" name="TextBox 39">
            <a:extLst>
              <a:ext uri="{FF2B5EF4-FFF2-40B4-BE49-F238E27FC236}">
                <a16:creationId xmlns:a16="http://schemas.microsoft.com/office/drawing/2014/main" id="{AF11544B-D295-44C3-B90C-E486FE0EC5B4}"/>
              </a:ext>
            </a:extLst>
          </p:cNvPr>
          <p:cNvSpPr txBox="1"/>
          <p:nvPr/>
        </p:nvSpPr>
        <p:spPr>
          <a:xfrm>
            <a:off x="9582953" y="4915488"/>
            <a:ext cx="1824420" cy="1600438"/>
          </a:xfrm>
          <a:prstGeom prst="rect">
            <a:avLst/>
          </a:prstGeom>
          <a:noFill/>
        </p:spPr>
        <p:txBody>
          <a:bodyPr wrap="square" rtlCol="0">
            <a:spAutoFit/>
          </a:bodyPr>
          <a:lstStyle/>
          <a:p>
            <a:pPr algn="ctr"/>
            <a:r>
              <a:rPr lang="en-US" sz="1400" b="1" dirty="0"/>
              <a:t>Issues </a:t>
            </a:r>
            <a:r>
              <a:rPr lang="en-US" sz="1400" dirty="0"/>
              <a:t> </a:t>
            </a:r>
          </a:p>
          <a:p>
            <a:r>
              <a:rPr lang="en-US" sz="1400" dirty="0"/>
              <a:t>God not mentioned</a:t>
            </a:r>
          </a:p>
          <a:p>
            <a:r>
              <a:rPr lang="en-US" sz="1400" dirty="0"/>
              <a:t>Not Quoted in NT </a:t>
            </a:r>
          </a:p>
          <a:p>
            <a:r>
              <a:rPr lang="en-US" sz="1400" dirty="0"/>
              <a:t>No Law/Sacrifices </a:t>
            </a:r>
          </a:p>
          <a:p>
            <a:r>
              <a:rPr lang="en-US" sz="1400" dirty="0"/>
              <a:t>Fasting Mentioned </a:t>
            </a:r>
          </a:p>
          <a:p>
            <a:r>
              <a:rPr lang="en-US" sz="1400" dirty="0"/>
              <a:t>Prayer not mentioned</a:t>
            </a:r>
          </a:p>
          <a:p>
            <a:r>
              <a:rPr lang="en-US" sz="1400" dirty="0"/>
              <a:t>No Supernatural </a:t>
            </a:r>
          </a:p>
        </p:txBody>
      </p:sp>
      <p:sp>
        <p:nvSpPr>
          <p:cNvPr id="41" name="TextBox 40">
            <a:extLst>
              <a:ext uri="{FF2B5EF4-FFF2-40B4-BE49-F238E27FC236}">
                <a16:creationId xmlns:a16="http://schemas.microsoft.com/office/drawing/2014/main" id="{C9CD520D-3AC5-493F-8FDD-6034FE69F4B1}"/>
              </a:ext>
            </a:extLst>
          </p:cNvPr>
          <p:cNvSpPr txBox="1"/>
          <p:nvPr/>
        </p:nvSpPr>
        <p:spPr>
          <a:xfrm>
            <a:off x="600635" y="215153"/>
            <a:ext cx="1779452" cy="584775"/>
          </a:xfrm>
          <a:prstGeom prst="rect">
            <a:avLst/>
          </a:prstGeom>
          <a:noFill/>
        </p:spPr>
        <p:txBody>
          <a:bodyPr wrap="square" rtlCol="0">
            <a:spAutoFit/>
          </a:bodyPr>
          <a:lstStyle/>
          <a:p>
            <a:r>
              <a:rPr lang="en-US" sz="3200" b="1" dirty="0"/>
              <a:t>Esther</a:t>
            </a:r>
            <a:r>
              <a:rPr lang="en-US" sz="2400" b="1" dirty="0"/>
              <a:t> </a:t>
            </a:r>
          </a:p>
        </p:txBody>
      </p:sp>
    </p:spTree>
    <p:extLst>
      <p:ext uri="{BB962C8B-B14F-4D97-AF65-F5344CB8AC3E}">
        <p14:creationId xmlns:p14="http://schemas.microsoft.com/office/powerpoint/2010/main" val="417811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1101068"/>
          </a:xfrm>
        </p:spPr>
        <p:txBody>
          <a:bodyPr/>
          <a:lstStyle/>
          <a:p>
            <a:pPr algn="ctr"/>
            <a:r>
              <a:rPr lang="en-US" b="1" dirty="0"/>
              <a:t>God’s Promises to Israel</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a:bodyPr>
          <a:lstStyle/>
          <a:p>
            <a:r>
              <a:rPr lang="en-US" sz="3600" dirty="0"/>
              <a:t>Abrahamic Covenant – Gen. 12:1-3 </a:t>
            </a:r>
          </a:p>
          <a:p>
            <a:pPr marL="457200" lvl="1" indent="0">
              <a:buNone/>
            </a:pPr>
            <a:r>
              <a:rPr lang="en-US" sz="3600" i="1" dirty="0"/>
              <a:t>12:1 The Lord had said to Abram, “Go from your country, your people and your father’s household to the land I will show you. 2 “I will make you into a great nation, and I will bless you; I will make your name great, and you will be a blessing. 3 I will bless those who bless you, and whoever curses you I will curse; and all peoples on earth will be blessed through you.”</a:t>
            </a:r>
          </a:p>
          <a:p>
            <a:r>
              <a:rPr lang="en-US" sz="4000" i="1" dirty="0"/>
              <a:t> </a:t>
            </a:r>
            <a:r>
              <a:rPr lang="en-US" sz="4000" dirty="0"/>
              <a:t>God promises – Land, Seed (nation) and Blessing</a:t>
            </a:r>
            <a:endParaRPr lang="en-US" sz="4000" i="1" dirty="0"/>
          </a:p>
          <a:p>
            <a:pPr lvl="1"/>
            <a:endParaRPr lang="en-US" sz="3600" i="1" dirty="0"/>
          </a:p>
          <a:p>
            <a:endParaRPr lang="en-US" sz="3200" dirty="0"/>
          </a:p>
        </p:txBody>
      </p:sp>
    </p:spTree>
    <p:extLst>
      <p:ext uri="{BB962C8B-B14F-4D97-AF65-F5344CB8AC3E}">
        <p14:creationId xmlns:p14="http://schemas.microsoft.com/office/powerpoint/2010/main" val="272129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1101068"/>
          </a:xfrm>
        </p:spPr>
        <p:txBody>
          <a:bodyPr/>
          <a:lstStyle/>
          <a:p>
            <a:pPr algn="ctr"/>
            <a:r>
              <a:rPr lang="en-US" b="1" dirty="0"/>
              <a:t>God’s Promises to Israel</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a:bodyPr>
          <a:lstStyle/>
          <a:p>
            <a:r>
              <a:rPr lang="en-US" sz="3600" dirty="0"/>
              <a:t>Davidic Covenant – 2 Samuel 7:12-16</a:t>
            </a:r>
          </a:p>
          <a:p>
            <a:pPr marL="457200" lvl="1" indent="0">
              <a:buNone/>
            </a:pPr>
            <a:r>
              <a:rPr lang="en-US" sz="3200" dirty="0"/>
              <a:t>12 “When your days are fulfilled and you rest with your fathers, I will set up your seed after you, who will come from your body, and I will establish his kingdom. 13 He shall build a house for My name, and I will establish the throne of his kingdom forever. 14 I will be his Father, and he shall be My son. If he commits iniquity, I will chasten him with the rod of men and with the blows of the sons of men. 15 But My mercy shall not depart from him, as I took it from Saul, whom I removed from before you. 16 And your house and your kingdom shall be established forever before you. Your throne shall be established forever.” </a:t>
            </a:r>
          </a:p>
          <a:p>
            <a:endParaRPr lang="en-US" sz="3600" dirty="0"/>
          </a:p>
          <a:p>
            <a:endParaRPr lang="en-US" sz="3200" dirty="0"/>
          </a:p>
        </p:txBody>
      </p:sp>
    </p:spTree>
    <p:extLst>
      <p:ext uri="{BB962C8B-B14F-4D97-AF65-F5344CB8AC3E}">
        <p14:creationId xmlns:p14="http://schemas.microsoft.com/office/powerpoint/2010/main" val="1154644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1101068"/>
          </a:xfrm>
        </p:spPr>
        <p:txBody>
          <a:bodyPr/>
          <a:lstStyle/>
          <a:p>
            <a:pPr algn="ctr"/>
            <a:r>
              <a:rPr lang="en-US" b="1" dirty="0"/>
              <a:t>God’s Promises to Israel</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fontScale="85000" lnSpcReduction="20000"/>
          </a:bodyPr>
          <a:lstStyle/>
          <a:p>
            <a:r>
              <a:rPr lang="en-US" sz="3600" dirty="0"/>
              <a:t>The New Covenant</a:t>
            </a:r>
            <a:r>
              <a:rPr lang="en-US" sz="3200" dirty="0"/>
              <a:t> – Jeremiah 31:31-</a:t>
            </a:r>
          </a:p>
          <a:p>
            <a:r>
              <a:rPr lang="en-US" sz="3600" dirty="0"/>
              <a:t>31 “Behold, the days are coming, declares the Lord, when I will make a new covenant with the house of Israel and the house of Judah, 32 not like the covenant that I made with their fathers on the day when I took them by the hand to bring them out of the land of Egypt, my covenant that they broke, though I was their husband, declares the Lord. 33 For this is the covenant that I will make with the house of Israel after those days, declares the Lord: I will put my law within them, and I will write it on their hearts. And I will be their God, and they shall be my people. 34 And no longer shall each one teach his neighbor and each his brother, saying, ‘Know the Lord,’ for they shall all know me, from the least of them to the greatest, declares the Lord. For I will forgive their iniquity, and I will remember their sin no more.”</a:t>
            </a:r>
          </a:p>
        </p:txBody>
      </p:sp>
    </p:spTree>
    <p:extLst>
      <p:ext uri="{BB962C8B-B14F-4D97-AF65-F5344CB8AC3E}">
        <p14:creationId xmlns:p14="http://schemas.microsoft.com/office/powerpoint/2010/main" val="152542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1016875" y="365125"/>
            <a:ext cx="10515600" cy="925867"/>
          </a:xfrm>
        </p:spPr>
        <p:txBody>
          <a:bodyPr/>
          <a:lstStyle/>
          <a:p>
            <a:pPr algn="ctr"/>
            <a:r>
              <a:rPr lang="en-US" b="1" dirty="0"/>
              <a:t>Take Aways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lnSpcReduction="10000"/>
          </a:bodyPr>
          <a:lstStyle/>
          <a:p>
            <a:pPr marL="742950" indent="-742950">
              <a:buFont typeface="+mj-lt"/>
              <a:buAutoNum type="arabicPeriod"/>
            </a:pPr>
            <a:r>
              <a:rPr lang="en-US" sz="3600" dirty="0"/>
              <a:t>God is actively engaged in history and is working all things toward His purpose and design. </a:t>
            </a:r>
          </a:p>
          <a:p>
            <a:pPr marL="742950" indent="-742950">
              <a:buFont typeface="+mj-lt"/>
              <a:buAutoNum type="arabicPeriod"/>
            </a:pPr>
            <a:r>
              <a:rPr lang="en-US" sz="3600" dirty="0"/>
              <a:t>God is faithful to his promises and keeps his covenants. </a:t>
            </a:r>
          </a:p>
          <a:p>
            <a:pPr marL="742950" indent="-742950">
              <a:buFont typeface="+mj-lt"/>
              <a:buAutoNum type="arabicPeriod"/>
            </a:pPr>
            <a:r>
              <a:rPr lang="en-US" sz="3600" dirty="0"/>
              <a:t>God is always working behind the scenes especially in times of chaos and confusion. </a:t>
            </a:r>
          </a:p>
          <a:p>
            <a:pPr marL="742950" indent="-742950">
              <a:buFont typeface="+mj-lt"/>
              <a:buAutoNum type="arabicPeriod"/>
            </a:pPr>
            <a:r>
              <a:rPr lang="en-US" sz="3600" dirty="0"/>
              <a:t>God uses imperfect and weak people to carry out his plans. </a:t>
            </a:r>
          </a:p>
          <a:p>
            <a:pPr marL="742950" indent="-742950">
              <a:buFont typeface="+mj-lt"/>
              <a:buAutoNum type="arabicPeriod"/>
            </a:pPr>
            <a:r>
              <a:rPr lang="en-US" sz="3600" dirty="0"/>
              <a:t>Christians have to constantly evaluate how much we have assimilated into our societal norms and weigh that against what scripture requires. </a:t>
            </a:r>
          </a:p>
        </p:txBody>
      </p:sp>
    </p:spTree>
    <p:extLst>
      <p:ext uri="{BB962C8B-B14F-4D97-AF65-F5344CB8AC3E}">
        <p14:creationId xmlns:p14="http://schemas.microsoft.com/office/powerpoint/2010/main" val="268299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867930"/>
          </a:xfrm>
        </p:spPr>
        <p:txBody>
          <a:bodyPr/>
          <a:lstStyle/>
          <a:p>
            <a:pPr algn="ctr"/>
            <a:r>
              <a:rPr lang="en-US" b="1" dirty="0"/>
              <a:t>Esther and Today’s World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508438" y="1365660"/>
            <a:ext cx="11175124" cy="5266793"/>
          </a:xfrm>
        </p:spPr>
        <p:txBody>
          <a:bodyPr>
            <a:normAutofit fontScale="92500" lnSpcReduction="10000"/>
          </a:bodyPr>
          <a:lstStyle/>
          <a:p>
            <a:pPr marL="0" indent="0">
              <a:buNone/>
            </a:pPr>
            <a:r>
              <a:rPr lang="en-US" sz="3600" dirty="0"/>
              <a:t>I am sure the Israelites asked the same question when they were taken into captivity and forced to leave their land and take up residence in a foreign land. The reaction of each individual was different. Some resisted and couldn’t wait to get back to the Land of Israel. When Zerubbabel,  Ezra and Nehemiah came along, they jumped at the chance to go back to Jerusalem. Others slowly assimilated into the Babylonian and Persian culture and became comfortable and had no desire to go back home. How have we as Christians assimilated into our culture over a long period of time? Do we as Christians take a stand against our culture or do we passively watch our culture change and adjust accordingly?</a:t>
            </a:r>
          </a:p>
        </p:txBody>
      </p:sp>
    </p:spTree>
    <p:extLst>
      <p:ext uri="{BB962C8B-B14F-4D97-AF65-F5344CB8AC3E}">
        <p14:creationId xmlns:p14="http://schemas.microsoft.com/office/powerpoint/2010/main" val="61523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867930"/>
          </a:xfrm>
        </p:spPr>
        <p:txBody>
          <a:bodyPr/>
          <a:lstStyle/>
          <a:p>
            <a:pPr algn="ctr"/>
            <a:r>
              <a:rPr lang="en-US" b="1" dirty="0"/>
              <a:t>The Author of Esther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508438" y="1365660"/>
            <a:ext cx="11175124" cy="5266793"/>
          </a:xfrm>
        </p:spPr>
        <p:txBody>
          <a:bodyPr>
            <a:normAutofit lnSpcReduction="10000"/>
          </a:bodyPr>
          <a:lstStyle/>
          <a:p>
            <a:pPr marL="0" indent="0">
              <a:buNone/>
            </a:pPr>
            <a:r>
              <a:rPr lang="en-US" sz="3600" dirty="0"/>
              <a:t>The unknown author of the book of Esther was most likely a Jew very familiar with the royal Persian court. The detailed descriptions of court life and traditions, as well as the events that occurred in the book, point to an eyewitness author. </a:t>
            </a:r>
          </a:p>
          <a:p>
            <a:pPr marL="0" indent="0">
              <a:buNone/>
            </a:pPr>
            <a:r>
              <a:rPr lang="en-US" sz="3600" dirty="0"/>
              <a:t>Because his perspective was pro-Jewish, scholars believe he was a Jew writing for the remnant that had returned to Judah under Zerubbabel. Some have suggested Mordecai himself was the author, though the accolades for him found in the text suggest that another person, perhaps one of his younger contemporaries, was the author.</a:t>
            </a:r>
          </a:p>
        </p:txBody>
      </p:sp>
    </p:spTree>
    <p:extLst>
      <p:ext uri="{BB962C8B-B14F-4D97-AF65-F5344CB8AC3E}">
        <p14:creationId xmlns:p14="http://schemas.microsoft.com/office/powerpoint/2010/main" val="383033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The Historical Setting of Esther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80545" y="1690688"/>
            <a:ext cx="11175124" cy="5338215"/>
          </a:xfrm>
        </p:spPr>
        <p:txBody>
          <a:bodyPr>
            <a:normAutofit/>
          </a:bodyPr>
          <a:lstStyle/>
          <a:p>
            <a:r>
              <a:rPr lang="en-US" sz="3200" dirty="0"/>
              <a:t>Esther was written in the same time period of Ezra, Nehemiah and records the story of those who became assimilated in the Persian culture and did not want to leave. </a:t>
            </a:r>
          </a:p>
          <a:p>
            <a:r>
              <a:rPr lang="en-US" sz="3200" dirty="0"/>
              <a:t>Historically it falls within the reign of King Ahasuerus/Xerxes I of the Persian empire from 485 to 465 B.C.</a:t>
            </a:r>
          </a:p>
          <a:p>
            <a:r>
              <a:rPr lang="en-US" sz="3200" dirty="0"/>
              <a:t>Xerxes I, commonly known as Xerxes the Great, was the fourth King of the Achaemenid Empire, ruling from 486 to 465 BC. He was the son and successor of Darius the Great and his mother was </a:t>
            </a:r>
            <a:r>
              <a:rPr lang="en-US" sz="3200" dirty="0" err="1"/>
              <a:t>Atossa</a:t>
            </a:r>
            <a:r>
              <a:rPr lang="en-US" sz="3200" dirty="0"/>
              <a:t>, a daughter of Cyrus the Great, the founder of the Achaemenid empire. [Wikipedia]</a:t>
            </a:r>
          </a:p>
        </p:txBody>
      </p:sp>
    </p:spTree>
    <p:extLst>
      <p:ext uri="{BB962C8B-B14F-4D97-AF65-F5344CB8AC3E}">
        <p14:creationId xmlns:p14="http://schemas.microsoft.com/office/powerpoint/2010/main" val="165516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The Historical Setting of Esther </a:t>
            </a:r>
          </a:p>
        </p:txBody>
      </p:sp>
      <p:pic>
        <p:nvPicPr>
          <p:cNvPr id="3" name="Content Placeholder 2" descr="Timeline&#10;&#10;Description automatically generated">
            <a:extLst>
              <a:ext uri="{FF2B5EF4-FFF2-40B4-BE49-F238E27FC236}">
                <a16:creationId xmlns:a16="http://schemas.microsoft.com/office/drawing/2014/main" id="{39B068F4-7DB7-442B-845C-76758DCA2C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69382" cy="6858000"/>
          </a:xfrm>
        </p:spPr>
      </p:pic>
    </p:spTree>
    <p:extLst>
      <p:ext uri="{BB962C8B-B14F-4D97-AF65-F5344CB8AC3E}">
        <p14:creationId xmlns:p14="http://schemas.microsoft.com/office/powerpoint/2010/main" val="421557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Historical Setting of Esther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466193"/>
            <a:ext cx="11161985" cy="5026682"/>
          </a:xfrm>
        </p:spPr>
        <p:txBody>
          <a:bodyPr>
            <a:normAutofit/>
          </a:bodyPr>
          <a:lstStyle/>
          <a:p>
            <a:r>
              <a:rPr lang="en-US" sz="3200" i="1" dirty="0"/>
              <a:t>“No sooner had Xerxes ascended the throne than first Egypt and then Babylon rebelled against him. He quelled both revolts. With this background, he was well equipped after the death of his father to take over Darius’ two unfinished tasks: the conquest of Greece and the completion of the royal palace at Persepolis. As everyone knows, Xerxes failed completely in the first. . . . But as only too few general readers know, Xerxes was highly successful in his second task: the building of the Persepolis.”</a:t>
            </a:r>
            <a:r>
              <a:rPr lang="en-US" sz="3200" dirty="0"/>
              <a:t> John C. Whitcomb, Esther: Triumph of God’s Sovereignty, p. 31, citing Carey A. Moore, Esther, The Anchor Bible (Garden City, N.Y.: Doubleday, 1971), p. xxxviii.</a:t>
            </a:r>
          </a:p>
          <a:p>
            <a:endParaRPr lang="en-US" sz="3200" dirty="0"/>
          </a:p>
        </p:txBody>
      </p:sp>
    </p:spTree>
    <p:extLst>
      <p:ext uri="{BB962C8B-B14F-4D97-AF65-F5344CB8AC3E}">
        <p14:creationId xmlns:p14="http://schemas.microsoft.com/office/powerpoint/2010/main" val="298865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p:txBody>
          <a:bodyPr>
            <a:normAutofit/>
          </a:bodyPr>
          <a:lstStyle/>
          <a:p>
            <a:pPr marL="0" indent="0">
              <a:buNone/>
            </a:pPr>
            <a:endParaRPr lang="en-US" sz="3200" dirty="0"/>
          </a:p>
          <a:p>
            <a:endParaRPr lang="en-US" sz="3200" dirty="0"/>
          </a:p>
        </p:txBody>
      </p:sp>
      <p:pic>
        <p:nvPicPr>
          <p:cNvPr id="6" name="Picture 5" descr="A picture containing grass, sky, outdoor, building&#10;&#10;Description automatically generated">
            <a:extLst>
              <a:ext uri="{FF2B5EF4-FFF2-40B4-BE49-F238E27FC236}">
                <a16:creationId xmlns:a16="http://schemas.microsoft.com/office/drawing/2014/main" id="{129AA5A0-35F6-4A92-A41F-4D2612000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3" y="1413164"/>
            <a:ext cx="11603182" cy="5320145"/>
          </a:xfrm>
          <a:prstGeom prst="rect">
            <a:avLst/>
          </a:prstGeom>
        </p:spPr>
      </p:pic>
    </p:spTree>
    <p:extLst>
      <p:ext uri="{BB962C8B-B14F-4D97-AF65-F5344CB8AC3E}">
        <p14:creationId xmlns:p14="http://schemas.microsoft.com/office/powerpoint/2010/main" val="3960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466193"/>
            <a:ext cx="11161985" cy="5026682"/>
          </a:xfrm>
        </p:spPr>
        <p:txBody>
          <a:bodyPr>
            <a:normAutofit/>
          </a:bodyPr>
          <a:lstStyle/>
          <a:p>
            <a:pPr marL="0" indent="0">
              <a:buNone/>
            </a:pPr>
            <a:endParaRPr lang="en-US" sz="3200" dirty="0"/>
          </a:p>
          <a:p>
            <a:endParaRPr lang="en-US" sz="3200" dirty="0"/>
          </a:p>
        </p:txBody>
      </p:sp>
      <p:pic>
        <p:nvPicPr>
          <p:cNvPr id="3" name="Picture 2" descr="A picture containing place of worship&#10;&#10;Description automatically generated">
            <a:extLst>
              <a:ext uri="{FF2B5EF4-FFF2-40B4-BE49-F238E27FC236}">
                <a16:creationId xmlns:a16="http://schemas.microsoft.com/office/drawing/2014/main" id="{A705D01E-F71E-4CE9-921E-5DFB33427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466193"/>
            <a:ext cx="10758055" cy="5303113"/>
          </a:xfrm>
          <a:prstGeom prst="rect">
            <a:avLst/>
          </a:prstGeom>
        </p:spPr>
      </p:pic>
    </p:spTree>
    <p:extLst>
      <p:ext uri="{BB962C8B-B14F-4D97-AF65-F5344CB8AC3E}">
        <p14:creationId xmlns:p14="http://schemas.microsoft.com/office/powerpoint/2010/main" val="989590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1778</Words>
  <Application>Microsoft Office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Esther and Today’s World </vt:lpstr>
      <vt:lpstr>Esther and Today’s World </vt:lpstr>
      <vt:lpstr>The Author of Esther </vt:lpstr>
      <vt:lpstr>The Historical Setting of Esther </vt:lpstr>
      <vt:lpstr>The Historical Setting of Esther </vt:lpstr>
      <vt:lpstr>Historical Setting of Esther </vt:lpstr>
      <vt:lpstr>Xerxes’ Persepolis</vt:lpstr>
      <vt:lpstr>Xerxes’ Persepolis</vt:lpstr>
      <vt:lpstr>Xerxes’ Persepolis</vt:lpstr>
      <vt:lpstr>Xerxes’ Persepolis</vt:lpstr>
      <vt:lpstr>Xerxes’ Persepolis</vt:lpstr>
      <vt:lpstr>Xerxes’ Persepolis</vt:lpstr>
      <vt:lpstr>Xerxes’ Persepolis</vt:lpstr>
      <vt:lpstr>Xerxes’ Persepolis</vt:lpstr>
      <vt:lpstr>Persian Gods/Goddesses </vt:lpstr>
      <vt:lpstr>Persian Gods/Goddesses</vt:lpstr>
      <vt:lpstr>Persian Women </vt:lpstr>
      <vt:lpstr>Persian Women </vt:lpstr>
      <vt:lpstr>Persian Women </vt:lpstr>
      <vt:lpstr>Xerxes conquest of Athens</vt:lpstr>
      <vt:lpstr>PowerPoint Presentation</vt:lpstr>
      <vt:lpstr>God’s Promises to Israel</vt:lpstr>
      <vt:lpstr>God’s Promises to Israel</vt:lpstr>
      <vt:lpstr>God’s Promises to Israel</vt:lpstr>
      <vt:lpstr>Take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Westgate</dc:creator>
  <cp:lastModifiedBy>James Westgate</cp:lastModifiedBy>
  <cp:revision>19</cp:revision>
  <cp:lastPrinted>2022-03-08T19:23:17Z</cp:lastPrinted>
  <dcterms:created xsi:type="dcterms:W3CDTF">2021-12-28T18:01:25Z</dcterms:created>
  <dcterms:modified xsi:type="dcterms:W3CDTF">2022-03-09T03:41:05Z</dcterms:modified>
</cp:coreProperties>
</file>