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9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1CA726-5F8F-4C23-B201-FAE4C34B3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5791"/>
            <a:ext cx="9143999" cy="371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47821-2EE7-443B-9D07-E755C8CE8F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651" y="1366837"/>
            <a:ext cx="1417983" cy="1417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1DCE6-9A13-4458-95A6-A0F155ADDD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52816">
            <a:off x="320474" y="1594078"/>
            <a:ext cx="1924404" cy="1924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22F117-4853-4AEB-B487-6CADB9A0DF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489197">
            <a:off x="6106107" y="325431"/>
            <a:ext cx="2577425" cy="1870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588C9-861A-4879-ABB1-6AC65A27CE9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34" y="3281000"/>
            <a:ext cx="3824910" cy="357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CAE3F9-FA21-40D1-9F10-CF23A6D79E3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4575" y="4659601"/>
            <a:ext cx="1869424" cy="2304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79CF64-8CE2-46DF-A00E-D624D9105BD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1" y="869655"/>
            <a:ext cx="3496056" cy="819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7CDB3-6565-4CDF-BD12-3F0D9E71CAA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14"/>
            <a:ext cx="4258056" cy="990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F076C3-03B8-4C5D-AC5E-A920C59CFF72}"/>
              </a:ext>
            </a:extLst>
          </p:cNvPr>
          <p:cNvSpPr txBox="1"/>
          <p:nvPr/>
        </p:nvSpPr>
        <p:spPr>
          <a:xfrm>
            <a:off x="4377473" y="6427854"/>
            <a:ext cx="22082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Ginastera’s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Malambo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3 13 Malambo from Four Dances from Estancia">
            <a:hlinkClick r:id="" action="ppaction://media"/>
            <a:extLst>
              <a:ext uri="{FF2B5EF4-FFF2-40B4-BE49-F238E27FC236}">
                <a16:creationId xmlns:a16="http://schemas.microsoft.com/office/drawing/2014/main" id="{89B25BA0-CB88-44B7-8347-2A9D6A1A7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809" y="5654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2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Meyer Hays</dc:creator>
  <cp:lastModifiedBy>Judy Meyer Hays</cp:lastModifiedBy>
  <cp:revision>8</cp:revision>
  <dcterms:created xsi:type="dcterms:W3CDTF">2017-10-26T04:39:12Z</dcterms:created>
  <dcterms:modified xsi:type="dcterms:W3CDTF">2017-10-26T04:54:59Z</dcterms:modified>
</cp:coreProperties>
</file>