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</p:sldMasterIdLst>
  <p:notesMasterIdLst>
    <p:notesMasterId r:id="rId11"/>
  </p:notesMasterIdLst>
  <p:handoutMasterIdLst>
    <p:handoutMasterId r:id="rId12"/>
  </p:handoutMasterIdLst>
  <p:sldIdLst>
    <p:sldId id="1730" r:id="rId5"/>
    <p:sldId id="1791" r:id="rId6"/>
    <p:sldId id="1798" r:id="rId7"/>
    <p:sldId id="353" r:id="rId8"/>
    <p:sldId id="1810" r:id="rId9"/>
    <p:sldId id="1809" r:id="rId10"/>
  </p:sldIdLst>
  <p:sldSz cx="12188825" cy="6858000"/>
  <p:notesSz cx="7102475" cy="9388475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2FE12-B33B-427E-E987-FE1D3250A8CC}" name="Amanda  Duvall" initials="AD" userId="S::amanda.duvall@tnedu.gov::41699b31-3f29-4396-a833-0453722523d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Fiveash" initials="EF" lastIdx="3" clrIdx="0">
    <p:extLst>
      <p:ext uri="{19B8F6BF-5375-455C-9EA6-DF929625EA0E}">
        <p15:presenceInfo xmlns:p15="http://schemas.microsoft.com/office/powerpoint/2012/main" userId="S-1-5-21-2149558826-3324038498-27948981-252498" providerId="AD"/>
      </p:ext>
    </p:extLst>
  </p:cmAuthor>
  <p:cmAuthor id="2" name="Victoria  Robinson" initials="VR" lastIdx="1" clrIdx="1">
    <p:extLst>
      <p:ext uri="{19B8F6BF-5375-455C-9EA6-DF929625EA0E}">
        <p15:presenceInfo xmlns:p15="http://schemas.microsoft.com/office/powerpoint/2012/main" userId="S::victoria.robinson16@tnedu.gov::179a221d-4a85-4670-bf20-e277157108e4" providerId="AD"/>
      </p:ext>
    </p:extLst>
  </p:cmAuthor>
  <p:cmAuthor id="3" name="Sarah Williams" initials="SW" lastIdx="5" clrIdx="2">
    <p:extLst>
      <p:ext uri="{19B8F6BF-5375-455C-9EA6-DF929625EA0E}">
        <p15:presenceInfo xmlns:p15="http://schemas.microsoft.com/office/powerpoint/2012/main" userId="Sarah Williams" providerId="None"/>
      </p:ext>
    </p:extLst>
  </p:cmAuthor>
  <p:cmAuthor id="4" name="Sarah Williams" initials="SW [2]" lastIdx="9" clrIdx="3">
    <p:extLst>
      <p:ext uri="{19B8F6BF-5375-455C-9EA6-DF929625EA0E}">
        <p15:presenceInfo xmlns:p15="http://schemas.microsoft.com/office/powerpoint/2012/main" userId="S::sarah.williams6775@tnedu.gov::47dd1b65-974a-4ffb-8fa1-e4bf5b9a33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CD3"/>
    <a:srgbClr val="EE3424"/>
    <a:srgbClr val="5D7975"/>
    <a:srgbClr val="D2D755"/>
    <a:srgbClr val="1B365D"/>
    <a:srgbClr val="174A7C"/>
    <a:srgbClr val="0E2B5A"/>
    <a:srgbClr val="1D2E56"/>
    <a:srgbClr val="445469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8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2.9712758851035404E-2"/>
          <c:y val="1.5856510647896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50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1DFC-4E4E-A5C2-353F63DEC6F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1DFC-4E4E-A5C2-353F63DEC6F3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1DFC-4E4E-A5C2-353F63DEC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0531903"/>
        <c:axId val="822117807"/>
      </c:barChart>
      <c:catAx>
        <c:axId val="500531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117807"/>
        <c:crosses val="autoZero"/>
        <c:auto val="1"/>
        <c:lblAlgn val="ctr"/>
        <c:lblOffset val="100"/>
        <c:noMultiLvlLbl val="0"/>
      </c:catAx>
      <c:valAx>
        <c:axId val="822117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73737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531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128036918065425"/>
          <c:y val="3.0755596026882819E-2"/>
          <c:w val="0.31853437693224146"/>
          <c:h val="5.7495041719062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505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24619476189234191"/>
          <c:y val="0.16248762498502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9-C94D-AFCE-6A3080D4327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9-C94D-AFCE-6A3080D4327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9-C94D-AFCE-6A3080D4327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F9-C94D-AFCE-6A3080D4327A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33F9-C94D-AFCE-6A3080D43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330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09E7AAB4-A4D6-4647-BA66-8016F377859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330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7875DBD9-7EB2-4FD3-9B69-CE651698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1" tIns="47115" rIns="94231" bIns="471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31" tIns="47115" rIns="94231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1pPr>
    <a:lvl2pPr marL="457109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2pPr>
    <a:lvl3pPr marL="914217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3pPr>
    <a:lvl4pPr marL="1371326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4pPr>
    <a:lvl5pPr marL="1828434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9:00-10:00 a.m.</a:t>
            </a:r>
          </a:p>
          <a:p>
            <a:endParaRPr lang="en-US"/>
          </a:p>
          <a:p>
            <a:r>
              <a:rPr lang="en-US"/>
              <a:t>Printed materials: </a:t>
            </a:r>
          </a:p>
          <a:p>
            <a:r>
              <a:rPr lang="en-US"/>
              <a:t>*Law</a:t>
            </a:r>
          </a:p>
          <a:p>
            <a:r>
              <a:rPr lang="en-US"/>
              <a:t>*Draft Rules</a:t>
            </a:r>
          </a:p>
          <a:p>
            <a:endParaRPr lang="en-US"/>
          </a:p>
          <a:p>
            <a:r>
              <a:rPr lang="en-US"/>
              <a:t>Post-its</a:t>
            </a:r>
          </a:p>
          <a:p>
            <a:r>
              <a:rPr lang="en-US"/>
              <a:t>*CTE aspects of law</a:t>
            </a:r>
          </a:p>
          <a:p>
            <a:r>
              <a:rPr lang="en-US"/>
              <a:t>*CTE related of rules</a:t>
            </a:r>
          </a:p>
          <a:p>
            <a:r>
              <a:rPr lang="en-US"/>
              <a:t>*Guidance items</a:t>
            </a:r>
          </a:p>
          <a:p>
            <a:r>
              <a:rPr lang="en-US"/>
              <a:t>*PD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3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2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0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7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6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png"/><Relationship Id="rId39" Type="http://schemas.openxmlformats.org/officeDocument/2006/relationships/image" Target="../media/image58.svg"/><Relationship Id="rId3" Type="http://schemas.openxmlformats.org/officeDocument/2006/relationships/image" Target="../media/image22.png"/><Relationship Id="rId21" Type="http://schemas.openxmlformats.org/officeDocument/2006/relationships/image" Target="../media/image40.emf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emf"/><Relationship Id="rId33" Type="http://schemas.openxmlformats.org/officeDocument/2006/relationships/image" Target="../media/image52.svg"/><Relationship Id="rId38" Type="http://schemas.openxmlformats.org/officeDocument/2006/relationships/image" Target="../media/image57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29" Type="http://schemas.openxmlformats.org/officeDocument/2006/relationships/image" Target="../media/image4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3.emf"/><Relationship Id="rId32" Type="http://schemas.openxmlformats.org/officeDocument/2006/relationships/image" Target="../media/image51.png"/><Relationship Id="rId37" Type="http://schemas.openxmlformats.org/officeDocument/2006/relationships/image" Target="../media/image56.svg"/><Relationship Id="rId40" Type="http://schemas.openxmlformats.org/officeDocument/2006/relationships/image" Target="../media/image59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emf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31" Type="http://schemas.openxmlformats.org/officeDocument/2006/relationships/image" Target="../media/image50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emf"/><Relationship Id="rId27" Type="http://schemas.openxmlformats.org/officeDocument/2006/relationships/image" Target="../media/image46.svg"/><Relationship Id="rId30" Type="http://schemas.openxmlformats.org/officeDocument/2006/relationships/image" Target="../media/image49.png"/><Relationship Id="rId35" Type="http://schemas.openxmlformats.org/officeDocument/2006/relationships/image" Target="../media/image54.svg"/></Relationships>
</file>

<file path=ppt/slideLayouts/_rels/slideLayout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png"/><Relationship Id="rId21" Type="http://schemas.openxmlformats.org/officeDocument/2006/relationships/image" Target="../media/image79.sv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47" Type="http://schemas.openxmlformats.org/officeDocument/2006/relationships/image" Target="../media/image105.svg"/><Relationship Id="rId50" Type="http://schemas.openxmlformats.org/officeDocument/2006/relationships/image" Target="../media/image108.png"/><Relationship Id="rId55" Type="http://schemas.openxmlformats.org/officeDocument/2006/relationships/image" Target="../media/image113.svg"/><Relationship Id="rId63" Type="http://schemas.openxmlformats.org/officeDocument/2006/relationships/image" Target="../media/image121.svg"/><Relationship Id="rId68" Type="http://schemas.openxmlformats.org/officeDocument/2006/relationships/image" Target="../media/image126.png"/><Relationship Id="rId76" Type="http://schemas.openxmlformats.org/officeDocument/2006/relationships/image" Target="../media/image134.png"/><Relationship Id="rId84" Type="http://schemas.openxmlformats.org/officeDocument/2006/relationships/image" Target="../media/image142.png"/><Relationship Id="rId89" Type="http://schemas.openxmlformats.org/officeDocument/2006/relationships/image" Target="../media/image147.svg"/><Relationship Id="rId97" Type="http://schemas.openxmlformats.org/officeDocument/2006/relationships/image" Target="../media/image155.svg"/><Relationship Id="rId7" Type="http://schemas.openxmlformats.org/officeDocument/2006/relationships/image" Target="../media/image65.svg"/><Relationship Id="rId71" Type="http://schemas.openxmlformats.org/officeDocument/2006/relationships/image" Target="../media/image129.svg"/><Relationship Id="rId92" Type="http://schemas.openxmlformats.org/officeDocument/2006/relationships/image" Target="../media/image150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9" Type="http://schemas.openxmlformats.org/officeDocument/2006/relationships/image" Target="../media/image87.sv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svg"/><Relationship Id="rId40" Type="http://schemas.openxmlformats.org/officeDocument/2006/relationships/image" Target="../media/image98.png"/><Relationship Id="rId45" Type="http://schemas.openxmlformats.org/officeDocument/2006/relationships/image" Target="../media/image103.svg"/><Relationship Id="rId53" Type="http://schemas.openxmlformats.org/officeDocument/2006/relationships/image" Target="../media/image111.svg"/><Relationship Id="rId58" Type="http://schemas.openxmlformats.org/officeDocument/2006/relationships/image" Target="../media/image116.png"/><Relationship Id="rId66" Type="http://schemas.openxmlformats.org/officeDocument/2006/relationships/image" Target="../media/image124.png"/><Relationship Id="rId74" Type="http://schemas.openxmlformats.org/officeDocument/2006/relationships/image" Target="../media/image132.png"/><Relationship Id="rId79" Type="http://schemas.openxmlformats.org/officeDocument/2006/relationships/image" Target="../media/image137.svg"/><Relationship Id="rId87" Type="http://schemas.openxmlformats.org/officeDocument/2006/relationships/image" Target="../media/image145.svg"/><Relationship Id="rId5" Type="http://schemas.openxmlformats.org/officeDocument/2006/relationships/image" Target="../media/image63.svg"/><Relationship Id="rId61" Type="http://schemas.openxmlformats.org/officeDocument/2006/relationships/image" Target="../media/image119.svg"/><Relationship Id="rId82" Type="http://schemas.openxmlformats.org/officeDocument/2006/relationships/image" Target="../media/image140.png"/><Relationship Id="rId90" Type="http://schemas.openxmlformats.org/officeDocument/2006/relationships/image" Target="../media/image148.png"/><Relationship Id="rId95" Type="http://schemas.openxmlformats.org/officeDocument/2006/relationships/image" Target="../media/image153.svg"/><Relationship Id="rId19" Type="http://schemas.openxmlformats.org/officeDocument/2006/relationships/image" Target="../media/image7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Relationship Id="rId35" Type="http://schemas.openxmlformats.org/officeDocument/2006/relationships/image" Target="../media/image93.svg"/><Relationship Id="rId43" Type="http://schemas.openxmlformats.org/officeDocument/2006/relationships/image" Target="../media/image101.svg"/><Relationship Id="rId48" Type="http://schemas.openxmlformats.org/officeDocument/2006/relationships/image" Target="../media/image106.png"/><Relationship Id="rId56" Type="http://schemas.openxmlformats.org/officeDocument/2006/relationships/image" Target="../media/image114.png"/><Relationship Id="rId64" Type="http://schemas.openxmlformats.org/officeDocument/2006/relationships/image" Target="../media/image122.png"/><Relationship Id="rId69" Type="http://schemas.openxmlformats.org/officeDocument/2006/relationships/image" Target="../media/image127.svg"/><Relationship Id="rId77" Type="http://schemas.openxmlformats.org/officeDocument/2006/relationships/image" Target="../media/image135.svg"/><Relationship Id="rId100" Type="http://schemas.openxmlformats.org/officeDocument/2006/relationships/image" Target="../media/image158.png"/><Relationship Id="rId8" Type="http://schemas.openxmlformats.org/officeDocument/2006/relationships/image" Target="../media/image66.png"/><Relationship Id="rId51" Type="http://schemas.openxmlformats.org/officeDocument/2006/relationships/image" Target="../media/image109.svg"/><Relationship Id="rId72" Type="http://schemas.openxmlformats.org/officeDocument/2006/relationships/image" Target="../media/image130.png"/><Relationship Id="rId80" Type="http://schemas.openxmlformats.org/officeDocument/2006/relationships/image" Target="../media/image138.png"/><Relationship Id="rId85" Type="http://schemas.openxmlformats.org/officeDocument/2006/relationships/image" Target="../media/image143.svg"/><Relationship Id="rId93" Type="http://schemas.openxmlformats.org/officeDocument/2006/relationships/image" Target="../media/image151.svg"/><Relationship Id="rId98" Type="http://schemas.openxmlformats.org/officeDocument/2006/relationships/image" Target="../media/image156.png"/><Relationship Id="rId3" Type="http://schemas.openxmlformats.org/officeDocument/2006/relationships/image" Target="../media/image61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33" Type="http://schemas.openxmlformats.org/officeDocument/2006/relationships/image" Target="../media/image91.svg"/><Relationship Id="rId38" Type="http://schemas.openxmlformats.org/officeDocument/2006/relationships/image" Target="../media/image96.png"/><Relationship Id="rId46" Type="http://schemas.openxmlformats.org/officeDocument/2006/relationships/image" Target="../media/image104.png"/><Relationship Id="rId59" Type="http://schemas.openxmlformats.org/officeDocument/2006/relationships/image" Target="../media/image117.svg"/><Relationship Id="rId67" Type="http://schemas.openxmlformats.org/officeDocument/2006/relationships/image" Target="../media/image125.svg"/><Relationship Id="rId20" Type="http://schemas.openxmlformats.org/officeDocument/2006/relationships/image" Target="../media/image78.png"/><Relationship Id="rId41" Type="http://schemas.openxmlformats.org/officeDocument/2006/relationships/image" Target="../media/image99.svg"/><Relationship Id="rId54" Type="http://schemas.openxmlformats.org/officeDocument/2006/relationships/image" Target="../media/image112.png"/><Relationship Id="rId62" Type="http://schemas.openxmlformats.org/officeDocument/2006/relationships/image" Target="../media/image120.png"/><Relationship Id="rId70" Type="http://schemas.openxmlformats.org/officeDocument/2006/relationships/image" Target="../media/image128.png"/><Relationship Id="rId75" Type="http://schemas.openxmlformats.org/officeDocument/2006/relationships/image" Target="../media/image133.svg"/><Relationship Id="rId83" Type="http://schemas.openxmlformats.org/officeDocument/2006/relationships/image" Target="../media/image141.svg"/><Relationship Id="rId88" Type="http://schemas.openxmlformats.org/officeDocument/2006/relationships/image" Target="../media/image146.png"/><Relationship Id="rId91" Type="http://schemas.openxmlformats.org/officeDocument/2006/relationships/image" Target="../media/image149.svg"/><Relationship Id="rId96" Type="http://schemas.openxmlformats.org/officeDocument/2006/relationships/image" Target="../media/image1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4.pn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svg"/><Relationship Id="rId57" Type="http://schemas.openxmlformats.org/officeDocument/2006/relationships/image" Target="../media/image115.svg"/><Relationship Id="rId10" Type="http://schemas.openxmlformats.org/officeDocument/2006/relationships/image" Target="../media/image68.png"/><Relationship Id="rId31" Type="http://schemas.openxmlformats.org/officeDocument/2006/relationships/image" Target="../media/image89.sv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60" Type="http://schemas.openxmlformats.org/officeDocument/2006/relationships/image" Target="../media/image118.png"/><Relationship Id="rId65" Type="http://schemas.openxmlformats.org/officeDocument/2006/relationships/image" Target="../media/image123.svg"/><Relationship Id="rId73" Type="http://schemas.openxmlformats.org/officeDocument/2006/relationships/image" Target="../media/image131.svg"/><Relationship Id="rId78" Type="http://schemas.openxmlformats.org/officeDocument/2006/relationships/image" Target="../media/image136.png"/><Relationship Id="rId81" Type="http://schemas.openxmlformats.org/officeDocument/2006/relationships/image" Target="../media/image139.svg"/><Relationship Id="rId86" Type="http://schemas.openxmlformats.org/officeDocument/2006/relationships/image" Target="../media/image144.png"/><Relationship Id="rId94" Type="http://schemas.openxmlformats.org/officeDocument/2006/relationships/image" Target="../media/image152.png"/><Relationship Id="rId99" Type="http://schemas.openxmlformats.org/officeDocument/2006/relationships/image" Target="../media/image157.svg"/><Relationship Id="rId101" Type="http://schemas.openxmlformats.org/officeDocument/2006/relationships/image" Target="../media/image159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9" Type="http://schemas.openxmlformats.org/officeDocument/2006/relationships/image" Target="../media/image97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png"/><Relationship Id="rId39" Type="http://schemas.openxmlformats.org/officeDocument/2006/relationships/image" Target="../media/image58.svg"/><Relationship Id="rId3" Type="http://schemas.openxmlformats.org/officeDocument/2006/relationships/image" Target="../media/image22.png"/><Relationship Id="rId21" Type="http://schemas.openxmlformats.org/officeDocument/2006/relationships/image" Target="../media/image40.emf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emf"/><Relationship Id="rId33" Type="http://schemas.openxmlformats.org/officeDocument/2006/relationships/image" Target="../media/image52.svg"/><Relationship Id="rId38" Type="http://schemas.openxmlformats.org/officeDocument/2006/relationships/image" Target="../media/image57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29" Type="http://schemas.openxmlformats.org/officeDocument/2006/relationships/image" Target="../media/image4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3.emf"/><Relationship Id="rId32" Type="http://schemas.openxmlformats.org/officeDocument/2006/relationships/image" Target="../media/image51.png"/><Relationship Id="rId37" Type="http://schemas.openxmlformats.org/officeDocument/2006/relationships/image" Target="../media/image56.svg"/><Relationship Id="rId40" Type="http://schemas.openxmlformats.org/officeDocument/2006/relationships/image" Target="../media/image59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emf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31" Type="http://schemas.openxmlformats.org/officeDocument/2006/relationships/image" Target="../media/image50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emf"/><Relationship Id="rId27" Type="http://schemas.openxmlformats.org/officeDocument/2006/relationships/image" Target="../media/image46.svg"/><Relationship Id="rId30" Type="http://schemas.openxmlformats.org/officeDocument/2006/relationships/image" Target="../media/image49.png"/><Relationship Id="rId35" Type="http://schemas.openxmlformats.org/officeDocument/2006/relationships/image" Target="../media/image54.svg"/></Relationships>
</file>

<file path=ppt/slideLayouts/_rels/slideLayout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png"/><Relationship Id="rId21" Type="http://schemas.openxmlformats.org/officeDocument/2006/relationships/image" Target="../media/image79.sv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47" Type="http://schemas.openxmlformats.org/officeDocument/2006/relationships/image" Target="../media/image105.svg"/><Relationship Id="rId50" Type="http://schemas.openxmlformats.org/officeDocument/2006/relationships/image" Target="../media/image108.png"/><Relationship Id="rId55" Type="http://schemas.openxmlformats.org/officeDocument/2006/relationships/image" Target="../media/image113.svg"/><Relationship Id="rId63" Type="http://schemas.openxmlformats.org/officeDocument/2006/relationships/image" Target="../media/image121.svg"/><Relationship Id="rId68" Type="http://schemas.openxmlformats.org/officeDocument/2006/relationships/image" Target="../media/image126.png"/><Relationship Id="rId76" Type="http://schemas.openxmlformats.org/officeDocument/2006/relationships/image" Target="../media/image134.png"/><Relationship Id="rId84" Type="http://schemas.openxmlformats.org/officeDocument/2006/relationships/image" Target="../media/image142.png"/><Relationship Id="rId89" Type="http://schemas.openxmlformats.org/officeDocument/2006/relationships/image" Target="../media/image147.svg"/><Relationship Id="rId97" Type="http://schemas.openxmlformats.org/officeDocument/2006/relationships/image" Target="../media/image155.svg"/><Relationship Id="rId7" Type="http://schemas.openxmlformats.org/officeDocument/2006/relationships/image" Target="../media/image65.svg"/><Relationship Id="rId71" Type="http://schemas.openxmlformats.org/officeDocument/2006/relationships/image" Target="../media/image129.svg"/><Relationship Id="rId92" Type="http://schemas.openxmlformats.org/officeDocument/2006/relationships/image" Target="../media/image150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9" Type="http://schemas.openxmlformats.org/officeDocument/2006/relationships/image" Target="../media/image87.sv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svg"/><Relationship Id="rId40" Type="http://schemas.openxmlformats.org/officeDocument/2006/relationships/image" Target="../media/image98.png"/><Relationship Id="rId45" Type="http://schemas.openxmlformats.org/officeDocument/2006/relationships/image" Target="../media/image103.svg"/><Relationship Id="rId53" Type="http://schemas.openxmlformats.org/officeDocument/2006/relationships/image" Target="../media/image111.svg"/><Relationship Id="rId58" Type="http://schemas.openxmlformats.org/officeDocument/2006/relationships/image" Target="../media/image116.png"/><Relationship Id="rId66" Type="http://schemas.openxmlformats.org/officeDocument/2006/relationships/image" Target="../media/image124.png"/><Relationship Id="rId74" Type="http://schemas.openxmlformats.org/officeDocument/2006/relationships/image" Target="../media/image132.png"/><Relationship Id="rId79" Type="http://schemas.openxmlformats.org/officeDocument/2006/relationships/image" Target="../media/image137.svg"/><Relationship Id="rId87" Type="http://schemas.openxmlformats.org/officeDocument/2006/relationships/image" Target="../media/image145.svg"/><Relationship Id="rId5" Type="http://schemas.openxmlformats.org/officeDocument/2006/relationships/image" Target="../media/image63.svg"/><Relationship Id="rId61" Type="http://schemas.openxmlformats.org/officeDocument/2006/relationships/image" Target="../media/image119.svg"/><Relationship Id="rId82" Type="http://schemas.openxmlformats.org/officeDocument/2006/relationships/image" Target="../media/image140.png"/><Relationship Id="rId90" Type="http://schemas.openxmlformats.org/officeDocument/2006/relationships/image" Target="../media/image148.png"/><Relationship Id="rId95" Type="http://schemas.openxmlformats.org/officeDocument/2006/relationships/image" Target="../media/image153.svg"/><Relationship Id="rId19" Type="http://schemas.openxmlformats.org/officeDocument/2006/relationships/image" Target="../media/image7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Relationship Id="rId35" Type="http://schemas.openxmlformats.org/officeDocument/2006/relationships/image" Target="../media/image93.svg"/><Relationship Id="rId43" Type="http://schemas.openxmlformats.org/officeDocument/2006/relationships/image" Target="../media/image101.svg"/><Relationship Id="rId48" Type="http://schemas.openxmlformats.org/officeDocument/2006/relationships/image" Target="../media/image106.png"/><Relationship Id="rId56" Type="http://schemas.openxmlformats.org/officeDocument/2006/relationships/image" Target="../media/image114.png"/><Relationship Id="rId64" Type="http://schemas.openxmlformats.org/officeDocument/2006/relationships/image" Target="../media/image122.png"/><Relationship Id="rId69" Type="http://schemas.openxmlformats.org/officeDocument/2006/relationships/image" Target="../media/image127.svg"/><Relationship Id="rId77" Type="http://schemas.openxmlformats.org/officeDocument/2006/relationships/image" Target="../media/image135.svg"/><Relationship Id="rId100" Type="http://schemas.openxmlformats.org/officeDocument/2006/relationships/image" Target="../media/image158.png"/><Relationship Id="rId8" Type="http://schemas.openxmlformats.org/officeDocument/2006/relationships/image" Target="../media/image66.png"/><Relationship Id="rId51" Type="http://schemas.openxmlformats.org/officeDocument/2006/relationships/image" Target="../media/image109.svg"/><Relationship Id="rId72" Type="http://schemas.openxmlformats.org/officeDocument/2006/relationships/image" Target="../media/image130.png"/><Relationship Id="rId80" Type="http://schemas.openxmlformats.org/officeDocument/2006/relationships/image" Target="../media/image138.png"/><Relationship Id="rId85" Type="http://schemas.openxmlformats.org/officeDocument/2006/relationships/image" Target="../media/image143.svg"/><Relationship Id="rId93" Type="http://schemas.openxmlformats.org/officeDocument/2006/relationships/image" Target="../media/image151.svg"/><Relationship Id="rId98" Type="http://schemas.openxmlformats.org/officeDocument/2006/relationships/image" Target="../media/image156.png"/><Relationship Id="rId3" Type="http://schemas.openxmlformats.org/officeDocument/2006/relationships/image" Target="../media/image61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33" Type="http://schemas.openxmlformats.org/officeDocument/2006/relationships/image" Target="../media/image91.svg"/><Relationship Id="rId38" Type="http://schemas.openxmlformats.org/officeDocument/2006/relationships/image" Target="../media/image96.png"/><Relationship Id="rId46" Type="http://schemas.openxmlformats.org/officeDocument/2006/relationships/image" Target="../media/image104.png"/><Relationship Id="rId59" Type="http://schemas.openxmlformats.org/officeDocument/2006/relationships/image" Target="../media/image117.svg"/><Relationship Id="rId67" Type="http://schemas.openxmlformats.org/officeDocument/2006/relationships/image" Target="../media/image125.svg"/><Relationship Id="rId20" Type="http://schemas.openxmlformats.org/officeDocument/2006/relationships/image" Target="../media/image78.png"/><Relationship Id="rId41" Type="http://schemas.openxmlformats.org/officeDocument/2006/relationships/image" Target="../media/image99.svg"/><Relationship Id="rId54" Type="http://schemas.openxmlformats.org/officeDocument/2006/relationships/image" Target="../media/image112.png"/><Relationship Id="rId62" Type="http://schemas.openxmlformats.org/officeDocument/2006/relationships/image" Target="../media/image120.png"/><Relationship Id="rId70" Type="http://schemas.openxmlformats.org/officeDocument/2006/relationships/image" Target="../media/image128.png"/><Relationship Id="rId75" Type="http://schemas.openxmlformats.org/officeDocument/2006/relationships/image" Target="../media/image133.svg"/><Relationship Id="rId83" Type="http://schemas.openxmlformats.org/officeDocument/2006/relationships/image" Target="../media/image141.svg"/><Relationship Id="rId88" Type="http://schemas.openxmlformats.org/officeDocument/2006/relationships/image" Target="../media/image146.png"/><Relationship Id="rId91" Type="http://schemas.openxmlformats.org/officeDocument/2006/relationships/image" Target="../media/image149.svg"/><Relationship Id="rId96" Type="http://schemas.openxmlformats.org/officeDocument/2006/relationships/image" Target="../media/image1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4.pn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svg"/><Relationship Id="rId57" Type="http://schemas.openxmlformats.org/officeDocument/2006/relationships/image" Target="../media/image115.svg"/><Relationship Id="rId10" Type="http://schemas.openxmlformats.org/officeDocument/2006/relationships/image" Target="../media/image68.png"/><Relationship Id="rId31" Type="http://schemas.openxmlformats.org/officeDocument/2006/relationships/image" Target="../media/image89.sv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60" Type="http://schemas.openxmlformats.org/officeDocument/2006/relationships/image" Target="../media/image118.png"/><Relationship Id="rId65" Type="http://schemas.openxmlformats.org/officeDocument/2006/relationships/image" Target="../media/image123.svg"/><Relationship Id="rId73" Type="http://schemas.openxmlformats.org/officeDocument/2006/relationships/image" Target="../media/image131.svg"/><Relationship Id="rId78" Type="http://schemas.openxmlformats.org/officeDocument/2006/relationships/image" Target="../media/image136.png"/><Relationship Id="rId81" Type="http://schemas.openxmlformats.org/officeDocument/2006/relationships/image" Target="../media/image139.svg"/><Relationship Id="rId86" Type="http://schemas.openxmlformats.org/officeDocument/2006/relationships/image" Target="../media/image144.png"/><Relationship Id="rId94" Type="http://schemas.openxmlformats.org/officeDocument/2006/relationships/image" Target="../media/image152.png"/><Relationship Id="rId99" Type="http://schemas.openxmlformats.org/officeDocument/2006/relationships/image" Target="../media/image157.svg"/><Relationship Id="rId101" Type="http://schemas.openxmlformats.org/officeDocument/2006/relationships/image" Target="../media/image159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9" Type="http://schemas.openxmlformats.org/officeDocument/2006/relationships/image" Target="../media/image97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22FABF4-1F54-4143-A109-B7E9BE359E78}"/>
              </a:ext>
            </a:extLst>
          </p:cNvPr>
          <p:cNvSpPr/>
          <p:nvPr userDrawn="1"/>
        </p:nvSpPr>
        <p:spPr>
          <a:xfrm flipH="1">
            <a:off x="5278581" y="0"/>
            <a:ext cx="6910242" cy="6858000"/>
          </a:xfrm>
          <a:custGeom>
            <a:avLst/>
            <a:gdLst>
              <a:gd name="connsiteX0" fmla="*/ 2852449 w 6910242"/>
              <a:gd name="connsiteY0" fmla="*/ 0 h 6858000"/>
              <a:gd name="connsiteX1" fmla="*/ 0 w 6910242"/>
              <a:gd name="connsiteY1" fmla="*/ 0 h 6858000"/>
              <a:gd name="connsiteX2" fmla="*/ 0 w 6910242"/>
              <a:gd name="connsiteY2" fmla="*/ 6858000 h 6858000"/>
              <a:gd name="connsiteX3" fmla="*/ 2852449 w 6910242"/>
              <a:gd name="connsiteY3" fmla="*/ 6858000 h 6858000"/>
              <a:gd name="connsiteX4" fmla="*/ 6910242 w 691024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242" h="6858000">
                <a:moveTo>
                  <a:pt x="2852449" y="0"/>
                </a:moveTo>
                <a:lnTo>
                  <a:pt x="0" y="0"/>
                </a:lnTo>
                <a:lnTo>
                  <a:pt x="0" y="6858000"/>
                </a:lnTo>
                <a:lnTo>
                  <a:pt x="2852449" y="6858000"/>
                </a:lnTo>
                <a:lnTo>
                  <a:pt x="6910242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1DBD-D69C-904F-BD41-06D6D31FC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257665"/>
            <a:ext cx="1511317" cy="94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1E39E-260F-2744-85CB-0AD1F70FD5C5}"/>
              </a:ext>
            </a:extLst>
          </p:cNvPr>
          <p:cNvSpPr txBox="1"/>
          <p:nvPr userDrawn="1"/>
        </p:nvSpPr>
        <p:spPr>
          <a:xfrm>
            <a:off x="503874" y="964456"/>
            <a:ext cx="1390304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#</a:t>
            </a:r>
            <a:r>
              <a:rPr lang="en-US" sz="1200" err="1"/>
              <a:t>TNBestforAll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5F5F4-A1F6-E84F-81C1-515EEFC8D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ECF7064-5BC0-1248-BDA0-BEEF30B2D6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238" y="3810521"/>
            <a:ext cx="5590538" cy="41586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 baseline="0">
                <a:solidFill>
                  <a:schemeClr val="tx1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672270-EBEA-1543-88D0-6D4BEA5A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1718385"/>
            <a:ext cx="6388232" cy="179852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EC2EDF-7C27-5D4D-8894-83C51406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4343400"/>
            <a:ext cx="5591175" cy="533400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pPr lvl="0"/>
            <a:r>
              <a:rPr lang="en-US"/>
              <a:t>Job Title | Division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A00B74-34E1-124F-88D8-0EE9D4527C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09978" y="0"/>
            <a:ext cx="6778845" cy="6858000"/>
          </a:xfrm>
          <a:custGeom>
            <a:avLst/>
            <a:gdLst>
              <a:gd name="connsiteX0" fmla="*/ 4057650 w 6778845"/>
              <a:gd name="connsiteY0" fmla="*/ 0 h 6858000"/>
              <a:gd name="connsiteX1" fmla="*/ 6778845 w 6778845"/>
              <a:gd name="connsiteY1" fmla="*/ 0 h 6858000"/>
              <a:gd name="connsiteX2" fmla="*/ 6778845 w 6778845"/>
              <a:gd name="connsiteY2" fmla="*/ 6858000 h 6858000"/>
              <a:gd name="connsiteX3" fmla="*/ 0 w 6778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845" h="6858000">
                <a:moveTo>
                  <a:pt x="4057650" y="0"/>
                </a:moveTo>
                <a:lnTo>
                  <a:pt x="6778845" y="0"/>
                </a:lnTo>
                <a:lnTo>
                  <a:pt x="677884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18DADC-89CE-954B-92B7-4268AF3D12FB}"/>
              </a:ext>
            </a:extLst>
          </p:cNvPr>
          <p:cNvCxnSpPr>
            <a:cxnSpLocks/>
          </p:cNvCxnSpPr>
          <p:nvPr userDrawn="1"/>
        </p:nvCxnSpPr>
        <p:spPr>
          <a:xfrm>
            <a:off x="503238" y="3633918"/>
            <a:ext cx="7143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6F63E6-D946-DF41-B757-A308189259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943" y="6363354"/>
            <a:ext cx="5105401" cy="236981"/>
          </a:xfrm>
        </p:spPr>
        <p:txBody>
          <a:bodyPr>
            <a:normAutofit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pPr marL="0" marR="0" lvl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0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8453D-51AE-5C4A-8959-A46D7A017A91}"/>
              </a:ext>
            </a:extLst>
          </p:cNvPr>
          <p:cNvSpPr/>
          <p:nvPr userDrawn="1"/>
        </p:nvSpPr>
        <p:spPr>
          <a:xfrm>
            <a:off x="0" y="0"/>
            <a:ext cx="30175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4B1787-BABE-CE4D-9DEB-0528B582C49E}"/>
              </a:ext>
            </a:extLst>
          </p:cNvPr>
          <p:cNvSpPr/>
          <p:nvPr userDrawn="1"/>
        </p:nvSpPr>
        <p:spPr>
          <a:xfrm>
            <a:off x="9171305" y="6096000"/>
            <a:ext cx="301752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99DD9-D346-234E-A484-DC6BB9699C38}"/>
              </a:ext>
            </a:extLst>
          </p:cNvPr>
          <p:cNvSpPr/>
          <p:nvPr userDrawn="1"/>
        </p:nvSpPr>
        <p:spPr>
          <a:xfrm>
            <a:off x="6114204" y="2092779"/>
            <a:ext cx="3017520" cy="762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DFE9A-BDB2-8645-8BC3-FA01EBD7BB8D}"/>
              </a:ext>
            </a:extLst>
          </p:cNvPr>
          <p:cNvSpPr/>
          <p:nvPr userDrawn="1"/>
        </p:nvSpPr>
        <p:spPr>
          <a:xfrm>
            <a:off x="3057102" y="0"/>
            <a:ext cx="301752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EC279B-9D0A-664D-BC1F-CF07F588A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57102" y="802822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DF8585-3DCE-0A4A-B135-FE9BB134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204" y="289560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AEDF44C-7426-A447-9EE5-59E987FE7D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1305" y="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F2D314D-748F-7D4C-B29E-9A76E35991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305" y="4003221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BA3ED9C-28A0-F544-BA32-BF1DAFE522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204" y="0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60D6265-3645-544F-B94D-887DECCE7C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7102" y="4806043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85B437-6871-A748-A3BF-5B62265C67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868" y="1752600"/>
            <a:ext cx="2233744" cy="3815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814" indent="0">
              <a:buNone/>
              <a:defRPr>
                <a:solidFill>
                  <a:schemeClr val="bg1"/>
                </a:solidFill>
              </a:defRPr>
            </a:lvl2pPr>
            <a:lvl3pPr marL="685629" indent="0">
              <a:buNone/>
              <a:defRPr>
                <a:solidFill>
                  <a:schemeClr val="bg1"/>
                </a:solidFill>
              </a:defRPr>
            </a:lvl3pPr>
            <a:lvl4pPr marL="1028443" indent="0">
              <a:buNone/>
              <a:defRPr>
                <a:solidFill>
                  <a:schemeClr val="bg1"/>
                </a:solidFill>
              </a:defRPr>
            </a:lvl4pPr>
            <a:lvl5pPr marL="137125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DDA7C6B-FC07-C44F-B5DA-1C063D92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357187"/>
            <a:ext cx="22337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94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CA318C5-0EED-3646-9300-B64845B07ABD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94C799-9B24-8244-AB52-17A994763F67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5FB19FC-EB67-5648-8F38-CE44CA4A507C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A6B392C-942F-9947-9296-CF5C4742E984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9F5F014-426F-2B4A-AACE-FCECB621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00061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25C54-07E2-B24D-8F11-0185A2F9F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12934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74ADCE8-2BEB-EC4B-BF9D-052D10127E42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55AA6CB-C2CB-2746-AE1D-5D62C9BD1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04" y="2514600"/>
            <a:ext cx="6993566" cy="37528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47A6DE-221A-4246-AA12-63BE5B62FA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307" y="2743200"/>
            <a:ext cx="4937760" cy="30972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230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97A5AE92-EC6D-4543-8230-AAB67ED5F743}"/>
              </a:ext>
            </a:extLst>
          </p:cNvPr>
          <p:cNvSpPr/>
          <p:nvPr userDrawn="1"/>
        </p:nvSpPr>
        <p:spPr>
          <a:xfrm>
            <a:off x="2" y="0"/>
            <a:ext cx="12188825" cy="4323205"/>
          </a:xfrm>
          <a:custGeom>
            <a:avLst/>
            <a:gdLst>
              <a:gd name="connsiteX0" fmla="*/ 0 w 12188825"/>
              <a:gd name="connsiteY0" fmla="*/ 0 h 4323205"/>
              <a:gd name="connsiteX1" fmla="*/ 12188825 w 12188825"/>
              <a:gd name="connsiteY1" fmla="*/ 0 h 4323205"/>
              <a:gd name="connsiteX2" fmla="*/ 12188825 w 12188825"/>
              <a:gd name="connsiteY2" fmla="*/ 2675705 h 4323205"/>
              <a:gd name="connsiteX3" fmla="*/ 12140429 w 12188825"/>
              <a:gd name="connsiteY3" fmla="*/ 2675705 h 4323205"/>
              <a:gd name="connsiteX4" fmla="*/ 0 w 12188825"/>
              <a:gd name="connsiteY4" fmla="*/ 4323205 h 4323205"/>
              <a:gd name="connsiteX5" fmla="*/ 0 w 12188825"/>
              <a:gd name="connsiteY5" fmla="*/ 2675705 h 4323205"/>
              <a:gd name="connsiteX6" fmla="*/ 0 w 12188825"/>
              <a:gd name="connsiteY6" fmla="*/ 2669551 h 4323205"/>
              <a:gd name="connsiteX7" fmla="*/ 0 w 12188825"/>
              <a:gd name="connsiteY7" fmla="*/ 0 h 432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4323205">
                <a:moveTo>
                  <a:pt x="0" y="0"/>
                </a:moveTo>
                <a:lnTo>
                  <a:pt x="12188825" y="0"/>
                </a:lnTo>
                <a:lnTo>
                  <a:pt x="12188825" y="2675705"/>
                </a:lnTo>
                <a:lnTo>
                  <a:pt x="12140429" y="2675705"/>
                </a:lnTo>
                <a:lnTo>
                  <a:pt x="0" y="4323205"/>
                </a:lnTo>
                <a:lnTo>
                  <a:pt x="0" y="2675705"/>
                </a:lnTo>
                <a:lnTo>
                  <a:pt x="0" y="2669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1C433-2BC4-3443-A53B-F3059BD179E8}"/>
              </a:ext>
            </a:extLst>
          </p:cNvPr>
          <p:cNvSpPr>
            <a:spLocks noChangeAspect="1"/>
          </p:cNvSpPr>
          <p:nvPr userDrawn="1"/>
        </p:nvSpPr>
        <p:spPr>
          <a:xfrm>
            <a:off x="833565" y="3199995"/>
            <a:ext cx="2441448" cy="2441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6B18D6-8D55-5343-AD74-20AA063806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203340" cy="4292711"/>
          </a:xfrm>
          <a:custGeom>
            <a:avLst/>
            <a:gdLst>
              <a:gd name="connsiteX0" fmla="*/ 0 w 12203340"/>
              <a:gd name="connsiteY0" fmla="*/ 0 h 4292711"/>
              <a:gd name="connsiteX1" fmla="*/ 12188825 w 12203340"/>
              <a:gd name="connsiteY1" fmla="*/ 0 h 4292711"/>
              <a:gd name="connsiteX2" fmla="*/ 12203340 w 12203340"/>
              <a:gd name="connsiteY2" fmla="*/ 1767225 h 4292711"/>
              <a:gd name="connsiteX3" fmla="*/ 3015229 w 12203340"/>
              <a:gd name="connsiteY3" fmla="*/ 3668708 h 4292711"/>
              <a:gd name="connsiteX4" fmla="*/ 2996561 w 12203340"/>
              <a:gd name="connsiteY4" fmla="*/ 3643744 h 4292711"/>
              <a:gd name="connsiteX5" fmla="*/ 2055610 w 12203340"/>
              <a:gd name="connsiteY5" fmla="*/ 3199995 h 4292711"/>
              <a:gd name="connsiteX6" fmla="*/ 932034 w 12203340"/>
              <a:gd name="connsiteY6" fmla="*/ 3944751 h 4292711"/>
              <a:gd name="connsiteX7" fmla="*/ 880591 w 12203340"/>
              <a:gd name="connsiteY7" fmla="*/ 4110472 h 4292711"/>
              <a:gd name="connsiteX8" fmla="*/ 0 w 12203340"/>
              <a:gd name="connsiteY8" fmla="*/ 4292711 h 429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3340" h="4292711">
                <a:moveTo>
                  <a:pt x="0" y="0"/>
                </a:moveTo>
                <a:lnTo>
                  <a:pt x="12188825" y="0"/>
                </a:lnTo>
                <a:lnTo>
                  <a:pt x="12203340" y="1767225"/>
                </a:lnTo>
                <a:lnTo>
                  <a:pt x="3015229" y="3668708"/>
                </a:lnTo>
                <a:lnTo>
                  <a:pt x="2996561" y="3643744"/>
                </a:lnTo>
                <a:cubicBezTo>
                  <a:pt x="2772905" y="3372736"/>
                  <a:pt x="2434430" y="3199995"/>
                  <a:pt x="2055610" y="3199995"/>
                </a:cubicBezTo>
                <a:cubicBezTo>
                  <a:pt x="1550517" y="3199995"/>
                  <a:pt x="1117149" y="3507089"/>
                  <a:pt x="932034" y="3944751"/>
                </a:cubicBezTo>
                <a:lnTo>
                  <a:pt x="880591" y="4110472"/>
                </a:lnTo>
                <a:lnTo>
                  <a:pt x="0" y="4292711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2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2284A-1807-2E4B-BB2C-450C06DF4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4038600"/>
            <a:ext cx="6781800" cy="2438400"/>
          </a:xfrm>
        </p:spPr>
        <p:txBody>
          <a:bodyPr/>
          <a:lstStyle>
            <a:lvl1pPr marL="0" indent="0">
              <a:buNone/>
              <a:defRPr i="1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Insert Quote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FA52E-1996-EC40-A51A-9A4FE260C35F}"/>
              </a:ext>
            </a:extLst>
          </p:cNvPr>
          <p:cNvSpPr txBox="1"/>
          <p:nvPr userDrawn="1"/>
        </p:nvSpPr>
        <p:spPr>
          <a:xfrm>
            <a:off x="3657600" y="3316426"/>
            <a:ext cx="137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26E92B36-942C-3A4B-A91C-A961EE87ED1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12610" y="3276397"/>
            <a:ext cx="2286000" cy="228600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391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CC3E-438C-6944-AEA0-C670E294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F8C7D-DA00-F14C-9C2F-62C589055A0E}"/>
              </a:ext>
            </a:extLst>
          </p:cNvPr>
          <p:cNvSpPr/>
          <p:nvPr userDrawn="1"/>
        </p:nvSpPr>
        <p:spPr>
          <a:xfrm>
            <a:off x="0" y="2895600"/>
            <a:ext cx="12188825" cy="91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C31C7F-433A-9644-9390-2B26312E3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B3818D9-5BD2-2040-9BDF-31E2187C3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7276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38A674-ECA8-5A49-B8F7-4102627D3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5540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C574ED-3995-D24D-A797-4FE6FF9F6B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3804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3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4C69-3947-4447-91BE-02B1C348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A5163-EC68-1340-9E13-7E9857D78154}"/>
              </a:ext>
            </a:extLst>
          </p:cNvPr>
          <p:cNvSpPr/>
          <p:nvPr userDrawn="1"/>
        </p:nvSpPr>
        <p:spPr>
          <a:xfrm>
            <a:off x="760412" y="1752600"/>
            <a:ext cx="34290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ABC47-0A8B-A64E-AFF6-5E3BF8F22FF2}"/>
              </a:ext>
            </a:extLst>
          </p:cNvPr>
          <p:cNvSpPr/>
          <p:nvPr userDrawn="1"/>
        </p:nvSpPr>
        <p:spPr>
          <a:xfrm>
            <a:off x="4379912" y="1765738"/>
            <a:ext cx="34290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43260-8A36-9E4E-B741-64EE1C13D516}"/>
              </a:ext>
            </a:extLst>
          </p:cNvPr>
          <p:cNvSpPr/>
          <p:nvPr userDrawn="1"/>
        </p:nvSpPr>
        <p:spPr>
          <a:xfrm>
            <a:off x="7999412" y="1773621"/>
            <a:ext cx="3429000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D02A7A90-7D9D-F941-BEDB-B7A5E9F53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FA36C1-5130-1D41-BCC3-A8CB54ADE21F}"/>
              </a:ext>
            </a:extLst>
          </p:cNvPr>
          <p:cNvCxnSpPr>
            <a:cxnSpLocks/>
          </p:cNvCxnSpPr>
          <p:nvPr userDrawn="1"/>
        </p:nvCxnSpPr>
        <p:spPr>
          <a:xfrm>
            <a:off x="2179482" y="3810000"/>
            <a:ext cx="59086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4B53E4-5054-D24D-8F10-9D9CE10881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F59834B7-9F52-8E4A-B881-795196739D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B1BB5-5FFF-D94D-A670-547B9C176B7F}"/>
              </a:ext>
            </a:extLst>
          </p:cNvPr>
          <p:cNvCxnSpPr>
            <a:cxnSpLocks/>
          </p:cNvCxnSpPr>
          <p:nvPr userDrawn="1"/>
        </p:nvCxnSpPr>
        <p:spPr>
          <a:xfrm>
            <a:off x="5798982" y="3810000"/>
            <a:ext cx="59086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43868C3-C7CE-3F41-8435-CADB14EDFE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9389BE13-A5BB-A741-B5D6-E385B489BF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9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5F8E8E-41A8-FE40-A75F-EC1A7CFD55CF}"/>
              </a:ext>
            </a:extLst>
          </p:cNvPr>
          <p:cNvCxnSpPr>
            <a:cxnSpLocks/>
          </p:cNvCxnSpPr>
          <p:nvPr userDrawn="1"/>
        </p:nvCxnSpPr>
        <p:spPr>
          <a:xfrm>
            <a:off x="9418482" y="3810000"/>
            <a:ext cx="59086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D12FD19-000C-744A-B000-AFC616AEC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9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552E95-F748-7844-A212-1D0DB91C1007}"/>
              </a:ext>
            </a:extLst>
          </p:cNvPr>
          <p:cNvSpPr/>
          <p:nvPr userDrawn="1"/>
        </p:nvSpPr>
        <p:spPr>
          <a:xfrm>
            <a:off x="9143873" y="0"/>
            <a:ext cx="304495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92200-74AA-294F-A021-342F4FC34C20}"/>
              </a:ext>
            </a:extLst>
          </p:cNvPr>
          <p:cNvSpPr/>
          <p:nvPr userDrawn="1"/>
        </p:nvSpPr>
        <p:spPr>
          <a:xfrm>
            <a:off x="6095916" y="0"/>
            <a:ext cx="3044952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C4062-A4BA-B043-BADD-89F22D77B393}"/>
              </a:ext>
            </a:extLst>
          </p:cNvPr>
          <p:cNvSpPr/>
          <p:nvPr userDrawn="1"/>
        </p:nvSpPr>
        <p:spPr>
          <a:xfrm>
            <a:off x="3047958" y="0"/>
            <a:ext cx="304495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4C7D2-5385-044F-9EEF-75DAB4274B6D}"/>
              </a:ext>
            </a:extLst>
          </p:cNvPr>
          <p:cNvSpPr/>
          <p:nvPr userDrawn="1"/>
        </p:nvSpPr>
        <p:spPr>
          <a:xfrm>
            <a:off x="0" y="0"/>
            <a:ext cx="3044952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3D4F14-01F5-0649-9A05-93895A948C65}"/>
              </a:ext>
            </a:extLst>
          </p:cNvPr>
          <p:cNvSpPr/>
          <p:nvPr userDrawn="1"/>
        </p:nvSpPr>
        <p:spPr>
          <a:xfrm>
            <a:off x="0" y="0"/>
            <a:ext cx="12188952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89660E-A1E2-B84C-A282-0E596277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088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AD24FB6-8C03-794B-8063-E87486FDB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320E24-72C2-DA4C-9CFC-DB5DA0B99003}"/>
              </a:ext>
            </a:extLst>
          </p:cNvPr>
          <p:cNvSpPr/>
          <p:nvPr userDrawn="1"/>
        </p:nvSpPr>
        <p:spPr>
          <a:xfrm>
            <a:off x="6246812" y="4187924"/>
            <a:ext cx="914400" cy="914400"/>
          </a:xfrm>
          <a:prstGeom prst="ellipse">
            <a:avLst/>
          </a:prstGeom>
          <a:solidFill>
            <a:srgbClr val="A8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CC2DB4-62BB-7F4A-BD15-BF97A6ADE12A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1755054"/>
            <a:ext cx="9144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9CB14-23C2-1244-BF62-9E9B603DFF61}"/>
              </a:ext>
            </a:extLst>
          </p:cNvPr>
          <p:cNvSpPr>
            <a:spLocks noChangeAspect="1"/>
          </p:cNvSpPr>
          <p:nvPr userDrawn="1"/>
        </p:nvSpPr>
        <p:spPr>
          <a:xfrm>
            <a:off x="379412" y="2971489"/>
            <a:ext cx="915061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C374B3-3BAC-5944-89A2-F9D190B31E0D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5404359"/>
            <a:ext cx="914400" cy="914400"/>
          </a:xfrm>
          <a:prstGeom prst="ellipse">
            <a:avLst/>
          </a:prstGeom>
          <a:solidFill>
            <a:srgbClr val="81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AE400B-F649-C54C-9540-48547933C605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175505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F4B867-E48B-4244-BC05-6092A55D51AF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2971489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7EDD3F-837B-6444-926B-6F4759ADF6B6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4187924"/>
            <a:ext cx="914400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3AC53A1-5753-DC43-ABCC-DD0038E43373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5404359"/>
            <a:ext cx="914400" cy="914400"/>
          </a:xfrm>
          <a:prstGeom prst="ellipse">
            <a:avLst/>
          </a:prstGeom>
          <a:solidFill>
            <a:srgbClr val="03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70F20593-2EC2-E844-8E50-E7E52E7CA0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9414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3">
            <a:extLst>
              <a:ext uri="{FF2B5EF4-FFF2-40B4-BE49-F238E27FC236}">
                <a16:creationId xmlns:a16="http://schemas.microsoft.com/office/drawing/2014/main" id="{4E7C5C1D-0D32-DF48-9C7A-3282905712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9414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3C2F706C-A3D0-2E41-ADAF-8E970054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6221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2782B6A3-CEB0-6047-9AC0-DCB812F4C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6221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BA6E5278-EB39-7947-AD13-8817A46FD7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6221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3C23DCDE-D734-3C44-A0E1-0D9C4157E9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6221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1" name="Text Placeholder 18">
            <a:extLst>
              <a:ext uri="{FF2B5EF4-FFF2-40B4-BE49-F238E27FC236}">
                <a16:creationId xmlns:a16="http://schemas.microsoft.com/office/drawing/2014/main" id="{AAAF1ED4-3A85-A44F-A517-2029327355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414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CDDF7B02-64A2-1740-9F7F-C29EA2818A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414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188CFC25-B889-344B-90E9-6605F66F75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7412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C34DC39D-0102-BD44-B92E-F62003AF1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7412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5" name="Text Placeholder 18">
            <a:extLst>
              <a:ext uri="{FF2B5EF4-FFF2-40B4-BE49-F238E27FC236}">
                <a16:creationId xmlns:a16="http://schemas.microsoft.com/office/drawing/2014/main" id="{639B980E-A374-EF4A-AC36-85E481F98F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4219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A897EB43-015D-A140-A7D6-53CA70056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54219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7" name="Text Placeholder 18">
            <a:extLst>
              <a:ext uri="{FF2B5EF4-FFF2-40B4-BE49-F238E27FC236}">
                <a16:creationId xmlns:a16="http://schemas.microsoft.com/office/drawing/2014/main" id="{13D9F522-42D1-F243-AA98-B4A3DA80AB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4219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4C8DA6B1-6C07-3C4A-8009-0F9C4724D0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4219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9" name="Text Placeholder 18">
            <a:extLst>
              <a:ext uri="{FF2B5EF4-FFF2-40B4-BE49-F238E27FC236}">
                <a16:creationId xmlns:a16="http://schemas.microsoft.com/office/drawing/2014/main" id="{9E95319F-2FAB-AF41-B745-EA27168548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7412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82454812-BF3E-C84D-9118-7CFDC60484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7412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134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6C7C490-BE97-434A-B0E0-B889D0BA9046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73436-F046-7947-B5DD-444BF804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940D108F-9503-4947-B0CD-19DDEBB64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099" y="6132172"/>
            <a:ext cx="635337" cy="6353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BA89F-F064-9A4A-AC32-1C8775411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26650-2CFB-5A44-9902-334880A72A8D}"/>
              </a:ext>
            </a:extLst>
          </p:cNvPr>
          <p:cNvSpPr txBox="1"/>
          <p:nvPr userDrawn="1"/>
        </p:nvSpPr>
        <p:spPr>
          <a:xfrm>
            <a:off x="5810669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419AF-57B0-7543-8A0A-BBAB4D96D7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4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4A462C-B6BC-9B49-9EFD-8E400653482B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17BD01-0BFC-904C-B715-3D6538A92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5842" y="5999359"/>
            <a:ext cx="592554" cy="7000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EDEC23-DC15-4B4B-982B-02009797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7985F2-BF6A-3F4A-88E4-111D51C44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55D77-3B88-4E4A-BCCF-D5F64E47B244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READINESS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532AF-2863-8149-838F-D0DD722193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4C0A46-DBD6-C347-AF1F-1EDDDB2F3712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A11400-8FF8-6C44-B997-856974D5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58D2DF-4C52-0A4A-9CE0-025857C9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51958-08AC-D44F-8CB9-90381B2046DE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3E484DD-C407-2244-80AE-1AE2FAD4A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03" y="6086216"/>
            <a:ext cx="656803" cy="656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B72D6-1634-F943-933C-B14E3B98DB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4B998E-115A-0949-B25A-E1F59D802CE1}"/>
              </a:ext>
            </a:extLst>
          </p:cNvPr>
          <p:cNvSpPr/>
          <p:nvPr userDrawn="1"/>
        </p:nvSpPr>
        <p:spPr>
          <a:xfrm>
            <a:off x="0" y="3429000"/>
            <a:ext cx="6089904" cy="3429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244DF-6737-2C48-904E-C686B0B93AC4}"/>
              </a:ext>
            </a:extLst>
          </p:cNvPr>
          <p:cNvSpPr/>
          <p:nvPr userDrawn="1"/>
        </p:nvSpPr>
        <p:spPr>
          <a:xfrm>
            <a:off x="0" y="0"/>
            <a:ext cx="6089904" cy="3419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77CA56-CD91-9245-BB8B-C9672DDDE099}"/>
              </a:ext>
            </a:extLst>
          </p:cNvPr>
          <p:cNvSpPr>
            <a:spLocks/>
          </p:cNvSpPr>
          <p:nvPr userDrawn="1"/>
        </p:nvSpPr>
        <p:spPr>
          <a:xfrm>
            <a:off x="6094411" y="3429000"/>
            <a:ext cx="6099048" cy="3429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6DA20E-DD30-EE4D-8DCB-5C7D1D976680}"/>
              </a:ext>
            </a:extLst>
          </p:cNvPr>
          <p:cNvSpPr>
            <a:spLocks/>
          </p:cNvSpPr>
          <p:nvPr userDrawn="1"/>
        </p:nvSpPr>
        <p:spPr>
          <a:xfrm>
            <a:off x="6094411" y="0"/>
            <a:ext cx="6099048" cy="3419856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pic>
        <p:nvPicPr>
          <p:cNvPr id="27" name="Picture Placeholder 4">
            <a:extLst>
              <a:ext uri="{FF2B5EF4-FFF2-40B4-BE49-F238E27FC236}">
                <a16:creationId xmlns:a16="http://schemas.microsoft.com/office/drawing/2014/main" id="{BF759418-7FBB-2F44-AEAF-12257CCCA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0301"/>
          <a:stretch/>
        </p:blipFill>
        <p:spPr>
          <a:xfrm>
            <a:off x="6094412" y="0"/>
            <a:ext cx="6094413" cy="3419857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345448B4-78E3-504E-9988-9B3FA3209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r="74" b="15542"/>
          <a:stretch/>
        </p:blipFill>
        <p:spPr>
          <a:xfrm>
            <a:off x="0" y="3429000"/>
            <a:ext cx="6089904" cy="3429000"/>
          </a:xfrm>
          <a:prstGeom prst="rect">
            <a:avLst/>
          </a:prstGeom>
        </p:spPr>
      </p:pic>
      <p:pic>
        <p:nvPicPr>
          <p:cNvPr id="29" name="Picture Placeholder 15">
            <a:extLst>
              <a:ext uri="{FF2B5EF4-FFF2-40B4-BE49-F238E27FC236}">
                <a16:creationId xmlns:a16="http://schemas.microsoft.com/office/drawing/2014/main" id="{2926A221-9BAF-6145-B973-48D10E86C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b="9614"/>
          <a:stretch/>
        </p:blipFill>
        <p:spPr>
          <a:xfrm>
            <a:off x="6094412" y="3429000"/>
            <a:ext cx="6094413" cy="3429000"/>
          </a:xfrm>
          <a:prstGeom prst="rect">
            <a:avLst/>
          </a:prstGeom>
        </p:spPr>
      </p:pic>
      <p:pic>
        <p:nvPicPr>
          <p:cNvPr id="30" name="Picture Placeholder 4">
            <a:extLst>
              <a:ext uri="{FF2B5EF4-FFF2-40B4-BE49-F238E27FC236}">
                <a16:creationId xmlns:a16="http://schemas.microsoft.com/office/drawing/2014/main" id="{7FF68508-B3D0-6E49-9105-5B2E1F46D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17989" r="5699" b="6354"/>
          <a:stretch/>
        </p:blipFill>
        <p:spPr>
          <a:xfrm>
            <a:off x="0" y="0"/>
            <a:ext cx="6094413" cy="341985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24A01C-F851-D648-A92E-F60464E61F7D}"/>
              </a:ext>
            </a:extLst>
          </p:cNvPr>
          <p:cNvCxnSpPr/>
          <p:nvPr userDrawn="1"/>
        </p:nvCxnSpPr>
        <p:spPr>
          <a:xfrm>
            <a:off x="17958848" y="2330411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5686B90-50E5-D944-88B6-63898EC744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57" y="927652"/>
            <a:ext cx="2846303" cy="176746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4E8504-5C4D-B741-AB4A-E33B155F755B}"/>
              </a:ext>
            </a:extLst>
          </p:cNvPr>
          <p:cNvCxnSpPr>
            <a:cxnSpLocks/>
          </p:cNvCxnSpPr>
          <p:nvPr userDrawn="1"/>
        </p:nvCxnSpPr>
        <p:spPr>
          <a:xfrm>
            <a:off x="2751776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C886C66-DBDB-9844-8B7D-1C3F550CCA72}"/>
              </a:ext>
            </a:extLst>
          </p:cNvPr>
          <p:cNvSpPr>
            <a:spLocks/>
          </p:cNvSpPr>
          <p:nvPr userDrawn="1"/>
        </p:nvSpPr>
        <p:spPr bwMode="auto">
          <a:xfrm>
            <a:off x="1128990" y="3935517"/>
            <a:ext cx="383643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STUDENT READINESS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2669B-0D4A-CC4B-AE37-A31827DA55FC}"/>
              </a:ext>
            </a:extLst>
          </p:cNvPr>
          <p:cNvSpPr txBox="1"/>
          <p:nvPr userDrawn="1"/>
        </p:nvSpPr>
        <p:spPr>
          <a:xfrm>
            <a:off x="0" y="5047778"/>
            <a:ext cx="6094412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PUBLIC SCHOOLS WILL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EQUIPPED TO SERVE THE ACADEMIC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NON-ACADEMIC NEEDS OF ALL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IN THEIR CAREER PATHWAYS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3BC20-06AC-B74B-8CDE-5C730FE91818}"/>
              </a:ext>
            </a:extLst>
          </p:cNvPr>
          <p:cNvSpPr>
            <a:spLocks/>
          </p:cNvSpPr>
          <p:nvPr userDrawn="1"/>
        </p:nvSpPr>
        <p:spPr bwMode="auto">
          <a:xfrm>
            <a:off x="8099284" y="520917"/>
            <a:ext cx="208467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ACADEMICS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A28AD-5C0A-BC48-A5A6-F83AB814A874}"/>
              </a:ext>
            </a:extLst>
          </p:cNvPr>
          <p:cNvSpPr txBox="1"/>
          <p:nvPr userDrawn="1"/>
        </p:nvSpPr>
        <p:spPr>
          <a:xfrm>
            <a:off x="6815073" y="1701535"/>
            <a:ext cx="4653094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TENNESSEE STUDENTS WILL HAVE ACCESS TO A HIGH-QUALITY EDUCATION,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WHERE THEY LIVE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EDBFB8-7978-B147-9A89-C96E19E7531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142925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C4B24F3-0929-FA45-839B-577AD3727033}"/>
              </a:ext>
            </a:extLst>
          </p:cNvPr>
          <p:cNvSpPr>
            <a:spLocks/>
          </p:cNvSpPr>
          <p:nvPr userDrawn="1"/>
        </p:nvSpPr>
        <p:spPr bwMode="auto">
          <a:xfrm>
            <a:off x="8081877" y="3938819"/>
            <a:ext cx="2119491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EDUCATORS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C4F12E-DDFB-4249-B201-62ACD020624A}"/>
              </a:ext>
            </a:extLst>
          </p:cNvPr>
          <p:cNvSpPr txBox="1"/>
          <p:nvPr userDrawn="1"/>
        </p:nvSpPr>
        <p:spPr>
          <a:xfrm>
            <a:off x="6862197" y="5047778"/>
            <a:ext cx="4558851" cy="1077218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WILL SET A NEW PATH FOR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EDUCATION PROFESSION AND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 STATE IN WHICH TO BECOME AND REMAIN A TEACHER AND LEADER FOR ALL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5FD507-155D-424B-AA16-C5DA54F9357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DD75CB-D124-A44A-B44B-691364141E7E}"/>
              </a:ext>
            </a:extLst>
          </p:cNvPr>
          <p:cNvSpPr txBox="1"/>
          <p:nvPr userDrawn="1"/>
        </p:nvSpPr>
        <p:spPr>
          <a:xfrm>
            <a:off x="2119817" y="2250793"/>
            <a:ext cx="2869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We will set all students on a path to success.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7334A8-8ECF-1449-8FEF-00FFD7F2BA1B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88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D769F5-12CD-A74D-A23F-2735AB2FE7F6}"/>
              </a:ext>
            </a:extLst>
          </p:cNvPr>
          <p:cNvCxnSpPr>
            <a:cxnSpLocks/>
          </p:cNvCxnSpPr>
          <p:nvPr userDrawn="1"/>
        </p:nvCxnSpPr>
        <p:spPr>
          <a:xfrm>
            <a:off x="6094412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52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945B41F-54CB-F44B-86AF-47A81E3B5799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69704F-3FCA-9149-B0FF-89B4BF2D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CAB1-48DD-4145-A58B-E75AA77C4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3FE46-CF22-C146-AAEC-782FF20A1BE9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CA50DD-94CC-1747-81CC-A2A1F4068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9665" y="5882832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44B92-DC9B-6E49-8E00-B497C83D60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6C7C490-BE97-434A-B0E0-B889D0BA9046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73436-F046-7947-B5DD-444BF804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940D108F-9503-4947-B0CD-19DDEBB64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099" y="6132172"/>
            <a:ext cx="635337" cy="6353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BA89F-F064-9A4A-AC32-1C8775411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26650-2CFB-5A44-9902-334880A72A8D}"/>
              </a:ext>
            </a:extLst>
          </p:cNvPr>
          <p:cNvSpPr txBox="1"/>
          <p:nvPr userDrawn="1"/>
        </p:nvSpPr>
        <p:spPr>
          <a:xfrm>
            <a:off x="5810669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419AF-57B0-7543-8A0A-BBAB4D96D7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4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4A462C-B6BC-9B49-9EFD-8E400653482B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17BD01-0BFC-904C-B715-3D6538A92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5842" y="5999359"/>
            <a:ext cx="592554" cy="7000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EDEC23-DC15-4B4B-982B-02009797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7985F2-BF6A-3F4A-88E4-111D51C44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55D77-3B88-4E4A-BCCF-D5F64E47B244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READINESS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532AF-2863-8149-838F-D0DD722193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4C0A46-DBD6-C347-AF1F-1EDDDB2F3712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A11400-8FF8-6C44-B997-856974D5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58D2DF-4C52-0A4A-9CE0-025857C9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51958-08AC-D44F-8CB9-90381B2046DE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3E484DD-C407-2244-80AE-1AE2FAD4A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03" y="6086216"/>
            <a:ext cx="656803" cy="656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B72D6-1634-F943-933C-B14E3B98DB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7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945B41F-54CB-F44B-86AF-47A81E3B5799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69704F-3FCA-9149-B0FF-89B4BF2D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CAB1-48DD-4145-A58B-E75AA77C4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3FE46-CF22-C146-AAEC-782FF20A1BE9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CA50DD-94CC-1747-81CC-A2A1F4068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9665" y="5882832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44B92-DC9B-6E49-8E00-B497C83D60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7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673E2B-F1DE-D946-A7C2-90F78908CE53}"/>
              </a:ext>
            </a:extLst>
          </p:cNvPr>
          <p:cNvGrpSpPr/>
          <p:nvPr userDrawn="1"/>
        </p:nvGrpSpPr>
        <p:grpSpPr>
          <a:xfrm rot="16200000">
            <a:off x="-1272916" y="3199707"/>
            <a:ext cx="6858000" cy="458586"/>
            <a:chOff x="0" y="6170814"/>
            <a:chExt cx="12188825" cy="4585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1C6AE5-6C82-A34E-9C2F-8FE717E975F0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FF7B2-B96F-E049-81A7-045142510EA6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4184-220A-A146-B4E9-0C730F433DB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E56A7AD-B524-8F4E-964F-304BB1BE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37" y="228600"/>
            <a:ext cx="904716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AD296F8-2F26-6248-B8FB-B6E8D2CD05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65412" y="1531917"/>
            <a:ext cx="9047164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69C44-9C20-674E-A00F-04F254D16DB6}"/>
              </a:ext>
            </a:extLst>
          </p:cNvPr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1F1679-F7E7-334C-8860-3735F0C7481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58C6A96-3180-4642-AE47-90F99A1335F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9FFE77-7DA1-4145-AAC0-18901C665A4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4D541D-73C6-B24A-8912-709DAA05832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EE0AA0-38EF-0444-9F56-0220273F993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A2022E-4163-BA41-9564-632A70972A1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D94ECB-B3FB-E141-9C88-D6038B3825E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D742E1-2723-8043-896A-4C59FEBDB25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53F8DF-B88D-664F-951A-FCEA87CD9E2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8FBBE4-2E00-B04C-98B5-681BB40DACD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482AF6-6212-B742-B644-6AEC33A899B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FD3CA-B00D-524A-94BF-AFBD0D26096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5BD2D1A-7E2F-FA43-8495-5D13C5EA63E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504151E-13A5-5746-B381-E27652CA87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EEEA718-880D-824D-9550-3523F08A5B7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7A976C0-9A99-5545-B1FA-EFF9F8EA552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90BE09-443A-9246-AAA6-C239249725F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FF550E4-A972-9348-8CEE-4145063C04B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DB517B0-D914-4B4D-88FB-163B2DFDD24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453BDC-F6FD-AB49-88A1-943C61AC772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04D139-F54C-F34B-A3E0-E0580611F45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0CBE186-FD0B-5841-B6D4-FCE60C51970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CAB5E4-5560-EF48-BBF6-0D2E0B941F9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24FB8F-09F7-D243-A465-294E2D45539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74536A0-C182-F348-B8C1-81BE09E260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08F37BF-0F04-D24E-89F4-6D5469DDA49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3716E7-922E-EC42-9A41-4974653B89D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8ADE8C-64C4-4C4B-8463-4B13A33B532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C11AAC-2E4D-1442-B7D7-02D654B5BEF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4FBC21-92DA-0149-AAC4-F9659EE4396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328667-D421-EC46-BB29-37CDB7E9C40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60EEEB-28BF-D642-A75C-EFA1A757AF8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84655AA-33C4-EB4E-80A3-E659D7D4DB8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AC3DBDD-E3C5-2941-89FC-7646C9D5339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2279D7-1CC5-854F-B30D-C1A7DCCD855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C109AFF-8FC0-C64F-9596-34FD120D898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4A323B3-1FB6-514F-ACA8-73EEAAD2150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D84A12-B8FE-AF4F-9E8A-0E744E8537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C54B89-AD96-4243-8134-86B4C70CD23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FFF0340-8183-7748-A69B-A0DA700FB67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7CFC43-DD64-EC48-A186-24E032B37AA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9D4F7C9-EDC4-E649-BD9E-53594762CC5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6C8EA7E-0E8C-AB46-8FBE-CF78B2CAF0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B36E5F6-35AA-DA45-8DE5-F3A5A1B4514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2FFD07E-0C0F-F948-A157-441A420F25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0ED8466-62AF-8E47-966C-D66789C56F0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67F1E58-5A65-4A45-A6D6-A0FCB271B1B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3C40B0A-B202-1347-9433-58618152003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079C10EB-00BD-F440-BC51-26A2EF457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01368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13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217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6418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2F9D-EA4A-A946-AEC9-E08A0C48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5129344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814912-9EAF-4346-926C-B51428900F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9547" y="0"/>
            <a:ext cx="5181600" cy="6858000"/>
          </a:xfr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2D5930A-0BA7-8149-A1AB-61D9005E3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868" y="1531919"/>
            <a:ext cx="5129344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080F5-2767-0E40-93F1-EADF6F3F72A1}"/>
              </a:ext>
            </a:extLst>
          </p:cNvPr>
          <p:cNvGrpSpPr/>
          <p:nvPr userDrawn="1"/>
        </p:nvGrpSpPr>
        <p:grpSpPr>
          <a:xfrm rot="16200000">
            <a:off x="8455919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205986-3ABF-7D40-8499-0D43ECEE93E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8C1B07-7A1F-8749-9800-562E303C1C8C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72E40A-BB33-554E-8E17-4B0F743DD49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97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258271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3FBC9-6C0B-004F-AE00-05853C3DF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56612" y="0"/>
            <a:ext cx="37322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ABCF23-3149-9C43-B789-074700B153D7}"/>
              </a:ext>
            </a:extLst>
          </p:cNvPr>
          <p:cNvGrpSpPr/>
          <p:nvPr userDrawn="1"/>
        </p:nvGrpSpPr>
        <p:grpSpPr>
          <a:xfrm rot="16200000">
            <a:off x="4494905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95F846-6F7C-6247-BAFD-365BDB86C733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9BB4C2-476C-4E49-B11D-0F2D32B86F4B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D3C85-A57E-DB4A-9A36-C392D30A0D8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6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E378850-31BD-394C-9D03-7C241ED38CE4}"/>
              </a:ext>
            </a:extLst>
          </p:cNvPr>
          <p:cNvGrpSpPr/>
          <p:nvPr userDrawn="1"/>
        </p:nvGrpSpPr>
        <p:grpSpPr>
          <a:xfrm rot="16200000">
            <a:off x="8293115" y="3199707"/>
            <a:ext cx="6858000" cy="458586"/>
            <a:chOff x="0" y="6170814"/>
            <a:chExt cx="12188825" cy="4585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EE3CC4-0BA7-A540-BE31-114A39C2ED44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BA21B3-E727-A548-9D5F-55D6F2D91AF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1D408C-F4DE-FD4B-B55F-9CB6825C3B94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DA9E0-12DC-DE43-9456-80E8FDC3CD73}"/>
              </a:ext>
            </a:extLst>
          </p:cNvPr>
          <p:cNvSpPr/>
          <p:nvPr userDrawn="1"/>
        </p:nvSpPr>
        <p:spPr>
          <a:xfrm>
            <a:off x="1" y="0"/>
            <a:ext cx="12188824" cy="2813387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C06C8C0-10E5-AE40-AA72-66BAC2BD77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2667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3009050"/>
            <a:ext cx="1056465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4312370"/>
            <a:ext cx="10564656" cy="1208314"/>
          </a:xfrm>
        </p:spPr>
        <p:txBody>
          <a:bodyPr/>
          <a:lstStyle>
            <a:lvl1pPr marL="0" indent="0">
              <a:buNone/>
              <a:defRPr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0AD15F-FDAC-A947-937F-1300A3D40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3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CFAAF-5625-7D4D-8E3D-266A07FD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17CB97-2350-5B4F-BB4C-388376433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11071516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2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6A80A89-1BA0-5C44-8514-C5D9DFBD7236}"/>
              </a:ext>
            </a:extLst>
          </p:cNvPr>
          <p:cNvSpPr/>
          <p:nvPr userDrawn="1"/>
        </p:nvSpPr>
        <p:spPr>
          <a:xfrm>
            <a:off x="-23257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3F9C191-2D7F-CD43-AE85-048422897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1334" y="228600"/>
            <a:ext cx="624672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66B4290-B988-2544-9CDD-E153F593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0255" y="1531917"/>
            <a:ext cx="6246726" cy="441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227487-E919-7A49-B599-FA575AC1F4FE}"/>
              </a:ext>
            </a:extLst>
          </p:cNvPr>
          <p:cNvGrpSpPr/>
          <p:nvPr userDrawn="1"/>
        </p:nvGrpSpPr>
        <p:grpSpPr>
          <a:xfrm rot="16200000">
            <a:off x="-229494" y="3199707"/>
            <a:ext cx="6858000" cy="458586"/>
            <a:chOff x="0" y="6170814"/>
            <a:chExt cx="12188825" cy="45858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9D72522-0673-2A40-9161-9546733B7C88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F55D50-06B9-9149-AA67-072EB550E6E7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71612A-D036-A140-A204-E10D7C771A1E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D5FB9A4-B083-FA46-B029-5FAF6078FE60}"/>
              </a:ext>
            </a:extLst>
          </p:cNvPr>
          <p:cNvSpPr/>
          <p:nvPr userDrawn="1"/>
        </p:nvSpPr>
        <p:spPr>
          <a:xfrm>
            <a:off x="437243" y="393865"/>
            <a:ext cx="4708359" cy="60702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CAD39-DFCC-A445-A2F6-945E60E43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05" y="650914"/>
            <a:ext cx="4165635" cy="55561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859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8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1D464B-A5AC-8F48-99FA-84F28D847A9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13060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CC23F9-032D-C649-8221-A5E85B50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Chart 3" descr="Bar chart">
            <a:extLst>
              <a:ext uri="{FF2B5EF4-FFF2-40B4-BE49-F238E27FC236}">
                <a16:creationId xmlns:a16="http://schemas.microsoft.com/office/drawing/2014/main" id="{7E18F1CB-D3FC-5449-BF60-5D6EFDB604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85361098"/>
              </p:ext>
            </p:extLst>
          </p:nvPr>
        </p:nvGraphicFramePr>
        <p:xfrm>
          <a:off x="499776" y="1585082"/>
          <a:ext cx="7232114" cy="516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 descr="Chart">
            <a:extLst>
              <a:ext uri="{FF2B5EF4-FFF2-40B4-BE49-F238E27FC236}">
                <a16:creationId xmlns:a16="http://schemas.microsoft.com/office/drawing/2014/main" id="{6E0F6DF5-7B1C-3644-A508-4E0A5F229E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13787116"/>
              </p:ext>
            </p:extLst>
          </p:nvPr>
        </p:nvGraphicFramePr>
        <p:xfrm>
          <a:off x="9057678" y="198786"/>
          <a:ext cx="2377118" cy="38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 descr="chart example">
            <a:extLst>
              <a:ext uri="{FF2B5EF4-FFF2-40B4-BE49-F238E27FC236}">
                <a16:creationId xmlns:a16="http://schemas.microsoft.com/office/drawing/2014/main" id="{ECA461BE-E978-2543-BF52-CFEF86F0DA80}"/>
              </a:ext>
            </a:extLst>
          </p:cNvPr>
          <p:cNvGrpSpPr/>
          <p:nvPr userDrawn="1"/>
        </p:nvGrpSpPr>
        <p:grpSpPr>
          <a:xfrm>
            <a:off x="8873550" y="3856826"/>
            <a:ext cx="2745372" cy="2175630"/>
            <a:chOff x="585216" y="1597307"/>
            <a:chExt cx="4675916" cy="2314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96A288-41B6-1946-B658-56825632016A}"/>
                </a:ext>
              </a:extLst>
            </p:cNvPr>
            <p:cNvSpPr/>
            <p:nvPr/>
          </p:nvSpPr>
          <p:spPr bwMode="auto">
            <a:xfrm>
              <a:off x="585216" y="1597307"/>
              <a:ext cx="1101566" cy="231408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CFB2C-3C85-3240-BE62-BB079485DA98}"/>
                </a:ext>
              </a:extLst>
            </p:cNvPr>
            <p:cNvSpPr/>
            <p:nvPr/>
          </p:nvSpPr>
          <p:spPr bwMode="auto">
            <a:xfrm>
              <a:off x="1776666" y="2233913"/>
              <a:ext cx="1101566" cy="1677473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94FDE2-1D2A-6D49-ADA7-2C1DEE8398D0}"/>
                </a:ext>
              </a:extLst>
            </p:cNvPr>
            <p:cNvSpPr/>
            <p:nvPr/>
          </p:nvSpPr>
          <p:spPr bwMode="auto">
            <a:xfrm>
              <a:off x="2968116" y="3067291"/>
              <a:ext cx="1101566" cy="844098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F5AF01-1CE0-444E-9ACC-370C42386EE7}"/>
                </a:ext>
              </a:extLst>
            </p:cNvPr>
            <p:cNvSpPr/>
            <p:nvPr/>
          </p:nvSpPr>
          <p:spPr bwMode="auto">
            <a:xfrm>
              <a:off x="4159566" y="3530278"/>
              <a:ext cx="1101566" cy="38111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95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42CBF4D8-9553-C541-8755-8ED89563E0A3}"/>
              </a:ext>
            </a:extLst>
          </p:cNvPr>
          <p:cNvSpPr/>
          <p:nvPr userDrawn="1"/>
        </p:nvSpPr>
        <p:spPr>
          <a:xfrm flipH="1">
            <a:off x="527858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4587F7-C138-C246-B8DA-7FD77884A9FA}"/>
              </a:ext>
            </a:extLst>
          </p:cNvPr>
          <p:cNvSpPr/>
          <p:nvPr userDrawn="1"/>
        </p:nvSpPr>
        <p:spPr>
          <a:xfrm>
            <a:off x="9336375" y="0"/>
            <a:ext cx="28524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39E624-5E93-0D40-9F2E-8142DF2F1E99}"/>
              </a:ext>
            </a:extLst>
          </p:cNvPr>
          <p:cNvSpPr/>
          <p:nvPr userDrawn="1"/>
        </p:nvSpPr>
        <p:spPr>
          <a:xfrm>
            <a:off x="6297361" y="1905001"/>
            <a:ext cx="5586544" cy="459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F5E18-B513-F447-A082-DD28AB8845FC}"/>
              </a:ext>
            </a:extLst>
          </p:cNvPr>
          <p:cNvSpPr txBox="1"/>
          <p:nvPr userDrawn="1"/>
        </p:nvSpPr>
        <p:spPr>
          <a:xfrm>
            <a:off x="507868" y="1915775"/>
            <a:ext cx="55865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Fonts</a:t>
            </a:r>
          </a:p>
          <a:p>
            <a:endParaRPr lang="en-US" b="1"/>
          </a:p>
          <a:p>
            <a:r>
              <a:rPr lang="en-US" b="1">
                <a:solidFill>
                  <a:schemeClr val="accent2"/>
                </a:solidFill>
              </a:rPr>
              <a:t>Standard Headings – Serif Bold Blue</a:t>
            </a:r>
          </a:p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Georgia Bold</a:t>
            </a:r>
          </a:p>
          <a:p>
            <a:r>
              <a:rPr lang="en-US" sz="1600" b="0" i="1">
                <a:solidFill>
                  <a:schemeClr val="accent2"/>
                </a:solidFill>
                <a:latin typeface="Georgia" panose="02040502050405020303" pitchFamily="18" charset="0"/>
              </a:rPr>
              <a:t>Safer choice for PPT - available on most computers</a:t>
            </a:r>
          </a:p>
          <a:p>
            <a: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  <a:t>Permian Slab Serif Bold</a:t>
            </a:r>
            <a:b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</a:br>
            <a:r>
              <a:rPr lang="en-US" sz="1600" b="0" i="1">
                <a:solidFill>
                  <a:schemeClr val="accent2"/>
                </a:solidFill>
                <a:latin typeface="PermianSlabSerifTypeface" panose="02000000000000000000" pitchFamily="2" charset="0"/>
              </a:rPr>
              <a:t>may not be available on every computer</a:t>
            </a:r>
          </a:p>
          <a:p>
            <a:endParaRPr lang="en-US"/>
          </a:p>
          <a:p>
            <a:endParaRPr lang="en-US"/>
          </a:p>
          <a:p>
            <a:r>
              <a:rPr lang="en-US" sz="1800" b="1"/>
              <a:t>Standard Body  / Bullets – Sans Serif Regular</a:t>
            </a:r>
          </a:p>
          <a:p>
            <a:r>
              <a:rPr lang="en-US" sz="2400"/>
              <a:t>Open Sans font family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Arial font family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E20FF-6924-354D-9730-5064B654CB50}"/>
              </a:ext>
            </a:extLst>
          </p:cNvPr>
          <p:cNvSpPr txBox="1"/>
          <p:nvPr userDrawn="1"/>
        </p:nvSpPr>
        <p:spPr>
          <a:xfrm>
            <a:off x="6297361" y="1905000"/>
            <a:ext cx="558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Colors</a:t>
            </a:r>
          </a:p>
          <a:p>
            <a:endParaRPr lang="en-US" b="1"/>
          </a:p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B85F31-02B1-FE46-80D3-E8F62808E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352" r="6284" b="19648"/>
          <a:stretch/>
        </p:blipFill>
        <p:spPr>
          <a:xfrm>
            <a:off x="6500309" y="2522220"/>
            <a:ext cx="5180648" cy="560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4DF34-A7FD-094A-A1CE-D48366923B05}"/>
              </a:ext>
            </a:extLst>
          </p:cNvPr>
          <p:cNvSpPr/>
          <p:nvPr userDrawn="1"/>
        </p:nvSpPr>
        <p:spPr>
          <a:xfrm>
            <a:off x="507868" y="395823"/>
            <a:ext cx="71304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Branding – Fonts and Colors </a:t>
            </a:r>
            <a:b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for Reference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619AD-F865-1E40-BEC5-4D4005221789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71F19E-2BB6-CE42-8419-54FCF502FF25}"/>
              </a:ext>
            </a:extLst>
          </p:cNvPr>
          <p:cNvGrpSpPr/>
          <p:nvPr userDrawn="1"/>
        </p:nvGrpSpPr>
        <p:grpSpPr>
          <a:xfrm>
            <a:off x="6629399" y="3479073"/>
            <a:ext cx="4865913" cy="1352807"/>
            <a:chOff x="6629399" y="3265713"/>
            <a:chExt cx="4865913" cy="1352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7BF23C-84DE-5449-A944-4598BD9478F5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D6000C-09D3-A749-8A2B-66718C90CDE6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9B2413-F52C-A74C-B166-6BAFD9F47070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EE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3CEEBE-73D5-984F-B455-D8F5FF8E69E1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03C857-0D09-4948-80F9-82E8BEA16D42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#6E7073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EF433-7549-A54F-80D8-55694C4BC4DD}"/>
                </a:ext>
              </a:extLst>
            </p:cNvPr>
            <p:cNvSpPr txBox="1"/>
            <p:nvPr userDrawn="1"/>
          </p:nvSpPr>
          <p:spPr>
            <a:xfrm>
              <a:off x="79247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#EEEEEE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3A51DA-FB3C-C744-8828-E904FD6B5FE2}"/>
                </a:ext>
              </a:extLst>
            </p:cNvPr>
            <p:cNvSpPr txBox="1"/>
            <p:nvPr userDrawn="1"/>
          </p:nvSpPr>
          <p:spPr>
            <a:xfrm>
              <a:off x="92201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#EE3424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6DBB4-945C-E844-B174-DCC715476F20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#0E2B5A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EAB40D-E97A-DF45-85D9-A61CD6C97316}"/>
              </a:ext>
            </a:extLst>
          </p:cNvPr>
          <p:cNvGrpSpPr/>
          <p:nvPr userDrawn="1"/>
        </p:nvGrpSpPr>
        <p:grpSpPr>
          <a:xfrm>
            <a:off x="6657676" y="5077648"/>
            <a:ext cx="4865913" cy="1352807"/>
            <a:chOff x="6629399" y="3265713"/>
            <a:chExt cx="4865913" cy="13528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8CE40-0498-5E44-923E-3D0F67B61342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C5B19E-3967-244D-B600-658B7EF7AC6D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rgbClr val="2DC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1E33E6-A8AD-E14F-B9FB-15A020C2267B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D2D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99990D-5C13-8B40-A391-68EDD42763D3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rgbClr val="5D7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190A09-DDDC-6046-BD9E-D52D62D97261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#E87722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889DE-1BFD-1742-9D5C-3D3528459CB4}"/>
                </a:ext>
              </a:extLst>
            </p:cNvPr>
            <p:cNvSpPr txBox="1"/>
            <p:nvPr userDrawn="1"/>
          </p:nvSpPr>
          <p:spPr>
            <a:xfrm>
              <a:off x="7843154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#2DCCD3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4979F1-646B-6A46-AB25-39C85135A247}"/>
                </a:ext>
              </a:extLst>
            </p:cNvPr>
            <p:cNvSpPr txBox="1"/>
            <p:nvPr userDrawn="1"/>
          </p:nvSpPr>
          <p:spPr>
            <a:xfrm>
              <a:off x="9154885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#D2D755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EB6A0A-5A36-6648-93D5-6FC9FF2A730D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#5D7975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08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3CE76F-62A7-BE43-BB16-A675AA79F0BB}"/>
              </a:ext>
            </a:extLst>
          </p:cNvPr>
          <p:cNvSpPr/>
          <p:nvPr userDrawn="1"/>
        </p:nvSpPr>
        <p:spPr>
          <a:xfrm>
            <a:off x="0" y="3991335"/>
            <a:ext cx="12188825" cy="2866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BCB30-C16C-8D4E-AD15-5EC15692C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5" y="4507362"/>
            <a:ext cx="1617558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18B3-4F4F-D04B-AB1D-0C84AD3C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28" y="1316382"/>
            <a:ext cx="1650532" cy="103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4A93-595F-D640-86AF-457F0F3F6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6" y="1511456"/>
            <a:ext cx="1617856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15BA47-2B84-E443-ACE5-07967AD3B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944" y="2686386"/>
            <a:ext cx="1714500" cy="1041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0162C14-2055-AB4A-AFB1-DC52700E9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3944" y="1310796"/>
            <a:ext cx="1714500" cy="1041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034A77-4164-2D4A-A923-27BC36CC61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3944" y="5482980"/>
            <a:ext cx="1714500" cy="1041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A0290-7C19-4A40-A3E3-B1AD1832C0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3944" y="4306702"/>
            <a:ext cx="1714500" cy="104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A616F74-DD4C-FC4A-AC30-2B57356DA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8115" y="2664796"/>
            <a:ext cx="1943487" cy="10845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E11A0-E8E1-BC49-8C43-7961D8CE57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8115" y="1289206"/>
            <a:ext cx="1943487" cy="10845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9DB76D-6BE9-1A4F-A87E-B2183C0228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8115" y="5461390"/>
            <a:ext cx="1943487" cy="10845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3194667-10CD-3641-BB1E-BE20208844E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115" y="4285112"/>
            <a:ext cx="1943487" cy="1084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C74139-B78F-9B48-8C5A-F442465A5CA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2887046"/>
            <a:ext cx="1604584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9B7054-14D5-394F-A7D5-DF791EE5C8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5683640"/>
            <a:ext cx="1604584" cy="640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FC040-B5FB-C948-A4E5-E2B5AE3E7E5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959928" y="2694183"/>
            <a:ext cx="1650532" cy="10258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D0B04B-1E7D-164E-9619-7B0FD98251D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959928" y="5498962"/>
            <a:ext cx="1624193" cy="1009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82FB5-771B-5B46-BF63-A8CCE79921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959928" y="4316160"/>
            <a:ext cx="1639660" cy="10224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3F5FE-3155-6046-90FB-C598CC07951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32927" y="4438039"/>
            <a:ext cx="764882" cy="778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567B533-05F1-3640-BBEB-1B6CA63671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3899" y="5533516"/>
            <a:ext cx="906134" cy="940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5F3B8C2-B235-D14E-B821-51DF99C84BA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77686" y="5317880"/>
            <a:ext cx="1347216" cy="1371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093AD71-AE46-8E4A-A1EB-BB43E475418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48098" y="2521286"/>
            <a:ext cx="1347216" cy="1371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2061AE5-2DF4-1A44-A38F-A53D6562246E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98148" y="4135478"/>
            <a:ext cx="1347216" cy="13716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C7CADC2-DE23-AD4B-B685-B70227B6546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77686" y="2775784"/>
            <a:ext cx="1437673" cy="8626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0776E28-998E-4041-BF33-F89F6177204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347070" y="1433683"/>
            <a:ext cx="2713657" cy="79562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BDD5228-99F1-9140-A332-F4A63BD88913}"/>
              </a:ext>
            </a:extLst>
          </p:cNvPr>
          <p:cNvSpPr/>
          <p:nvPr userDrawn="1"/>
        </p:nvSpPr>
        <p:spPr>
          <a:xfrm>
            <a:off x="507868" y="395823"/>
            <a:ext cx="11102719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Common Logos &amp; TN State Graphic Elements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01AF59-22F0-A94A-A4B9-FCCE18AABCEB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DBF64B9-9EA6-C145-A11A-EAF3BAB848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73" y="1089548"/>
            <a:ext cx="271714" cy="8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3741A-8EE6-8C49-8520-6418AED61522}"/>
              </a:ext>
            </a:extLst>
          </p:cNvPr>
          <p:cNvSpPr/>
          <p:nvPr userDrawn="1"/>
        </p:nvSpPr>
        <p:spPr>
          <a:xfrm>
            <a:off x="507868" y="395823"/>
            <a:ext cx="443903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Simple Line Icons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CF5C1-BD21-A74C-B490-EE3167D16572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47C2FE-F9EE-2747-8714-AE390CBD0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190" y="1222787"/>
            <a:ext cx="914400" cy="9144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C26BFAD-3A11-9346-B82A-3FC99CBF90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903" y="1222787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56E5527-D745-B44C-99EA-B3385179A2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984" y="1222787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3DFD813B-19B1-A14C-BC4F-511E53CE84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067" y="1222787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BB2B73A-7CFB-1F4E-B272-3897B93E75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1149" y="1222787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77AD503-D630-B64F-B271-192C7EE135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32168" y="1222787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8397CF7-4002-5B48-8DE5-07ECF802BA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0999" y="1222787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73C6980-3717-F64B-B02A-A92081A4A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2453" y="1222787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C8F8964-B374-8F4E-B30F-E62E075E8B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3912" y="1222787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90C9108-9FCB-144E-BA54-E5D46C142B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2637" y="1222787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6EBDDD6-C559-A546-AF9C-911CFE7C9E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984" y="2480052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16F62EF-4820-A74A-A8BF-8F6F3BDAEC0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5067" y="2480052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C65AAD-7E82-1643-9DFE-0FD6CF8D197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1149" y="2480052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EF710EF-F055-D445-B1BC-8E1CC1F518E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32168" y="2480052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96E828F-AFA3-D944-9C98-0F63F6262A2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540999" y="2480052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8E94DE81-7199-8946-B49F-DE7FDF0AEE5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82453" y="2480052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9656505-310A-FC4D-9B81-910F014B70D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23912" y="2480052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9275CCF-CC2D-5D40-8B3D-1F7599E3B7E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32903" y="2480052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F9D7853-8551-B14D-A546-DF2B66DD5BB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76190" y="2480052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A11B83-FE29-0D47-AD9F-5BD6181A98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637" y="2480052"/>
            <a:ext cx="914400" cy="9144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6BC2792-2B57-3E47-8702-A196145F6447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72637" y="3609761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ECA867-F1DB-8146-BDD5-B851F0A957AC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76190" y="3609761"/>
            <a:ext cx="914400" cy="9144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3C02834-9659-364F-A1A6-D796F7E8326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32903" y="3609761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7DAE9A-BA65-4B4F-AD82-1562C3D92A3D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78984" y="3609761"/>
            <a:ext cx="914400" cy="9144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9D86EDB-A4B7-4E45-A391-F916F71BF6D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125067" y="3609761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842D526-C7C3-7C47-8F20-3E029182118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1149" y="3609761"/>
            <a:ext cx="914400" cy="9144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A272E9D-898F-2F4A-A1A1-7D5871A725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332168" y="3609761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21F70A9-707E-F146-94AF-08CC08D56ADD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540999" y="3609761"/>
            <a:ext cx="914400" cy="9144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05F3FFA-AAFD-D248-8488-2CD428F07E16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682453" y="3609761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CB6D16B-C3BA-D841-A864-D45B9338AB93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23912" y="3609761"/>
            <a:ext cx="914400" cy="9144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CB3520-5186-4240-9028-244C570045A5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2637" y="4651717"/>
            <a:ext cx="914400" cy="9144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2ABCD3B-98EA-A24F-ABC2-3C239E3608FC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190" y="4651717"/>
            <a:ext cx="914400" cy="9144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BD4A1B1-9913-5F45-9A9F-D6230406334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32903" y="4651717"/>
            <a:ext cx="914400" cy="9144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AFB5711-95F8-AC4A-851D-F489AA8816EB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78984" y="4651717"/>
            <a:ext cx="914400" cy="9144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C391E16-473D-6343-B56F-386452E3B39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125067" y="4651717"/>
            <a:ext cx="914400" cy="9144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80447E1-D7F4-7E45-B315-3F1423A63C8D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271149" y="4651717"/>
            <a:ext cx="914400" cy="9144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A7A3D0-E799-B74F-B62E-906224B9D775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332168" y="4651717"/>
            <a:ext cx="914400" cy="9144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B86704D-EC58-9543-B25A-EF2FDCAA7C8A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0999" y="4651717"/>
            <a:ext cx="914400" cy="9144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3CB457F-ABD5-D047-B3D6-8FF93EDE14E4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682453" y="4651717"/>
            <a:ext cx="914400" cy="9144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EAB62DC-2801-6842-A659-C0E0E313F851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823912" y="4651717"/>
            <a:ext cx="914400" cy="9144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E6E5E71-D875-334C-85BE-D72644F9A3C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72637" y="5693673"/>
            <a:ext cx="914400" cy="9144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6A908EB-FC90-0349-85E2-24253A813354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76190" y="5693673"/>
            <a:ext cx="914400" cy="9144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3256011-330C-154D-A3EB-F66E34E82494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832903" y="5693673"/>
            <a:ext cx="914400" cy="9144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AE98316-AC08-E045-88B4-C79AD32665BE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978984" y="5693673"/>
            <a:ext cx="914400" cy="9144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CD49EDD-6FBD-ED4A-B51F-71BB263CA5A5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5067" y="5693673"/>
            <a:ext cx="914400" cy="9144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75B0881-9C97-5C47-9020-5B1C64F648C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271149" y="5693673"/>
            <a:ext cx="914400" cy="9144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63D07FC-FAC4-F24C-8466-7662F216946B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332168" y="5693673"/>
            <a:ext cx="914400" cy="9144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30B36E7-16E5-E343-A201-FB9EC16F1D66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0999" y="5693673"/>
            <a:ext cx="914400" cy="9144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66E3074-4E63-D841-9C64-A2B62EC5EC38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682453" y="5693673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A7D0A86-E0D0-9048-94F4-124EB34EF4E0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823912" y="569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3CE76F-62A7-BE43-BB16-A675AA79F0BB}"/>
              </a:ext>
            </a:extLst>
          </p:cNvPr>
          <p:cNvSpPr/>
          <p:nvPr userDrawn="1"/>
        </p:nvSpPr>
        <p:spPr>
          <a:xfrm>
            <a:off x="0" y="3991335"/>
            <a:ext cx="12188825" cy="2866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BCB30-C16C-8D4E-AD15-5EC15692C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5" y="4507362"/>
            <a:ext cx="1617558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18B3-4F4F-D04B-AB1D-0C84AD3C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28" y="1316382"/>
            <a:ext cx="1650532" cy="103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4A93-595F-D640-86AF-457F0F3F6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6" y="1511456"/>
            <a:ext cx="1617856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15BA47-2B84-E443-ACE5-07967AD3B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944" y="2686386"/>
            <a:ext cx="1714500" cy="1041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0162C14-2055-AB4A-AFB1-DC52700E9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3944" y="1310796"/>
            <a:ext cx="1714500" cy="1041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034A77-4164-2D4A-A923-27BC36CC61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3944" y="5482980"/>
            <a:ext cx="1714500" cy="1041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A0290-7C19-4A40-A3E3-B1AD1832C0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3944" y="4306702"/>
            <a:ext cx="1714500" cy="104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A616F74-DD4C-FC4A-AC30-2B57356DA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8115" y="2664796"/>
            <a:ext cx="1943487" cy="10845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E11A0-E8E1-BC49-8C43-7961D8CE57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8115" y="1289206"/>
            <a:ext cx="1943487" cy="10845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9DB76D-6BE9-1A4F-A87E-B2183C0228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8115" y="5461390"/>
            <a:ext cx="1943487" cy="10845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3194667-10CD-3641-BB1E-BE20208844E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115" y="4285112"/>
            <a:ext cx="1943487" cy="1084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C74139-B78F-9B48-8C5A-F442465A5CA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2887046"/>
            <a:ext cx="1604584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9B7054-14D5-394F-A7D5-DF791EE5C8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5683640"/>
            <a:ext cx="1604584" cy="640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FC040-B5FB-C948-A4E5-E2B5AE3E7E5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959928" y="2694183"/>
            <a:ext cx="1650532" cy="10258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D0B04B-1E7D-164E-9619-7B0FD98251D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959928" y="5498962"/>
            <a:ext cx="1624193" cy="1009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82FB5-771B-5B46-BF63-A8CCE79921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959928" y="4316160"/>
            <a:ext cx="1639660" cy="10224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3F5FE-3155-6046-90FB-C598CC07951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32927" y="4438039"/>
            <a:ext cx="764882" cy="778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567B533-05F1-3640-BBEB-1B6CA63671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3899" y="5533516"/>
            <a:ext cx="906134" cy="940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5F3B8C2-B235-D14E-B821-51DF99C84BA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77686" y="5317880"/>
            <a:ext cx="1347216" cy="1371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093AD71-AE46-8E4A-A1EB-BB43E475418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48098" y="2521286"/>
            <a:ext cx="1347216" cy="1371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2061AE5-2DF4-1A44-A38F-A53D6562246E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98148" y="4135478"/>
            <a:ext cx="1347216" cy="13716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C7CADC2-DE23-AD4B-B685-B70227B6546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77686" y="2775784"/>
            <a:ext cx="1437673" cy="8626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0776E28-998E-4041-BF33-F89F6177204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347070" y="1433683"/>
            <a:ext cx="2713657" cy="79562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BDD5228-99F1-9140-A332-F4A63BD88913}"/>
              </a:ext>
            </a:extLst>
          </p:cNvPr>
          <p:cNvSpPr/>
          <p:nvPr userDrawn="1"/>
        </p:nvSpPr>
        <p:spPr>
          <a:xfrm>
            <a:off x="507868" y="395823"/>
            <a:ext cx="11102719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Common Logos &amp; TN State Graphic Elements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01AF59-22F0-A94A-A4B9-FCCE18AABCEB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DBF64B9-9EA6-C145-A11A-EAF3BAB848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73" y="1089548"/>
            <a:ext cx="271714" cy="8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3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3741A-8EE6-8C49-8520-6418AED61522}"/>
              </a:ext>
            </a:extLst>
          </p:cNvPr>
          <p:cNvSpPr/>
          <p:nvPr userDrawn="1"/>
        </p:nvSpPr>
        <p:spPr>
          <a:xfrm>
            <a:off x="507868" y="395823"/>
            <a:ext cx="443903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Simple Line Icons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CF5C1-BD21-A74C-B490-EE3167D16572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47C2FE-F9EE-2747-8714-AE390CBD0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190" y="1222787"/>
            <a:ext cx="914400" cy="9144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C26BFAD-3A11-9346-B82A-3FC99CBF90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903" y="1222787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56E5527-D745-B44C-99EA-B3385179A2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984" y="1222787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3DFD813B-19B1-A14C-BC4F-511E53CE84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067" y="1222787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BB2B73A-7CFB-1F4E-B272-3897B93E75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1149" y="1222787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77AD503-D630-B64F-B271-192C7EE135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32168" y="1222787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8397CF7-4002-5B48-8DE5-07ECF802BA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0999" y="1222787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73C6980-3717-F64B-B02A-A92081A4A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2453" y="1222787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C8F8964-B374-8F4E-B30F-E62E075E8B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3912" y="1222787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90C9108-9FCB-144E-BA54-E5D46C142B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2637" y="1222787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6EBDDD6-C559-A546-AF9C-911CFE7C9E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984" y="2480052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16F62EF-4820-A74A-A8BF-8F6F3BDAEC0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5067" y="2480052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C65AAD-7E82-1643-9DFE-0FD6CF8D197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1149" y="2480052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EF710EF-F055-D445-B1BC-8E1CC1F518E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32168" y="2480052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96E828F-AFA3-D944-9C98-0F63F6262A2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540999" y="2480052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8E94DE81-7199-8946-B49F-DE7FDF0AEE5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82453" y="2480052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9656505-310A-FC4D-9B81-910F014B70D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23912" y="2480052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9275CCF-CC2D-5D40-8B3D-1F7599E3B7E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32903" y="2480052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F9D7853-8551-B14D-A546-DF2B66DD5BB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76190" y="2480052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A11B83-FE29-0D47-AD9F-5BD6181A98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637" y="2480052"/>
            <a:ext cx="914400" cy="9144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6BC2792-2B57-3E47-8702-A196145F6447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72637" y="3609761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ECA867-F1DB-8146-BDD5-B851F0A957AC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76190" y="3609761"/>
            <a:ext cx="914400" cy="9144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3C02834-9659-364F-A1A6-D796F7E8326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32903" y="3609761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7DAE9A-BA65-4B4F-AD82-1562C3D92A3D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78984" y="3609761"/>
            <a:ext cx="914400" cy="9144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9D86EDB-A4B7-4E45-A391-F916F71BF6D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125067" y="3609761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842D526-C7C3-7C47-8F20-3E029182118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1149" y="3609761"/>
            <a:ext cx="914400" cy="9144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A272E9D-898F-2F4A-A1A1-7D5871A725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332168" y="3609761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21F70A9-707E-F146-94AF-08CC08D56ADD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540999" y="3609761"/>
            <a:ext cx="914400" cy="9144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05F3FFA-AAFD-D248-8488-2CD428F07E16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682453" y="3609761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CB6D16B-C3BA-D841-A864-D45B9338AB93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23912" y="3609761"/>
            <a:ext cx="914400" cy="9144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CB3520-5186-4240-9028-244C570045A5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2637" y="4651717"/>
            <a:ext cx="914400" cy="9144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2ABCD3B-98EA-A24F-ABC2-3C239E3608FC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190" y="4651717"/>
            <a:ext cx="914400" cy="9144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BD4A1B1-9913-5F45-9A9F-D6230406334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32903" y="4651717"/>
            <a:ext cx="914400" cy="9144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AFB5711-95F8-AC4A-851D-F489AA8816EB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78984" y="4651717"/>
            <a:ext cx="914400" cy="9144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C391E16-473D-6343-B56F-386452E3B39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125067" y="4651717"/>
            <a:ext cx="914400" cy="9144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80447E1-D7F4-7E45-B315-3F1423A63C8D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271149" y="4651717"/>
            <a:ext cx="914400" cy="9144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A7A3D0-E799-B74F-B62E-906224B9D775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332168" y="4651717"/>
            <a:ext cx="914400" cy="9144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B86704D-EC58-9543-B25A-EF2FDCAA7C8A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0999" y="4651717"/>
            <a:ext cx="914400" cy="9144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3CB457F-ABD5-D047-B3D6-8FF93EDE14E4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682453" y="4651717"/>
            <a:ext cx="914400" cy="9144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EAB62DC-2801-6842-A659-C0E0E313F851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823912" y="4651717"/>
            <a:ext cx="914400" cy="9144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E6E5E71-D875-334C-85BE-D72644F9A3C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72637" y="5693673"/>
            <a:ext cx="914400" cy="9144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6A908EB-FC90-0349-85E2-24253A813354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76190" y="5693673"/>
            <a:ext cx="914400" cy="9144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3256011-330C-154D-A3EB-F66E34E82494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832903" y="5693673"/>
            <a:ext cx="914400" cy="9144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AE98316-AC08-E045-88B4-C79AD32665BE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978984" y="5693673"/>
            <a:ext cx="914400" cy="9144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CD49EDD-6FBD-ED4A-B51F-71BB263CA5A5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5067" y="5693673"/>
            <a:ext cx="914400" cy="9144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75B0881-9C97-5C47-9020-5B1C64F648C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271149" y="5693673"/>
            <a:ext cx="914400" cy="9144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63D07FC-FAC4-F24C-8466-7662F216946B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332168" y="5693673"/>
            <a:ext cx="914400" cy="9144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30B36E7-16E5-E343-A201-FB9EC16F1D66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0999" y="5693673"/>
            <a:ext cx="914400" cy="9144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66E3074-4E63-D841-9C64-A2B62EC5EC38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682453" y="5693673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A7D0A86-E0D0-9048-94F4-124EB34EF4E0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823912" y="569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163481"/>
            <a:ext cx="11350843" cy="739056"/>
          </a:xfrm>
        </p:spPr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828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99" b="1" i="0">
                <a:solidFill>
                  <a:srgbClr val="042C7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21E29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40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3" y="1996312"/>
            <a:ext cx="8881659" cy="1759104"/>
          </a:xfrm>
        </p:spPr>
        <p:txBody>
          <a:bodyPr anchor="b">
            <a:normAutofit/>
          </a:bodyPr>
          <a:lstStyle>
            <a:lvl1pPr>
              <a:defRPr sz="4399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7869" y="3808754"/>
            <a:ext cx="7544375" cy="2019300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0906"/>
            <a:ext cx="1590642" cy="629429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A51A2CB-DEA5-E648-B477-EDB42CDE57EC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63B73-8422-294E-94B7-3924DE250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70">
            <a:off x="9840876" y="2975187"/>
            <a:ext cx="1188888" cy="37759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49F3B-A36C-8C44-9AA2-BC9AB8AF4C0C}"/>
              </a:ext>
            </a:extLst>
          </p:cNvPr>
          <p:cNvGrpSpPr/>
          <p:nvPr userDrawn="1"/>
        </p:nvGrpSpPr>
        <p:grpSpPr>
          <a:xfrm>
            <a:off x="87609" y="267987"/>
            <a:ext cx="11887088" cy="175769"/>
            <a:chOff x="-556175" y="5388428"/>
            <a:chExt cx="10099009" cy="1492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A4EA4B-0CF8-7A41-9056-B4300BB4E6F8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06EA435-3B39-1A4E-9264-AA3E38A14A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5EA43B9-62CB-0043-BD26-C0A6AEE232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35ED08B7-16D9-964D-B7D7-AAA79B310D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A2EC5139-D0F4-1649-95F8-76716460E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20B3E14-7E42-5847-BBF7-8C5B6F70AB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FEC779-EE9D-3644-A71C-DA568EE9AE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C5EE8FE-03A8-3A42-B5AE-3270095378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82F8862-91FA-D54D-804C-7D99965266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7F06E37-9335-8B41-B4CC-87D6F329E9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692EF78-6BE5-4C45-BBDC-934B7DED2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2BAB7C71-2CA6-3245-8EA0-EB003D734B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D6793FF5-7C9E-044A-86D6-1455FB5A2D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1410636-46E9-0C40-983D-F63A106EB8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F3A8CAD-C5ED-C444-A400-0C8547F3B9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20009C4-57FB-E347-879B-026F8BE2E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2D66A40-70DA-7A4A-B43A-06089B443F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CEF69C96-8419-2B4C-A171-5886E7B130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E56D531-54E8-AC49-BD86-18B6119708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FF6591B-A675-874E-98FC-C3BBB873E5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A3ABE9B-58D0-AB45-9483-E99BB2BD53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A497271-DD48-F544-92DE-297E50BF2C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6047BD6A-FAC4-BA41-83BD-ADF28AB231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557C642-121B-A94B-9D58-90610EB1EE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C9BB053-2BE3-1C4E-A8E0-083CA7852A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F7257CA-A586-C542-9397-B0ECDA2092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5EDE776-0D5C-2740-B029-608E8A0B72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38F1A9F1-03E2-EC44-B4A9-C58A91EF35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D7B96AA-1058-D641-88C8-0A5CB5E239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03E4956F-85F7-DC45-B89C-336CCB07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1FC606C-0C3B-EB45-A465-7069D3D635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7D12103E-4B30-8449-843E-30AAE60B8A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65CF63B-CF5C-B54B-AA26-CCC3386B5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961E9018-B192-AE4A-BE72-E10E70EEE3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B21BB6D3-5206-6540-9DAF-5937D6318A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72734CD3-210C-E54F-BFD1-65900AF41C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CDECCAF-6C45-3B40-8579-14A9A8E0A7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E35EC5F-6544-4B48-BC39-84B339EC4F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BF089D7-C027-684B-A375-0E28298696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9843EBFF-53A7-FB46-B38F-9D9206589F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1028949-1888-F34C-BBDE-AF873F5068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2CCF133F-B5D1-E549-B56F-5A377FC247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667AB8A7-7D04-8A4E-BDB7-786262071A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84D9588-B2DD-5F41-B5C5-EB92FA37FB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5C945B8F-AA7E-E842-9927-5BE1D804A6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E0CA13D-85EC-EE42-8D6A-2E584B3F7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49A9E47-0078-C542-BAB2-E864FF94B5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4B56A45B-DF1A-654B-87B5-D57C99E665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43CAC94-7C36-CC43-A7AB-217712347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71FEA2-63D5-3D41-B42F-34CF16015121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94C953C-BB22-5941-A86F-4576188E32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EA00C85-0CCB-D140-A4FF-1CEE0765A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0C65E66-C0FC-9746-A5C2-73876510E6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AC81CF0-E6A4-A84A-B2A9-31B6A24729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D10E6C4-A13B-8E41-9A1C-F4C00B3BDB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A1E8F3D-0110-3A4E-9EAC-0EFCFF2076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C9CBEBC-B64D-AC4A-85F5-BE5979E451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7084259B-5DFA-4B48-BFC3-A1D39F94CF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A507884-B494-8046-A308-D41F54A24A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7C35056-71D8-3642-9332-D86979563E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3088FCA-1B41-CA42-834B-72F386B1D9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DE9A8B9-7CC6-E148-B5CE-05828D1A2D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9C402EC-E63B-1C4D-9325-95E50C98D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C0C01AD-0EA0-6E4C-90AD-2A1767CF3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8D1D3C-64A9-E441-BA32-D4CE23C15B8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F597194-2DF6-F74F-A333-DD473431EF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CE48169-247C-8E48-8D4A-D50F7EA6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DC9EA72-77F7-4046-9AD6-5597059161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501A15D-7A94-C84D-A288-72AB4378AD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2D875C90-7F7B-6F43-90A3-C4BB49F651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7A51128-51B3-5345-A6A0-0CD1A5DD5D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9D97B16-4BF5-0042-9A14-E554F4F2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C7B2743-661D-3C42-8D0C-3780A55414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AEE387C-8086-A946-BD45-1AEE9E4A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AA000F0-70C5-954B-B4C8-39FD8FEE5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232A9AE-1A6D-2446-A2C6-A1C9578954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4D3D3F8-7193-0E43-BC83-1FDB745FD5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4DB799C-2504-FF40-86BF-E23EA1BC81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BC3635F-F6D5-6249-89CC-D727251C1A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8C41FB3-7CE9-4347-9450-2E6FA1E167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B6A150D-F973-CB46-B4B8-2C6319D5AE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E9B4A2C-6A2C-8849-B220-8F9E5DDDA6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96FA9B2-93E8-5547-A40B-7255CB269A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33FF8229-5048-FC4F-88B9-BDE0CE270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4BE7463-43F7-6441-97BC-4E9645FCFD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175B4F-94B7-4140-BF9E-37ADEB5CAC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4F9DCE-2B7F-6841-A58B-9CC735F774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EBAE5DC-6941-AF42-82E9-54A7CA0AB5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8C81B78-6E60-6641-A45F-5DCF72C0D2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818A35-6020-D742-B5D7-EAE7A8A2C1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3F43CDF-AF72-6242-B16C-AFEECA3B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774CAA-205E-C449-B2D4-4E1B0D55E1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EDF1371-75B9-F940-8E23-9D71ACFAA2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A0592DC-11B9-8B46-A723-14C71E7FB2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6141967-CC00-4E4B-A51C-CC09653D46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D9D1D30-68A4-C042-9EC8-0697586520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AD3A2933-429F-9648-8695-A933ACCD46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460269A-7090-6A4C-A50B-A0C5B593E7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6F950E-B75F-3140-AD9E-332A661FFB23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84B1DE5-79A5-2843-A72C-E2614B206B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0BCABE5-4E73-F04F-B3AF-6ECA752A8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DCCCCFC-23A7-6146-8F58-118DC54A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B89E2E8-9F3F-024A-8A70-426E1BE1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266D4AC-D67E-A848-B2E5-E5FA49B02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668660C-D1CC-C643-AC17-CFED44C6FB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5E0A8E2-FE2C-774C-B8E6-BDF188241F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C6AB6F-160E-914B-A5A9-2008C220DC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BC40C0B-FAF1-EB4E-BDF1-EEE06E8489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60E685A-C3DA-904B-9B5E-AFCE86BB47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0E897DF-4373-334D-9025-2EC4E028CF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51D9E58-4D3A-7E4D-8FD1-7C47ACDC9C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98E3DCB-A169-DA45-8DAD-FBBE6AA0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1F90A25-4C0D-5F43-B308-586B1AB437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9349908-BFF6-2F40-AD4B-B1318FEE7C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BFB7C4A-D604-7042-BE02-724E13CAD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AACBCD-3198-0C49-B005-294BF077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8ABA712-DB38-7E42-8E46-4D72EE198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2DC26A-2292-0C4B-9F27-D34A938942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1A675BD-5953-E943-B647-1B5DFF0473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42D4302-8A69-D34A-808E-4A17E456A1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654412E-AECD-DE48-B3F7-BF5CDAC32A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A958F87-5DCA-5B4A-9C19-F44BDBF72A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BEE9C6E-F2C5-C248-93F7-9DC7AAD4B2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3C82C40-9F78-604E-8A73-51AD8BC6FB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0B2B591-ADAD-5F4C-AB6B-78058A6992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C064662-D3B2-7245-BFF1-954B693864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DBD8CC9-1728-0046-9B2C-42CF36A15A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3C68883-5038-444E-9362-6580416174F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D8BF9E4-5835-4349-BDB3-C28493C8AD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FC75BE5-188F-7247-9FA7-B8A4616DDD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4F523D5-59C6-C948-A06D-E6DEA96820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DEC9ABA-6E25-CA4A-8197-9F26D64ADA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42FDEEB-DDC7-4542-A3D9-3002B836B1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3E4B328-0C96-1049-8CAB-E045BA6D33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C296C84-6CEB-804E-A10B-51760C50AB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FAF3117-EF26-634E-96FC-1D8B050281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270F9DA-6C81-A547-8C34-3B2A9A1645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7635969-821E-D540-A115-E05882F75A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C48C81C-4F34-3D4D-96E9-839E4E145E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444E25F-F100-264C-A23B-423E9CDCFE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F87A6E0-E881-7043-B35E-C934E57306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46BAF82-606D-DA40-9DC5-1981E3104B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C245857-E44D-E64B-9B1C-6FBE69C4F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8690599-6BBA-4646-A44A-5BE9495B5F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286EA83-8AB8-684D-9C4F-5AE20943D9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903DB5D-F5A8-B043-8ED8-6C234EFFF5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5D4EAE5-0356-EE48-9954-FD702B666E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CD57EC-9B00-844A-A19A-9EC3013E7905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394462" cy="149291"/>
              <a:chOff x="6927228" y="7552706"/>
              <a:chExt cx="4800758" cy="22706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A62D392-CBDB-5244-A295-F969999C30E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113640-A68F-7D42-9B7E-2B4E5520A8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1B608D6-4AED-B649-964F-8F1E0BD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9BD793F-F8E1-1243-BF04-47FDEF9526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F69974F-DE52-364A-8B70-4F8DF24D39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1C8D5E-75EB-1046-8E77-DAB81F68EA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19F3FA-F16E-4F48-B81B-51E4C52155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5E3686-7C9D-0B47-9B5D-513F9346F8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39C2A61-1C9A-ED4F-A3A3-8808719947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55B5001-B955-4A41-8B28-54C81E48C9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AA5CB7-1687-4D4D-BE89-FA6BBFC7AD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B45DA8C-12BA-E043-8A01-9FFEB25C1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8C21DD5-BBD1-AB43-8545-8B23C84D54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D804194-05E5-1B40-A95A-AF0FC59740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2A492D-1DA9-DB41-B350-705B88DDB9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28D6AF7-418B-D549-85D9-1A3592630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9EA35BC-B648-F941-BB9B-37EA964058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4DD0B2-F176-2D42-9C64-3B5D9FFC0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21932EA-5E78-0344-8F12-96E1C70E26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351103D-ACE5-C446-9CE4-5660091CB3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7407856-E4AC-FA48-BCB1-3CC0B461D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834A26C-E0FB-CE4C-9433-8CAA67831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EC5F057-5E9E-CC4B-B319-95DF2F10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B1D311-8A48-DE44-A11F-E17F90EB4F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DC3E3C0-3A58-AA4A-8395-46D588A595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85F9D5E-8695-4D46-B542-7868E9BF9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7B0DA58-D691-0946-A321-F86F9BCAE2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467E46E-F0B8-604F-9FFA-1535AC5C80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F6DFDA4-3EFF-AC43-9391-5ED5C7FFF3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83651F0-7934-F74B-B0E9-33F0075583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237FD67-4E41-D94F-975D-E3F953E60F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4EC6473-E956-E047-9250-4504D7FD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1167F6F-4E36-2A43-9440-2F797CF9FE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9D008E-561B-DB43-937A-40B6FF1796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2CFDA9F-551B-7543-8DF5-5F1363BD2D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2BEEAE5-71C9-5B43-858B-1B5EB45801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EE9DC9C-777B-4141-BB29-B402A6D326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DE612C4-80BA-2A44-8C58-E8715930B7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E62430D-26B5-7D40-A7F3-E81E5A83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8D58D6D-0688-2A4A-9910-914A4A5ED1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D251BE-278E-514F-80DE-276C3AD592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65B9040-FDB8-1045-AB77-3D7E01FFA1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E09843D-1D09-F243-8BC0-78C6206FBA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38976D9-4CFE-7740-A507-80992474B4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ABF1F06-95D6-9941-8A31-6F64791390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2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6A3134-F569-8646-A42D-F63E04F64D14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118687-118E-1C41-9FB4-27FF8AD1F8ED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CA8E291-A12D-5B49-BE1A-688ACBDCA8B5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6923CB-F2BF-CA48-8C03-8AEFA99D081C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23B4474-A5E7-FD4B-87BC-41821CD8CA5D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A55D89-C39F-4D43-AE63-61EB5128A2CE}"/>
              </a:ext>
            </a:extLst>
          </p:cNvPr>
          <p:cNvSpPr/>
          <p:nvPr userDrawn="1"/>
        </p:nvSpPr>
        <p:spPr>
          <a:xfrm>
            <a:off x="8131032" y="2009788"/>
            <a:ext cx="3629107" cy="3630052"/>
          </a:xfrm>
          <a:prstGeom prst="ellipse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731995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24371D59-BD56-DA4C-843B-99CF7AC81C3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295313" y="2174542"/>
            <a:ext cx="3300545" cy="3300545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47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3EC3A5-8DCE-854F-BBDA-489A49DBA4BB}"/>
              </a:ext>
            </a:extLst>
          </p:cNvPr>
          <p:cNvGrpSpPr/>
          <p:nvPr userDrawn="1"/>
        </p:nvGrpSpPr>
        <p:grpSpPr>
          <a:xfrm>
            <a:off x="0" y="6170814"/>
            <a:ext cx="12188825" cy="458586"/>
            <a:chOff x="0" y="6170814"/>
            <a:chExt cx="12188825" cy="458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2FE6E9-E9DF-AB40-9AE7-7D62BD427FF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1E78ED1-F414-6C40-90F3-F5AFF60C404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DCB7BFD-68C1-FC4D-823C-BBFB370FA89C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C5AEF8-E7BB-1D4F-A049-B1E811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59209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660F89-3C72-2B46-B3F5-11717829B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9592096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88F303-BD04-1949-8375-D52BF73748A8}"/>
              </a:ext>
            </a:extLst>
          </p:cNvPr>
          <p:cNvSpPr/>
          <p:nvPr userDrawn="1"/>
        </p:nvSpPr>
        <p:spPr>
          <a:xfrm>
            <a:off x="10361611" y="0"/>
            <a:ext cx="1827213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FFA5001-507A-524A-BED7-A5FD450C4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4012" y="0"/>
            <a:ext cx="16748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092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69" y="2327564"/>
            <a:ext cx="1288850" cy="39530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91E509F-E98D-3848-BA75-E94AF92F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9C32CE-05CD-9E4D-AB4D-99C9C3D54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522822" cy="46056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D10000-67FF-DD43-9E31-3F0A5DAC7F84}"/>
              </a:ext>
            </a:extLst>
          </p:cNvPr>
          <p:cNvGrpSpPr/>
          <p:nvPr userDrawn="1"/>
        </p:nvGrpSpPr>
        <p:grpSpPr>
          <a:xfrm>
            <a:off x="87609" y="6453631"/>
            <a:ext cx="12013611" cy="175769"/>
            <a:chOff x="-556175" y="5388428"/>
            <a:chExt cx="10206500" cy="1492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A15094-7A12-4547-841F-3F598746B08A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AC81769C-ACD0-AA46-B55B-55D9845DC1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C76E733-8AC1-8244-A878-DA7EECA7CB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826B60D-6BD7-BE4E-B6AE-340C1C09DC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611D097-B55B-AE44-9B42-DCA92C06CDC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6C53F09-7D4D-B94C-B8E0-11F2795FDB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486865-4261-1B4B-B0F7-2D5849B35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C73E1FF-F2EC-BE45-AEB5-7FFAABDE2B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3859127-8766-774E-AF82-8BEF0AC5F5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DACB262-FDFC-F442-9CCA-41D550EB34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B900191-750E-A946-8349-F4790B29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C70DE60-DBF4-CA44-AF95-5957981C2A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CC1CCEA-99D5-4D4F-A014-D288FAABDB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A88879A-B09A-F545-B3CD-B5C985D01F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599358C-6F81-C24A-BC47-7167EC9786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9754045-23E0-6543-91C2-E729691929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CA3B432-94C5-E841-A4FA-1DAB112F77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BB765CDB-B45E-4446-8F5B-E51DB59E6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D056CB-4654-0144-B516-8F7048BA26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3EBDDD1E-2CE1-5E47-B197-FBB2AEAA3E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04DEC34-9F54-5C41-B50C-D1871B7F65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F96B8D3-C1A3-9D45-B2C0-0F7F96815F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0123706-07DE-0E4E-90CE-C4D6842A0A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E7D8CBD-6778-B94D-B063-660BD02D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3C62E5E3-D59A-4443-9ACE-988B9A1586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1978F71-AF9E-7D4C-9AB6-5A1FD0B2480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89FFE61-9030-534B-A6F4-2FC1730F52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14C2F76-16A9-E840-B6E6-F49949CEE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639544A-CF32-BC4D-BFC0-E2DC34E49E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D3BCBB0D-40AC-FF4B-A1D4-E8BD7CAFB7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109A4713-EEC6-724A-924A-004AB4FBE6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88CCCC1-D404-1F41-B8D3-15E36B5964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4D58B8E-0625-054E-8C67-52822EB7A0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B9DCFAA-93B3-8644-AD88-9EC07EEA99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DB23739-9E10-4345-8C0E-6C0F3ECEC3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83BE764-F6D7-D047-990F-AB458CD4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1E74F30B-2336-9346-9200-F78A2723F3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70734039-795D-5D48-9694-F635EE86C9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C1E56BE-4508-6A44-B8D0-6CAF3643E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211267B-870F-6946-ABDF-1F5861AD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D151696-3744-F44E-A416-96C512145F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136BDF7-A7C7-5D43-973B-785D3D698F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C20E71D8-1BF8-BC4A-94D3-40D6ADC9BB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1BE462C-96AE-244A-9A1E-F1D3E8526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69E1E159-EF97-C547-9277-59CA6EA008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A5878C4-288C-1C4B-84A2-5070CB95B5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6C3D10E-8DA4-C24C-B029-754C486790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53F3EB9-2191-E741-87F6-7825BE855E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7E45163F-DBE1-914F-8A1F-1A787E2DC3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297214-78B1-CF4B-B744-901345F30602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292706E5-076B-5F4C-812F-FEC6E9915D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E3D1405-581F-6244-91CD-85A984DEC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F2BCD18-8678-404E-9D15-F1BD7C0752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7BFD6CE-ECCD-444D-A7B0-4B48D67FDF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37929201-4384-E146-B984-1B2B04F2FD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1A8DBFB-0288-314B-8FC9-105BF1D70A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66C2E77-979E-8447-B176-1CCDA73AD4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4F26C27-0427-084D-90EE-625F83DD47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2460563-A889-E945-8955-E9D1F149E0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0A6ACA5-BBB6-6141-8F99-097460C84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BCCFF44-BB58-5643-A26C-CA81C93C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661A0BA7-8837-BC4A-A51F-2CF4F9B613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2926DD6-27B3-8149-B92A-D411A42B44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EB62302-9E2F-5544-A7B6-57F7CED38A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9815D6B-B72A-E045-8689-A8ED057DEC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83634D3-5FEC-8842-B7B2-8B230768EF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BD9E4A9B-0FED-554A-A870-B4709BE5CF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0B57485-220E-714B-A2C2-B3B85ADE0B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AFB7CB3-A903-DD4A-B6F2-0F5CF5CDE0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F66685-D8F3-2C42-9253-CB6FE5AB08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D9D70CF-6892-AB40-9B13-D229F7448A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E74A9E9-14B9-254D-A201-96B112C001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F7C45194-5CBF-6840-B5A4-8D3A44D4FD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C9F3887-2520-364D-8505-A53938DB66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35A291F-F9F8-6240-AB7E-9688DCD3AD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F7E5FF7-B52D-A849-BEF0-E1DF76E4E0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B3407C5-1F9F-D949-9ABA-889FE9C4A3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716575CD-F19A-224E-8826-8835C6162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DC22ADC-686E-504D-B0D0-4B51D43A2A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F35CC8B-996A-144F-946D-15D332A933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E5CBD76-CCC7-5142-8407-168685142F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2F2862C-DA42-3B4E-842C-C81DD965EF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96FE1C5-2B0A-584A-B04A-4F3DA96992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67B61A4-0A80-8F4E-8D71-6166C6E33F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EAA5028-41C5-6647-A1CC-4513221918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25B31FB-57CE-1545-8795-44733B2982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D4072B1-FF73-9848-9733-7C55D1A0050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BE2D710-FF1F-954D-AF85-6DA1D68D3A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5013CF-77D8-7341-9093-41782D24F6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29D4563-308F-B44A-9773-E565F20D21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47E6BB1-1E6D-044C-932D-F7F7322745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80F1885-F2F7-404A-A8A0-90189995FA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BDD3253-8FFE-0745-863F-B612B52793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3644F3-7B15-0448-99E0-A95C47E1D6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7FB7D09-035C-C646-B7E8-C044DB0F2B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1AC3056-116B-5445-BC1D-67EE52B6E6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9197D4B-68B1-E745-8F21-415016EAB7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2C8B4F6-259F-584B-8F27-69244A42D5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D03E38-69EB-DC4D-A1D7-FB8B055B3764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F83B358-F012-4445-AC3A-1ABD62EB8A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B0CFAB7-51E2-C64C-9CC8-F024812FF9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9D9FB5E-EC1A-CC46-9248-EAA8754542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1DC9453-8CB4-C446-B4DB-E592CB833E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EFC4078-951A-8747-8304-DD69FAB1D9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08135A2-0ADA-EE43-BF14-307F8D29A1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AA7F266-163E-8E44-A219-3936AC3BE6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BF96821-339B-7540-AF72-5322BFCDC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F8393D7-2917-A94A-919B-650F3CE90B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79D1CD9-296B-0845-8DB1-810AFB12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0D36610-910D-DA42-875F-F4B35ED17C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F38B31-6862-3243-BEF5-366B7DB8D7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8087064-1DB8-0946-BB41-42B82E19F5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E0F0522-2F6B-EC43-A2B6-550C1BCD9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5EFFE54-37C4-9048-BE15-4D399836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ED94618-5D44-5C4B-A7B4-B6B9A3C559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44D03E3-63F4-6440-BFB0-562E5210B3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7295A1-8673-6541-B40A-740E749009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3F61C51-FF64-314A-8ED8-591841616E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8B7D709-C184-D540-A4A0-8D4E03DFB6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D872C8F-5DD9-AE44-A051-3F62028060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B265698-03A2-E74B-B1BC-8DADEB3384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5A50DE7-C78C-9441-878B-7EED15998D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D29EEB4-E77B-0A40-8550-48358B40D2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34AB9B7-5A59-2C40-947D-339323EAF6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39BADCC-E5D0-3B47-8FF0-DA5D7A6F6A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0815E60-D580-3D4D-9577-9E3F283188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CF54FB2-76F1-C449-AC3C-7F608DABC9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B50446C-7133-CA47-95D7-4088A012ED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27C3106-421B-5D48-8E14-E49DC444A9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89D8682-C322-A54B-AE4C-01A52CC5EF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D5D83B9-2A90-5744-9D12-465762EC98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66BB921-2452-694F-8E9A-26069D607E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CBC8AB1-5CBD-E64F-A202-D1D90143BF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A7DAC34-6AED-6C4F-9B83-3914DEB95F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0D6C7F3-B425-4E4F-866C-120C25EBA0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D50A258-8AA1-9445-B251-2B6B68E65F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57B083A-9063-FE45-8303-4126F7DCD8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33C4777-3165-6046-98E4-45327DE8E1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E7CB826-708C-1441-B1DD-D88EF14F62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5E96F96-021C-CE44-9DD2-CDC018BD0D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F448B1A-2AC4-2D47-8024-EBF9DB0810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107FAEB-0D07-2F48-8EB1-7DA42F5FCB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D1F9484-750A-8542-9677-223E0C8146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6C2DE35-6592-8D46-91C2-E7E229AF8C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2F00CD62-DA8E-1D46-9A2B-C44D2E205F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D30E9B3-AE1A-3949-89A0-A8D4072212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609772A-8D5B-674D-B520-98089C35B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264B34-1353-B840-B929-B78AE18C8968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501953" cy="149291"/>
              <a:chOff x="6927228" y="7552706"/>
              <a:chExt cx="5016271" cy="22706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455C24-9D00-3E42-B03D-9131EA1007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F9D318-54BD-6548-8035-05EB85BEA2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057AD0F-E641-3B49-8157-42793C103B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355372B-14E8-094B-AF56-18AD8DB080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DDEA467-0890-2E43-A9C6-7F9B1D6AF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8FA7C5F-6973-8E4F-9F6F-AA3305E2AB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7D7484-03A9-E845-AC47-694AD30250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1892BF-DF01-9F48-984B-22DFA1F94A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BA570F-EEED-1D46-B19E-A3CFC99248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EFA85B5-5007-0F41-8FE1-2E864981C6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40490A4-6A5F-DA43-938B-BA8011D41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2CA745-1BFE-C54E-A388-1C71FEA6F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4DD249-A210-A448-B03A-022B96494C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856CFBD-76DE-E54B-8811-40BF5B8515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3E13981-996B-F74E-BDB0-BBD65F1DCF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226105-411C-9546-8605-7F00292025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AA2FDC-7E18-8143-B79A-88D706793D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5312BB-D91F-214A-A12F-CCCA557A28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7A711E9-D108-364B-846D-FE2A61BA46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2D691DA-3FA9-D94F-A669-867ECD0ACC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6D2D21F-8FD5-0A49-B275-A50B6C81D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8A3FE7C-CCE3-E54C-9DD5-38276A9156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D28709A-CD3D-BB4A-ABA0-2337551819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BD1E5D2-367A-6945-8DA7-31C5CBDF35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C7FC2FE-5670-5D43-BB96-CC0BB20D6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E110EAD-D09B-0949-9FAC-B9E5336BD6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902BEEE-E692-AD4A-A016-57551BC4FE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2BCF384-61FE-474F-8678-D22C2952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C0E0173-D74F-8F4D-A549-DB54BDBAE6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9C27113-99AA-B049-8007-E2F256506B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FAA9F2E-EA23-0342-B585-56175D8829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FBC823E-7C2A-E04D-AEC4-9F891174BF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67A6D3-BDDD-1A42-8E08-885709559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537C916-282F-FF46-8D64-7B69850B28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19AC659-69E8-9042-8C36-62644A554E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56E4CB-B47A-5948-979C-ED344D50B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C2692BD-89C9-DF47-8AEA-9017569DB7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41AED1D-2BE5-AF42-9F28-A20471EED3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D400831-0FCD-774D-BDC8-FFE72A97E5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C3CAB3B-A75A-D74A-BFD3-F8171988C7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45A9641-E700-F248-9D33-500442AC5D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1AF4AB0-7D82-E647-87BE-B74954EE8B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E07ED09-94BB-2742-8051-944ACD9292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67A6002-BF98-BB47-B773-94158633CF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10122CE-0D61-534D-8216-10B671E392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7DEED5B-3E22-DD47-9F07-F1D320D6B7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D7049D5-06F4-9C48-A4FA-95128E7BB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14E10B6-8E47-EA46-B151-9A59EF1610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828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17CE0F-86B2-4F4A-8062-08DFB4C0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455" y="228600"/>
            <a:ext cx="961024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9AD7-8289-4247-B9A4-3E901630EB14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04675-D4D6-2C48-BFDC-3C3B0F22F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107627E-8D49-1F41-B296-873CA2E250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02330" y="1531917"/>
            <a:ext cx="9610246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10BBBE-D277-B64E-9F7E-896481D71356}"/>
              </a:ext>
            </a:extLst>
          </p:cNvPr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E97EAE-3DC8-424A-B85D-EFD51741BCF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59981B6-CFAC-E24E-A7AA-1D20021311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D715EBC-A27D-3648-9111-37BDF5C099E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9E8244-5DFF-354F-A176-582F47626FB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96C045-D679-CE42-A338-BA84B8C0C94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C68940-DC11-FA4C-91C4-06AA08D0007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1D8E4-3258-DC4D-B520-29372690557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3562D7-F859-FA49-88BF-6D5505F0B07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62F9BE-98A2-2045-A9EE-93B2460912B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5A4068-5E4B-164A-9EC0-55629FA706E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52746A2-253D-1948-9B5D-A1341CA5440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51DBA0-EFD3-B345-BE07-DE3691B8DCE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6FBDD0-EC35-284F-B380-03E818BB122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B0D18-DA1C-E64F-A433-4363B3BECE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011D63-E9F0-A746-BA29-33E6098389F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D6147C7-7F30-C84A-A7D5-B727B34F369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96B6CC-6EEA-6E46-BDA9-302FAF62612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92C70D0-CFE5-664F-AFDA-5DC1FA2F0E1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92A8E7-6AF2-934E-9A23-18E73349396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02A948-FD37-944B-9896-5F1277997C0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1E5732-C103-A84D-82F1-5F44C0A92F2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940E602-0D85-7A45-A8C0-1D96E9F011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1718921-A312-3544-9E13-F35FF72842A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81DF46-76FC-2D43-8DF4-5A03711A98B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9E8D42C-A04D-6044-8F84-07B9F5E84A7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6647E3B-5676-A041-BD6B-7054AFB6E66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AF5D06C-2416-AE4A-AD57-E12627EED4C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A5D345-0A1F-F548-8AAE-B7B049AEA8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EE7395-A27C-0A4E-99D5-CABEB7A383C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140AB3-B65F-9A45-9BB3-61F34B0C566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858E06B-BB69-AD47-B3FC-40A7CEAD4BE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D73275-5C41-7A4E-9AC0-2B56233D8C6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CE24318-FA13-3846-9AEB-F187F19E8E4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1D9BDB-AC79-5B4E-9A2B-CF8A665B9A8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977A4E8-649A-4549-9F1D-E31DEA0190F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63A870-21CB-EB41-ABAF-5BD336768AC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3045B1-EC7A-7E46-AC57-CC898B479B4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9E50D4-9F6B-A048-9BDE-2C758AFFDB4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D704672-D1E1-3F4A-BBF7-493BC7438D0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865C27-74FC-EC46-ACE9-3CB5D409D2A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B6D854D-A3AD-DC4B-990F-B004E787FEC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2D0357F-BE96-FA46-A546-D7AAE1FC1FC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59F372-04F0-014D-B0E6-C10D97866AB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4BDA7B-B420-C643-9BE2-C54797FC38F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7C14580-7280-9C45-ACA7-F92DDDB53B3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7A099B3-7D4E-2340-98A9-029EBB38D4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C2C7FEA-6EC1-3D40-9297-26F91CE3FFA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B5616B3-C6A2-CE4A-810B-DDAEDB9D4CB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689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73B2B5-0208-6E49-B4DB-F158C5731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455" y="228600"/>
            <a:ext cx="9610246" cy="120831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>
                <a:latin typeface="Open Sans" panose="020B0606030504020204" pitchFamily="34" charset="0"/>
              </a:rPr>
              <a:t>Table Example (this slide cannot be edited)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C0C0AC-259E-8F45-A45D-E10E772A4F9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62706400"/>
              </p:ext>
            </p:extLst>
          </p:nvPr>
        </p:nvGraphicFramePr>
        <p:xfrm>
          <a:off x="2101850" y="1436914"/>
          <a:ext cx="9610725" cy="44304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2145">
                  <a:extLst>
                    <a:ext uri="{9D8B030D-6E8A-4147-A177-3AD203B41FA5}">
                      <a16:colId xmlns:a16="http://schemas.microsoft.com/office/drawing/2014/main" val="648917623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600804887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2796580745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541427354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814551050"/>
                    </a:ext>
                  </a:extLst>
                </a:gridCol>
              </a:tblGrid>
              <a:tr h="34080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Header Row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531304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r>
                        <a:rPr lang="en-US"/>
                        <a:t>Row 1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13265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9826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74840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410066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17798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68491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3610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834433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657742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714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34154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9853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4C5E06-77C1-1D48-854A-8ABEC6913C06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6E48F-2B6D-054C-8148-737292423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F29C3A-7DCB-334C-B1C2-50F1982ADD84}"/>
              </a:ext>
            </a:extLst>
          </p:cNvPr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8B9CA5-8FC2-3440-9407-AF6808D52C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12660B0-29A8-9E4B-94E7-F14460A55BA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1CA464-AB5A-8248-892A-8EAB82B80AF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68A3E8-A9C9-A84C-8F60-C8F59B9068B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ACA09C-8FCA-F84F-9CC4-C0BB7B8A773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FE3AD50-64CB-1F43-93CA-C3160FC86E2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272044-D585-E14F-978E-E8381708455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0513B-AA18-2C46-8AC9-6CF01842300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67FD67-A614-EB4A-AECA-3FAB5941D87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DC8123-3A78-A44D-8F9C-9A9A4EB18B1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2E1D30-1753-5B49-9384-FF36B62B6F1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F292C8D-79E5-554F-BACD-D3F5A3A6D2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DE3183-5820-B14A-9289-230C559DB85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3CF6E9-971B-554E-AD33-59934E927EE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438B6B1-68C4-A943-A787-00FDFA7DCB3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CC22E3-6E5E-9E42-9504-E51D41CE80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04C8A-792D-FA41-8F7A-C99524C46E2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C146378-01EA-2A4E-9CF4-CBC7C3D9F4A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F4ED682-4FBA-1C45-876D-58192A72A43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5B5EA39-D0D9-C44C-9190-C3C7E7D0944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35634A-4BFD-7146-BE27-24AA942D0D9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F37945-D768-9B43-BD0A-0C23D0DC654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3C624CA-8B42-9043-BABC-E1A35636074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498719-7E08-6141-A2CE-1975F05708E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2914A4-B188-C547-8900-A142EA35AE4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748F617-F6BE-A949-A5C3-36FACF68BFE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5DCCB5-3D26-0A47-90CD-539F5A9DB75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560092-5995-CA4D-9138-0AB74EFFC64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C7FB0E-9398-9B47-A26F-3199185865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3FB5BA2-44E4-E844-98F8-1E9329BB00E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B119B0-5E6E-4640-832A-CE22E6D8C57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AE3F71F-0A3D-8B4B-BB8B-4CD74BA62D5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608CE9-520E-B047-8864-1579F237D6E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25FDE97-687C-2943-89CA-4C746EB63BD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2D369CC-3BD3-E64F-A059-D81A6F20FA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92EC22C-A9DC-F547-BC53-E5F6A682F9A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73A0493-C6E4-8841-938E-7F1AFD1B51A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B528AE4-702A-2B4D-A34C-C9B06AEE792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E5CA09-230B-214D-8E8E-7910D5D5F16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E26EF0F-A423-864D-B5B1-92F43ABECE1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BBE9CC-ADAC-CD45-B504-39C7F0FEC7C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D5BF111-3AFA-8D44-87E6-6909AA9C138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05ABD9-AF15-4C4C-AB3F-12DB547CB71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8D361B1-DC15-7942-9B77-EAEFA11E10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8751E18-8A47-D04B-8354-D5488653A35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5A6C1D3-3714-C44B-8F30-B5333D2BB1E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752834-26E4-DA4F-8E6D-42AC285E9EE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1466CFB-AC5E-5F47-905C-3C98A76A788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069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868" y="1531919"/>
            <a:ext cx="11071516" cy="433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8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69" r:id="rId2"/>
    <p:sldLayoutId id="2147483931" r:id="rId3"/>
    <p:sldLayoutId id="2147483918" r:id="rId4"/>
    <p:sldLayoutId id="2147483923" r:id="rId5"/>
    <p:sldLayoutId id="2147483920" r:id="rId6"/>
    <p:sldLayoutId id="2147483921" r:id="rId7"/>
    <p:sldLayoutId id="2147483930" r:id="rId8"/>
    <p:sldLayoutId id="2147483986" r:id="rId9"/>
    <p:sldLayoutId id="2147483981" r:id="rId10"/>
    <p:sldLayoutId id="2147483922" r:id="rId11"/>
    <p:sldLayoutId id="2147483977" r:id="rId12"/>
    <p:sldLayoutId id="2147483984" r:id="rId13"/>
    <p:sldLayoutId id="2147483983" r:id="rId14"/>
    <p:sldLayoutId id="2147483976" r:id="rId15"/>
    <p:sldLayoutId id="2147483962" r:id="rId16"/>
    <p:sldLayoutId id="2147483991" r:id="rId17"/>
    <p:sldLayoutId id="2147483992" r:id="rId18"/>
    <p:sldLayoutId id="2147483993" r:id="rId19"/>
    <p:sldLayoutId id="2147483994" r:id="rId20"/>
    <p:sldLayoutId id="2147483972" r:id="rId21"/>
    <p:sldLayoutId id="2147483964" r:id="rId22"/>
    <p:sldLayoutId id="2147483965" r:id="rId23"/>
    <p:sldLayoutId id="2147483988" r:id="rId24"/>
    <p:sldLayoutId id="2147483979" r:id="rId25"/>
    <p:sldLayoutId id="2147483978" r:id="rId26"/>
    <p:sldLayoutId id="2147483942" r:id="rId27"/>
    <p:sldLayoutId id="2147483943" r:id="rId28"/>
    <p:sldLayoutId id="2147483966" r:id="rId29"/>
    <p:sldLayoutId id="2147483945" r:id="rId30"/>
    <p:sldLayoutId id="2147483967" r:id="rId31"/>
    <p:sldLayoutId id="2147483987" r:id="rId32"/>
    <p:sldLayoutId id="2147483960" r:id="rId33"/>
    <p:sldLayoutId id="2147483995" r:id="rId34"/>
    <p:sldLayoutId id="2147483996" r:id="rId35"/>
    <p:sldLayoutId id="2147483961" r:id="rId36"/>
    <p:sldLayoutId id="2147483959" r:id="rId37"/>
    <p:sldLayoutId id="2147483989" r:id="rId38"/>
    <p:sldLayoutId id="2147483990" r:id="rId39"/>
  </p:sldLayoutIdLst>
  <p:txStyles>
    <p:titleStyle>
      <a:lvl1pPr algn="l" defTabSz="685629" rtl="0" eaLnBrk="1" latinLnBrk="0" hangingPunct="1">
        <a:spcBef>
          <a:spcPct val="0"/>
        </a:spcBef>
        <a:buNone/>
        <a:defRPr sz="3599" b="1" kern="1200">
          <a:solidFill>
            <a:schemeClr val="accent2"/>
          </a:solidFill>
          <a:latin typeface="Georgia" panose="02040502050405020303" pitchFamily="18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11" indent="-257111" algn="l" defTabSz="685629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074" indent="-214260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036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99850" indent="-171407" algn="l" defTabSz="685629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664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479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sv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3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3.sv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svg"/><Relationship Id="rId4" Type="http://schemas.openxmlformats.org/officeDocument/2006/relationships/image" Target="../media/image161.svg"/><Relationship Id="rId9" Type="http://schemas.openxmlformats.org/officeDocument/2006/relationships/image" Target="../media/image166.png"/><Relationship Id="rId14" Type="http://schemas.openxmlformats.org/officeDocument/2006/relationships/image" Target="../media/image17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D1C7-E327-4A39-8B9F-B13E5C24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TISA + CTE Direct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D6A8D-C033-49CA-A357-9DD60D1EA4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7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701D-5752-4D02-AC2E-4F6D70D8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0D5B-C9EF-405F-A7F9-1F13FC5F43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872343"/>
            <a:ext cx="5501044" cy="3968387"/>
          </a:xfrm>
        </p:spPr>
        <p:txBody>
          <a:bodyPr/>
          <a:lstStyle/>
          <a:p>
            <a:r>
              <a:rPr lang="en-US" sz="2000"/>
              <a:t>(4) Career and technical program</a:t>
            </a:r>
          </a:p>
          <a:p>
            <a:r>
              <a:rPr lang="en-US" sz="2000"/>
              <a:t>(8) Direct allocation</a:t>
            </a:r>
          </a:p>
          <a:p>
            <a:r>
              <a:rPr lang="en-US" sz="2000"/>
              <a:t>(10) Economically disadvantaged</a:t>
            </a:r>
          </a:p>
          <a:p>
            <a:r>
              <a:rPr lang="en-US" sz="2000"/>
              <a:t>(17) Postsecondary readiness assessment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5C1CE0-AA9C-42BA-91ED-04D5C2B128F6}"/>
              </a:ext>
            </a:extLst>
          </p:cNvPr>
          <p:cNvSpPr txBox="1">
            <a:spLocks/>
          </p:cNvSpPr>
          <p:nvPr/>
        </p:nvSpPr>
        <p:spPr>
          <a:xfrm>
            <a:off x="6008914" y="1872343"/>
            <a:ext cx="5501044" cy="396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11" indent="-257111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(6) Career and Technical Program</a:t>
            </a:r>
          </a:p>
          <a:p>
            <a:r>
              <a:rPr lang="en-US" sz="2000"/>
              <a:t>(12) Direct Allocation</a:t>
            </a:r>
          </a:p>
          <a:p>
            <a:r>
              <a:rPr lang="en-US" sz="2000"/>
              <a:t>(16) Economically Disadvantaged</a:t>
            </a:r>
          </a:p>
          <a:p>
            <a:r>
              <a:rPr lang="en-US" sz="2000"/>
              <a:t>(26) High Wage Occupations</a:t>
            </a:r>
          </a:p>
          <a:p>
            <a:r>
              <a:rPr lang="en-US" sz="2000"/>
              <a:t>(27) In Demand Occupations</a:t>
            </a:r>
          </a:p>
          <a:p>
            <a:r>
              <a:rPr lang="en-US" sz="2000"/>
              <a:t>(38) Postsecondary Readiness Assessment</a:t>
            </a:r>
          </a:p>
          <a:p>
            <a:r>
              <a:rPr lang="en-US" sz="2000"/>
              <a:t>(51) Wage-Earning Potential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9C82732-8EB2-484D-A26E-E1FCD9A526F2}"/>
              </a:ext>
            </a:extLst>
          </p:cNvPr>
          <p:cNvSpPr txBox="1">
            <a:spLocks/>
          </p:cNvSpPr>
          <p:nvPr/>
        </p:nvSpPr>
        <p:spPr>
          <a:xfrm>
            <a:off x="507870" y="1401289"/>
            <a:ext cx="5501044" cy="47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11" indent="-257111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TISA | 49-3-104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C32646-7E3F-4DD1-95CD-B4A8FE140958}"/>
              </a:ext>
            </a:extLst>
          </p:cNvPr>
          <p:cNvSpPr txBox="1">
            <a:spLocks/>
          </p:cNvSpPr>
          <p:nvPr/>
        </p:nvSpPr>
        <p:spPr>
          <a:xfrm>
            <a:off x="6008914" y="1401289"/>
            <a:ext cx="5501044" cy="471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11" indent="-257111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Rules | 0520-12-05-.02</a:t>
            </a:r>
          </a:p>
        </p:txBody>
      </p:sp>
    </p:spTree>
    <p:extLst>
      <p:ext uri="{BB962C8B-B14F-4D97-AF65-F5344CB8AC3E}">
        <p14:creationId xmlns:p14="http://schemas.microsoft.com/office/powerpoint/2010/main" val="130085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701D-5752-4D02-AC2E-4F6D70D8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Collection, Calculations | 0520-12-05-.10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CE91D-9B13-471E-A222-590AECDE1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Collection – (1)(c)2 </a:t>
            </a:r>
          </a:p>
          <a:p>
            <a:pPr marL="0" indent="0">
              <a:buNone/>
            </a:pPr>
            <a:r>
              <a:rPr lang="en-US" dirty="0"/>
              <a:t>Students in Career and Technical Programs: </a:t>
            </a:r>
          </a:p>
          <a:p>
            <a:pPr marL="514350" indent="-514350">
              <a:buAutoNum type="romanLcParenBoth"/>
            </a:pPr>
            <a:r>
              <a:rPr lang="en-US" dirty="0"/>
              <a:t>Program of Study by Student</a:t>
            </a:r>
          </a:p>
          <a:p>
            <a:pPr marL="514350" indent="-514350">
              <a:buAutoNum type="romanLcParenBoth"/>
            </a:pPr>
            <a:r>
              <a:rPr lang="en-US" dirty="0"/>
              <a:t>Course Membership</a:t>
            </a:r>
          </a:p>
          <a:p>
            <a:pPr marL="514350" indent="-514350">
              <a:buAutoNum type="romanLcParenBoth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Calculation – (2)</a:t>
            </a:r>
          </a:p>
          <a:p>
            <a:pPr marL="0" indent="0">
              <a:buNone/>
            </a:pPr>
            <a:r>
              <a:rPr lang="en-US" dirty="0"/>
              <a:t>(b) For the purpose of calculating Direct Allocations:  </a:t>
            </a:r>
          </a:p>
          <a:p>
            <a:pPr marL="457200" indent="-457200">
              <a:buAutoNum type="arabicPeriod"/>
            </a:pPr>
            <a:r>
              <a:rPr lang="en-US" dirty="0"/>
              <a:t>Students in Career and Technical Programs:  </a:t>
            </a:r>
          </a:p>
          <a:p>
            <a:pPr marL="0" indent="0">
              <a:buNone/>
            </a:pPr>
            <a:r>
              <a:rPr lang="en-US" dirty="0"/>
              <a:t>	(i) List of all approved Career and Technical Programs by level; and  </a:t>
            </a:r>
          </a:p>
          <a:p>
            <a:pPr marL="0" indent="0">
              <a:buNone/>
            </a:pPr>
            <a:r>
              <a:rPr lang="en-US" dirty="0"/>
              <a:t>	(ii) Course listing by Career and Technical Program, including alignment to first, second, third, or fourth year.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101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TISA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99DC371E-5726-5646-B8CF-44EF7D32BD1A}"/>
              </a:ext>
            </a:extLst>
          </p:cNvPr>
          <p:cNvSpPr/>
          <p:nvPr/>
        </p:nvSpPr>
        <p:spPr>
          <a:xfrm>
            <a:off x="837981" y="1896576"/>
            <a:ext cx="2850154" cy="1707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21214" y="5721"/>
                </a:moveTo>
                <a:lnTo>
                  <a:pt x="20317" y="4315"/>
                </a:lnTo>
                <a:lnTo>
                  <a:pt x="20157" y="4073"/>
                </a:lnTo>
                <a:lnTo>
                  <a:pt x="19996" y="3830"/>
                </a:lnTo>
                <a:lnTo>
                  <a:pt x="19683" y="3333"/>
                </a:lnTo>
                <a:lnTo>
                  <a:pt x="19522" y="3091"/>
                </a:lnTo>
                <a:lnTo>
                  <a:pt x="19362" y="2848"/>
                </a:lnTo>
                <a:lnTo>
                  <a:pt x="17882" y="533"/>
                </a:lnTo>
                <a:cubicBezTo>
                  <a:pt x="17663" y="194"/>
                  <a:pt x="17372" y="0"/>
                  <a:pt x="17073" y="0"/>
                </a:cubicBezTo>
                <a:lnTo>
                  <a:pt x="1487" y="0"/>
                </a:lnTo>
                <a:cubicBezTo>
                  <a:pt x="838" y="0"/>
                  <a:pt x="313" y="873"/>
                  <a:pt x="313" y="1952"/>
                </a:cubicBezTo>
                <a:lnTo>
                  <a:pt x="313" y="11709"/>
                </a:lnTo>
                <a:lnTo>
                  <a:pt x="313" y="12364"/>
                </a:lnTo>
                <a:lnTo>
                  <a:pt x="313" y="20012"/>
                </a:lnTo>
                <a:cubicBezTo>
                  <a:pt x="131" y="20121"/>
                  <a:pt x="0" y="20400"/>
                  <a:pt x="0" y="20739"/>
                </a:cubicBezTo>
                <a:cubicBezTo>
                  <a:pt x="0" y="21224"/>
                  <a:pt x="262" y="21600"/>
                  <a:pt x="561" y="21503"/>
                </a:cubicBezTo>
                <a:cubicBezTo>
                  <a:pt x="744" y="21442"/>
                  <a:pt x="889" y="21200"/>
                  <a:pt x="926" y="20897"/>
                </a:cubicBezTo>
                <a:cubicBezTo>
                  <a:pt x="977" y="20497"/>
                  <a:pt x="831" y="20133"/>
                  <a:pt x="620" y="20012"/>
                </a:cubicBezTo>
                <a:lnTo>
                  <a:pt x="620" y="15709"/>
                </a:lnTo>
                <a:cubicBezTo>
                  <a:pt x="620" y="14933"/>
                  <a:pt x="1006" y="14315"/>
                  <a:pt x="1473" y="14327"/>
                </a:cubicBezTo>
                <a:cubicBezTo>
                  <a:pt x="1480" y="14327"/>
                  <a:pt x="1480" y="14327"/>
                  <a:pt x="1487" y="14327"/>
                </a:cubicBezTo>
                <a:lnTo>
                  <a:pt x="17088" y="14327"/>
                </a:lnTo>
                <a:cubicBezTo>
                  <a:pt x="17386" y="14327"/>
                  <a:pt x="17678" y="14133"/>
                  <a:pt x="17897" y="13794"/>
                </a:cubicBezTo>
                <a:lnTo>
                  <a:pt x="19377" y="11479"/>
                </a:lnTo>
                <a:lnTo>
                  <a:pt x="19537" y="11236"/>
                </a:lnTo>
                <a:lnTo>
                  <a:pt x="19697" y="10994"/>
                </a:lnTo>
                <a:lnTo>
                  <a:pt x="20011" y="10497"/>
                </a:lnTo>
                <a:lnTo>
                  <a:pt x="20171" y="10255"/>
                </a:lnTo>
                <a:lnTo>
                  <a:pt x="20332" y="10012"/>
                </a:lnTo>
                <a:lnTo>
                  <a:pt x="21228" y="8606"/>
                </a:lnTo>
                <a:cubicBezTo>
                  <a:pt x="21469" y="8230"/>
                  <a:pt x="21600" y="7721"/>
                  <a:pt x="21600" y="7188"/>
                </a:cubicBezTo>
                <a:cubicBezTo>
                  <a:pt x="21585" y="6606"/>
                  <a:pt x="21454" y="6097"/>
                  <a:pt x="21214" y="5721"/>
                </a:cubicBezTo>
                <a:close/>
                <a:moveTo>
                  <a:pt x="20995" y="8194"/>
                </a:moveTo>
                <a:lnTo>
                  <a:pt x="20317" y="9261"/>
                </a:lnTo>
                <a:lnTo>
                  <a:pt x="20157" y="9503"/>
                </a:lnTo>
                <a:lnTo>
                  <a:pt x="19996" y="9745"/>
                </a:lnTo>
                <a:lnTo>
                  <a:pt x="19683" y="10242"/>
                </a:lnTo>
                <a:lnTo>
                  <a:pt x="19522" y="10485"/>
                </a:lnTo>
                <a:lnTo>
                  <a:pt x="19362" y="10727"/>
                </a:lnTo>
                <a:lnTo>
                  <a:pt x="17671" y="13382"/>
                </a:lnTo>
                <a:cubicBezTo>
                  <a:pt x="17510" y="13636"/>
                  <a:pt x="17299" y="13770"/>
                  <a:pt x="17080" y="13770"/>
                </a:cubicBezTo>
                <a:lnTo>
                  <a:pt x="1494" y="13770"/>
                </a:lnTo>
                <a:cubicBezTo>
                  <a:pt x="1021" y="13770"/>
                  <a:pt x="634" y="13127"/>
                  <a:pt x="634" y="12339"/>
                </a:cubicBezTo>
                <a:lnTo>
                  <a:pt x="634" y="1927"/>
                </a:lnTo>
                <a:cubicBezTo>
                  <a:pt x="634" y="1139"/>
                  <a:pt x="1021" y="497"/>
                  <a:pt x="1494" y="497"/>
                </a:cubicBezTo>
                <a:lnTo>
                  <a:pt x="17088" y="497"/>
                </a:lnTo>
                <a:cubicBezTo>
                  <a:pt x="17306" y="497"/>
                  <a:pt x="17518" y="642"/>
                  <a:pt x="17678" y="885"/>
                </a:cubicBezTo>
                <a:lnTo>
                  <a:pt x="19369" y="3539"/>
                </a:lnTo>
                <a:lnTo>
                  <a:pt x="19530" y="3782"/>
                </a:lnTo>
                <a:lnTo>
                  <a:pt x="19690" y="4024"/>
                </a:lnTo>
                <a:lnTo>
                  <a:pt x="20004" y="4521"/>
                </a:lnTo>
                <a:lnTo>
                  <a:pt x="20164" y="4764"/>
                </a:lnTo>
                <a:lnTo>
                  <a:pt x="20324" y="5006"/>
                </a:lnTo>
                <a:lnTo>
                  <a:pt x="21002" y="6073"/>
                </a:lnTo>
                <a:cubicBezTo>
                  <a:pt x="21177" y="6352"/>
                  <a:pt x="21272" y="6715"/>
                  <a:pt x="21272" y="7115"/>
                </a:cubicBezTo>
                <a:cubicBezTo>
                  <a:pt x="21265" y="7552"/>
                  <a:pt x="21170" y="7915"/>
                  <a:pt x="20995" y="819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999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93F26C44-0EAB-FF48-81FC-4BC83621B31F}"/>
              </a:ext>
            </a:extLst>
          </p:cNvPr>
          <p:cNvSpPr/>
          <p:nvPr/>
        </p:nvSpPr>
        <p:spPr>
          <a:xfrm>
            <a:off x="3435148" y="2278793"/>
            <a:ext cx="42324" cy="377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204"/>
                </a:moveTo>
                <a:lnTo>
                  <a:pt x="0" y="0"/>
                </a:lnTo>
                <a:lnTo>
                  <a:pt x="0" y="21600"/>
                </a:lnTo>
                <a:lnTo>
                  <a:pt x="21600" y="19341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999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1E4F81D-A59C-5544-9C04-7322C361A90A}"/>
              </a:ext>
            </a:extLst>
          </p:cNvPr>
          <p:cNvSpPr/>
          <p:nvPr/>
        </p:nvSpPr>
        <p:spPr>
          <a:xfrm>
            <a:off x="3387053" y="1896575"/>
            <a:ext cx="2847267" cy="170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21228" y="5734"/>
                </a:moveTo>
                <a:lnTo>
                  <a:pt x="20330" y="4325"/>
                </a:lnTo>
                <a:lnTo>
                  <a:pt x="20170" y="4082"/>
                </a:lnTo>
                <a:lnTo>
                  <a:pt x="20009" y="3839"/>
                </a:lnTo>
                <a:lnTo>
                  <a:pt x="19695" y="3341"/>
                </a:lnTo>
                <a:lnTo>
                  <a:pt x="19535" y="3098"/>
                </a:lnTo>
                <a:lnTo>
                  <a:pt x="19374" y="2855"/>
                </a:lnTo>
                <a:lnTo>
                  <a:pt x="17893" y="535"/>
                </a:lnTo>
                <a:cubicBezTo>
                  <a:pt x="17674" y="194"/>
                  <a:pt x="17389" y="0"/>
                  <a:pt x="17083" y="0"/>
                </a:cubicBezTo>
                <a:lnTo>
                  <a:pt x="1481" y="0"/>
                </a:lnTo>
                <a:cubicBezTo>
                  <a:pt x="832" y="0"/>
                  <a:pt x="306" y="875"/>
                  <a:pt x="306" y="1956"/>
                </a:cubicBezTo>
                <a:lnTo>
                  <a:pt x="306" y="2624"/>
                </a:lnTo>
                <a:lnTo>
                  <a:pt x="620" y="3122"/>
                </a:lnTo>
                <a:lnTo>
                  <a:pt x="620" y="1956"/>
                </a:lnTo>
                <a:cubicBezTo>
                  <a:pt x="620" y="1166"/>
                  <a:pt x="1007" y="522"/>
                  <a:pt x="1481" y="522"/>
                </a:cubicBezTo>
                <a:lnTo>
                  <a:pt x="17083" y="522"/>
                </a:lnTo>
                <a:cubicBezTo>
                  <a:pt x="17302" y="522"/>
                  <a:pt x="17514" y="656"/>
                  <a:pt x="17674" y="911"/>
                </a:cubicBezTo>
                <a:lnTo>
                  <a:pt x="19367" y="3572"/>
                </a:lnTo>
                <a:lnTo>
                  <a:pt x="19528" y="3815"/>
                </a:lnTo>
                <a:lnTo>
                  <a:pt x="19688" y="4058"/>
                </a:lnTo>
                <a:lnTo>
                  <a:pt x="20002" y="4556"/>
                </a:lnTo>
                <a:lnTo>
                  <a:pt x="20162" y="4799"/>
                </a:lnTo>
                <a:lnTo>
                  <a:pt x="20323" y="5042"/>
                </a:lnTo>
                <a:lnTo>
                  <a:pt x="21002" y="6111"/>
                </a:lnTo>
                <a:cubicBezTo>
                  <a:pt x="21177" y="6390"/>
                  <a:pt x="21272" y="6755"/>
                  <a:pt x="21272" y="7155"/>
                </a:cubicBezTo>
                <a:cubicBezTo>
                  <a:pt x="21272" y="7556"/>
                  <a:pt x="21177" y="7921"/>
                  <a:pt x="21002" y="8200"/>
                </a:cubicBezTo>
                <a:lnTo>
                  <a:pt x="20323" y="9269"/>
                </a:lnTo>
                <a:lnTo>
                  <a:pt x="20162" y="9512"/>
                </a:lnTo>
                <a:lnTo>
                  <a:pt x="20002" y="9755"/>
                </a:lnTo>
                <a:lnTo>
                  <a:pt x="19688" y="10253"/>
                </a:lnTo>
                <a:lnTo>
                  <a:pt x="19528" y="10496"/>
                </a:lnTo>
                <a:lnTo>
                  <a:pt x="19367" y="10739"/>
                </a:lnTo>
                <a:lnTo>
                  <a:pt x="17674" y="13400"/>
                </a:lnTo>
                <a:cubicBezTo>
                  <a:pt x="17514" y="13655"/>
                  <a:pt x="17302" y="13789"/>
                  <a:pt x="17083" y="13789"/>
                </a:cubicBezTo>
                <a:lnTo>
                  <a:pt x="1481" y="13789"/>
                </a:lnTo>
                <a:cubicBezTo>
                  <a:pt x="1007" y="13789"/>
                  <a:pt x="620" y="13145"/>
                  <a:pt x="620" y="12355"/>
                </a:cubicBezTo>
                <a:lnTo>
                  <a:pt x="620" y="11189"/>
                </a:lnTo>
                <a:lnTo>
                  <a:pt x="306" y="11687"/>
                </a:lnTo>
                <a:lnTo>
                  <a:pt x="306" y="12355"/>
                </a:lnTo>
                <a:cubicBezTo>
                  <a:pt x="306" y="12404"/>
                  <a:pt x="306" y="12452"/>
                  <a:pt x="314" y="12489"/>
                </a:cubicBezTo>
                <a:lnTo>
                  <a:pt x="314" y="20009"/>
                </a:lnTo>
                <a:cubicBezTo>
                  <a:pt x="131" y="20118"/>
                  <a:pt x="0" y="20397"/>
                  <a:pt x="0" y="20737"/>
                </a:cubicBezTo>
                <a:cubicBezTo>
                  <a:pt x="0" y="21223"/>
                  <a:pt x="263" y="21600"/>
                  <a:pt x="562" y="21503"/>
                </a:cubicBezTo>
                <a:cubicBezTo>
                  <a:pt x="744" y="21442"/>
                  <a:pt x="890" y="21199"/>
                  <a:pt x="927" y="20895"/>
                </a:cubicBezTo>
                <a:cubicBezTo>
                  <a:pt x="978" y="20494"/>
                  <a:pt x="832" y="20130"/>
                  <a:pt x="620" y="20009"/>
                </a:cubicBezTo>
                <a:lnTo>
                  <a:pt x="620" y="15696"/>
                </a:lnTo>
                <a:cubicBezTo>
                  <a:pt x="620" y="14918"/>
                  <a:pt x="1007" y="14311"/>
                  <a:pt x="1474" y="14311"/>
                </a:cubicBezTo>
                <a:cubicBezTo>
                  <a:pt x="1474" y="14311"/>
                  <a:pt x="1481" y="14311"/>
                  <a:pt x="1481" y="14311"/>
                </a:cubicBezTo>
                <a:lnTo>
                  <a:pt x="17083" y="14311"/>
                </a:lnTo>
                <a:cubicBezTo>
                  <a:pt x="17382" y="14311"/>
                  <a:pt x="17674" y="14117"/>
                  <a:pt x="17893" y="13776"/>
                </a:cubicBezTo>
                <a:lnTo>
                  <a:pt x="19374" y="11456"/>
                </a:lnTo>
                <a:lnTo>
                  <a:pt x="19535" y="11213"/>
                </a:lnTo>
                <a:lnTo>
                  <a:pt x="19695" y="10970"/>
                </a:lnTo>
                <a:lnTo>
                  <a:pt x="20009" y="10472"/>
                </a:lnTo>
                <a:lnTo>
                  <a:pt x="20170" y="10229"/>
                </a:lnTo>
                <a:lnTo>
                  <a:pt x="20330" y="9986"/>
                </a:lnTo>
                <a:lnTo>
                  <a:pt x="21228" y="8577"/>
                </a:lnTo>
                <a:cubicBezTo>
                  <a:pt x="21469" y="8200"/>
                  <a:pt x="21600" y="7690"/>
                  <a:pt x="21600" y="7155"/>
                </a:cubicBezTo>
                <a:cubicBezTo>
                  <a:pt x="21600" y="6621"/>
                  <a:pt x="21469" y="6111"/>
                  <a:pt x="21228" y="573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999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A4D24F32-C0A0-4848-970E-8B0BEBCBF29B}"/>
              </a:ext>
            </a:extLst>
          </p:cNvPr>
          <p:cNvSpPr/>
          <p:nvPr/>
        </p:nvSpPr>
        <p:spPr>
          <a:xfrm>
            <a:off x="5984219" y="2278793"/>
            <a:ext cx="42327" cy="377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204"/>
                </a:moveTo>
                <a:lnTo>
                  <a:pt x="0" y="0"/>
                </a:lnTo>
                <a:lnTo>
                  <a:pt x="0" y="21600"/>
                </a:lnTo>
                <a:lnTo>
                  <a:pt x="21600" y="19341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999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74DF5883-B681-B34A-B748-ECBC7E7374DF}"/>
              </a:ext>
            </a:extLst>
          </p:cNvPr>
          <p:cNvSpPr/>
          <p:nvPr/>
        </p:nvSpPr>
        <p:spPr>
          <a:xfrm>
            <a:off x="5945743" y="1896576"/>
            <a:ext cx="2845346" cy="170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21228" y="5745"/>
                </a:moveTo>
                <a:lnTo>
                  <a:pt x="20015" y="3842"/>
                </a:lnTo>
                <a:lnTo>
                  <a:pt x="19701" y="3345"/>
                </a:lnTo>
                <a:lnTo>
                  <a:pt x="17905" y="533"/>
                </a:lnTo>
                <a:cubicBezTo>
                  <a:pt x="17686" y="194"/>
                  <a:pt x="17401" y="0"/>
                  <a:pt x="17094" y="0"/>
                </a:cubicBezTo>
                <a:lnTo>
                  <a:pt x="1482" y="0"/>
                </a:lnTo>
                <a:cubicBezTo>
                  <a:pt x="832" y="0"/>
                  <a:pt x="307" y="873"/>
                  <a:pt x="307" y="1952"/>
                </a:cubicBezTo>
                <a:lnTo>
                  <a:pt x="307" y="2618"/>
                </a:lnTo>
                <a:lnTo>
                  <a:pt x="621" y="3115"/>
                </a:lnTo>
                <a:lnTo>
                  <a:pt x="621" y="1952"/>
                </a:lnTo>
                <a:cubicBezTo>
                  <a:pt x="621" y="1164"/>
                  <a:pt x="1008" y="521"/>
                  <a:pt x="1482" y="521"/>
                </a:cubicBezTo>
                <a:lnTo>
                  <a:pt x="17094" y="521"/>
                </a:lnTo>
                <a:cubicBezTo>
                  <a:pt x="17314" y="521"/>
                  <a:pt x="17525" y="655"/>
                  <a:pt x="17686" y="909"/>
                </a:cubicBezTo>
                <a:lnTo>
                  <a:pt x="19701" y="4061"/>
                </a:lnTo>
                <a:lnTo>
                  <a:pt x="20015" y="4558"/>
                </a:lnTo>
                <a:lnTo>
                  <a:pt x="21016" y="6121"/>
                </a:lnTo>
                <a:cubicBezTo>
                  <a:pt x="21191" y="6400"/>
                  <a:pt x="21286" y="6764"/>
                  <a:pt x="21286" y="7164"/>
                </a:cubicBezTo>
                <a:cubicBezTo>
                  <a:pt x="21286" y="7564"/>
                  <a:pt x="21191" y="7927"/>
                  <a:pt x="21016" y="8206"/>
                </a:cubicBezTo>
                <a:lnTo>
                  <a:pt x="20015" y="9770"/>
                </a:lnTo>
                <a:lnTo>
                  <a:pt x="19701" y="10267"/>
                </a:lnTo>
                <a:lnTo>
                  <a:pt x="17686" y="13418"/>
                </a:lnTo>
                <a:cubicBezTo>
                  <a:pt x="17525" y="13673"/>
                  <a:pt x="17314" y="13806"/>
                  <a:pt x="17094" y="13806"/>
                </a:cubicBezTo>
                <a:lnTo>
                  <a:pt x="1482" y="13806"/>
                </a:lnTo>
                <a:cubicBezTo>
                  <a:pt x="1008" y="13806"/>
                  <a:pt x="621" y="13164"/>
                  <a:pt x="621" y="12376"/>
                </a:cubicBezTo>
                <a:lnTo>
                  <a:pt x="621" y="11212"/>
                </a:lnTo>
                <a:lnTo>
                  <a:pt x="307" y="11709"/>
                </a:lnTo>
                <a:lnTo>
                  <a:pt x="307" y="12376"/>
                </a:lnTo>
                <a:cubicBezTo>
                  <a:pt x="307" y="12424"/>
                  <a:pt x="307" y="12473"/>
                  <a:pt x="314" y="12509"/>
                </a:cubicBezTo>
                <a:lnTo>
                  <a:pt x="314" y="20012"/>
                </a:lnTo>
                <a:cubicBezTo>
                  <a:pt x="131" y="20121"/>
                  <a:pt x="0" y="20400"/>
                  <a:pt x="0" y="20739"/>
                </a:cubicBezTo>
                <a:cubicBezTo>
                  <a:pt x="0" y="21224"/>
                  <a:pt x="263" y="21600"/>
                  <a:pt x="562" y="21503"/>
                </a:cubicBezTo>
                <a:cubicBezTo>
                  <a:pt x="745" y="21442"/>
                  <a:pt x="891" y="21200"/>
                  <a:pt x="927" y="20897"/>
                </a:cubicBezTo>
                <a:cubicBezTo>
                  <a:pt x="978" y="20497"/>
                  <a:pt x="832" y="20133"/>
                  <a:pt x="621" y="20012"/>
                </a:cubicBezTo>
                <a:lnTo>
                  <a:pt x="621" y="15709"/>
                </a:lnTo>
                <a:cubicBezTo>
                  <a:pt x="621" y="14933"/>
                  <a:pt x="1008" y="14327"/>
                  <a:pt x="1475" y="14327"/>
                </a:cubicBezTo>
                <a:cubicBezTo>
                  <a:pt x="1475" y="14327"/>
                  <a:pt x="1482" y="14327"/>
                  <a:pt x="1482" y="14327"/>
                </a:cubicBezTo>
                <a:lnTo>
                  <a:pt x="17094" y="14327"/>
                </a:lnTo>
                <a:cubicBezTo>
                  <a:pt x="17394" y="14327"/>
                  <a:pt x="17686" y="14133"/>
                  <a:pt x="17905" y="13794"/>
                </a:cubicBezTo>
                <a:lnTo>
                  <a:pt x="19701" y="10982"/>
                </a:lnTo>
                <a:lnTo>
                  <a:pt x="20015" y="10485"/>
                </a:lnTo>
                <a:lnTo>
                  <a:pt x="21228" y="8582"/>
                </a:lnTo>
                <a:cubicBezTo>
                  <a:pt x="21469" y="8206"/>
                  <a:pt x="21600" y="7697"/>
                  <a:pt x="21600" y="7164"/>
                </a:cubicBezTo>
                <a:cubicBezTo>
                  <a:pt x="21593" y="6630"/>
                  <a:pt x="21461" y="6121"/>
                  <a:pt x="21228" y="574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999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C4431058-51AE-524A-84CD-B3C418F9F7E6}"/>
              </a:ext>
            </a:extLst>
          </p:cNvPr>
          <p:cNvSpPr/>
          <p:nvPr/>
        </p:nvSpPr>
        <p:spPr>
          <a:xfrm>
            <a:off x="8504432" y="1896576"/>
            <a:ext cx="2846411" cy="170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18" extrusionOk="0">
                <a:moveTo>
                  <a:pt x="613" y="9055"/>
                </a:moveTo>
                <a:lnTo>
                  <a:pt x="299" y="9552"/>
                </a:lnTo>
                <a:lnTo>
                  <a:pt x="299" y="4800"/>
                </a:lnTo>
                <a:lnTo>
                  <a:pt x="613" y="5297"/>
                </a:lnTo>
                <a:lnTo>
                  <a:pt x="613" y="9055"/>
                </a:lnTo>
                <a:close/>
                <a:moveTo>
                  <a:pt x="21185" y="5745"/>
                </a:moveTo>
                <a:lnTo>
                  <a:pt x="17862" y="533"/>
                </a:lnTo>
                <a:cubicBezTo>
                  <a:pt x="17643" y="194"/>
                  <a:pt x="17359" y="0"/>
                  <a:pt x="17053" y="0"/>
                </a:cubicBezTo>
                <a:lnTo>
                  <a:pt x="1480" y="0"/>
                </a:lnTo>
                <a:cubicBezTo>
                  <a:pt x="831" y="0"/>
                  <a:pt x="307" y="873"/>
                  <a:pt x="307" y="1952"/>
                </a:cubicBezTo>
                <a:lnTo>
                  <a:pt x="307" y="2618"/>
                </a:lnTo>
                <a:lnTo>
                  <a:pt x="620" y="3115"/>
                </a:lnTo>
                <a:lnTo>
                  <a:pt x="620" y="1952"/>
                </a:lnTo>
                <a:cubicBezTo>
                  <a:pt x="620" y="1164"/>
                  <a:pt x="1006" y="521"/>
                  <a:pt x="1480" y="521"/>
                </a:cubicBezTo>
                <a:lnTo>
                  <a:pt x="17060" y="521"/>
                </a:lnTo>
                <a:cubicBezTo>
                  <a:pt x="17279" y="521"/>
                  <a:pt x="17490" y="667"/>
                  <a:pt x="17651" y="909"/>
                </a:cubicBezTo>
                <a:lnTo>
                  <a:pt x="20952" y="6085"/>
                </a:lnTo>
                <a:cubicBezTo>
                  <a:pt x="21127" y="6364"/>
                  <a:pt x="21236" y="6739"/>
                  <a:pt x="21243" y="7139"/>
                </a:cubicBezTo>
                <a:cubicBezTo>
                  <a:pt x="21243" y="7551"/>
                  <a:pt x="21149" y="7927"/>
                  <a:pt x="20974" y="8206"/>
                </a:cubicBezTo>
                <a:lnTo>
                  <a:pt x="17651" y="13418"/>
                </a:lnTo>
                <a:cubicBezTo>
                  <a:pt x="17490" y="13673"/>
                  <a:pt x="17279" y="13806"/>
                  <a:pt x="17060" y="13806"/>
                </a:cubicBezTo>
                <a:lnTo>
                  <a:pt x="1480" y="13806"/>
                </a:lnTo>
                <a:cubicBezTo>
                  <a:pt x="1006" y="13806"/>
                  <a:pt x="620" y="13164"/>
                  <a:pt x="620" y="12376"/>
                </a:cubicBezTo>
                <a:lnTo>
                  <a:pt x="620" y="11212"/>
                </a:lnTo>
                <a:lnTo>
                  <a:pt x="307" y="11709"/>
                </a:lnTo>
                <a:lnTo>
                  <a:pt x="307" y="12376"/>
                </a:lnTo>
                <a:cubicBezTo>
                  <a:pt x="307" y="12424"/>
                  <a:pt x="307" y="12473"/>
                  <a:pt x="314" y="12509"/>
                </a:cubicBezTo>
                <a:lnTo>
                  <a:pt x="314" y="20012"/>
                </a:lnTo>
                <a:cubicBezTo>
                  <a:pt x="102" y="20133"/>
                  <a:pt x="-36" y="20497"/>
                  <a:pt x="8" y="20897"/>
                </a:cubicBezTo>
                <a:cubicBezTo>
                  <a:pt x="44" y="21200"/>
                  <a:pt x="190" y="21442"/>
                  <a:pt x="372" y="21503"/>
                </a:cubicBezTo>
                <a:cubicBezTo>
                  <a:pt x="671" y="21600"/>
                  <a:pt x="933" y="21224"/>
                  <a:pt x="933" y="20739"/>
                </a:cubicBezTo>
                <a:cubicBezTo>
                  <a:pt x="933" y="20400"/>
                  <a:pt x="802" y="20109"/>
                  <a:pt x="620" y="20012"/>
                </a:cubicBezTo>
                <a:lnTo>
                  <a:pt x="620" y="15709"/>
                </a:lnTo>
                <a:cubicBezTo>
                  <a:pt x="620" y="14933"/>
                  <a:pt x="1006" y="14327"/>
                  <a:pt x="1472" y="14327"/>
                </a:cubicBezTo>
                <a:cubicBezTo>
                  <a:pt x="1472" y="14327"/>
                  <a:pt x="1480" y="14327"/>
                  <a:pt x="1480" y="14327"/>
                </a:cubicBezTo>
                <a:lnTo>
                  <a:pt x="17060" y="14327"/>
                </a:lnTo>
                <a:cubicBezTo>
                  <a:pt x="17359" y="14327"/>
                  <a:pt x="17651" y="14133"/>
                  <a:pt x="17869" y="13794"/>
                </a:cubicBezTo>
                <a:lnTo>
                  <a:pt x="21192" y="8582"/>
                </a:lnTo>
                <a:cubicBezTo>
                  <a:pt x="21433" y="8206"/>
                  <a:pt x="21564" y="7697"/>
                  <a:pt x="21564" y="7164"/>
                </a:cubicBezTo>
                <a:cubicBezTo>
                  <a:pt x="21549" y="6630"/>
                  <a:pt x="21418" y="6121"/>
                  <a:pt x="21185" y="5745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999"/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9C70A448-C926-F549-9EBE-E177CD0D4B9D}"/>
              </a:ext>
            </a:extLst>
          </p:cNvPr>
          <p:cNvSpPr txBox="1"/>
          <p:nvPr/>
        </p:nvSpPr>
        <p:spPr>
          <a:xfrm>
            <a:off x="1259195" y="2082773"/>
            <a:ext cx="828857" cy="7691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99" b="1">
                <a:solidFill>
                  <a:schemeClr val="accent6"/>
                </a:solidFill>
              </a:rPr>
              <a:t>01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E2A9E222-3CD8-BB42-B528-5BE19D4054BA}"/>
              </a:ext>
            </a:extLst>
          </p:cNvPr>
          <p:cNvSpPr txBox="1"/>
          <p:nvPr/>
        </p:nvSpPr>
        <p:spPr>
          <a:xfrm>
            <a:off x="3808266" y="2082773"/>
            <a:ext cx="828857" cy="7691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99" b="1" dirty="0">
                <a:solidFill>
                  <a:schemeClr val="accent6"/>
                </a:solidFill>
              </a:rPr>
              <a:t>02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0CBFF468-E6C4-C945-A189-8A6AA97BDDFE}"/>
              </a:ext>
            </a:extLst>
          </p:cNvPr>
          <p:cNvSpPr txBox="1"/>
          <p:nvPr/>
        </p:nvSpPr>
        <p:spPr>
          <a:xfrm>
            <a:off x="6366957" y="2082773"/>
            <a:ext cx="828857" cy="7691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99" b="1" dirty="0">
                <a:solidFill>
                  <a:schemeClr val="accent4"/>
                </a:solidFill>
              </a:rPr>
              <a:t>03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4CDADBDD-DF13-1E4C-BF03-2ABD8E20129B}"/>
              </a:ext>
            </a:extLst>
          </p:cNvPr>
          <p:cNvSpPr txBox="1"/>
          <p:nvPr/>
        </p:nvSpPr>
        <p:spPr>
          <a:xfrm>
            <a:off x="8925646" y="2082773"/>
            <a:ext cx="828857" cy="76911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99" b="1">
                <a:solidFill>
                  <a:schemeClr val="accent6"/>
                </a:solidFill>
              </a:rPr>
              <a:t>04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B75D6B-2108-C5CB-2195-25872DFCDA5F}"/>
              </a:ext>
            </a:extLst>
          </p:cNvPr>
          <p:cNvGrpSpPr/>
          <p:nvPr/>
        </p:nvGrpSpPr>
        <p:grpSpPr>
          <a:xfrm>
            <a:off x="991376" y="3038082"/>
            <a:ext cx="2232664" cy="2582695"/>
            <a:chOff x="8921977" y="1466725"/>
            <a:chExt cx="2926080" cy="258336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57B8A7-8A60-47F6-5A9E-41452F043F42}"/>
                </a:ext>
              </a:extLst>
            </p:cNvPr>
            <p:cNvSpPr txBox="1"/>
            <p:nvPr/>
          </p:nvSpPr>
          <p:spPr>
            <a:xfrm>
              <a:off x="8921977" y="1466725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399" b="1" noProof="1">
                  <a:solidFill>
                    <a:schemeClr val="accent6"/>
                  </a:solidFill>
                </a:rPr>
                <a:t>TCA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3611F8-ABC5-2405-2CDB-7B8ED1B7617D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12421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nn-NO" sz="1200" noProof="1">
                  <a:solidFill>
                    <a:schemeClr val="bg1">
                      <a:lumMod val="75000"/>
                    </a:schemeClr>
                  </a:solidFill>
                </a:rPr>
                <a:t>2022 Public Chapter 966, signed into law on May 2, 2022 by Governor Bill Lee ammended Tennessee Code Annoted, Title 49, Chapter 3, Part 1 to replace the basic education program (BEP) as the system for fuding education for the public schools, K-12 beginning with the 2023-24 school year.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30AD19-26B9-D5F4-237F-DDE6666B463E}"/>
              </a:ext>
            </a:extLst>
          </p:cNvPr>
          <p:cNvGrpSpPr/>
          <p:nvPr/>
        </p:nvGrpSpPr>
        <p:grpSpPr>
          <a:xfrm>
            <a:off x="3550065" y="3061686"/>
            <a:ext cx="2232664" cy="2213362"/>
            <a:chOff x="8921977" y="1466725"/>
            <a:chExt cx="2926080" cy="221393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DA4AF2-8DED-36F0-10E4-B685880A5338}"/>
                </a:ext>
              </a:extLst>
            </p:cNvPr>
            <p:cNvSpPr txBox="1"/>
            <p:nvPr/>
          </p:nvSpPr>
          <p:spPr>
            <a:xfrm>
              <a:off x="8921977" y="1466725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399" b="1" noProof="1">
                  <a:solidFill>
                    <a:schemeClr val="accent6"/>
                  </a:solidFill>
                </a:rPr>
                <a:t>Rules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9BEA15-C4EC-5D64-5F5C-686D123755F8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175478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200" noProof="1">
                  <a:solidFill>
                    <a:schemeClr val="bg1">
                      <a:lumMod val="75000"/>
                    </a:schemeClr>
                  </a:solidFill>
                </a:rPr>
                <a:t>Required by the law to define specific aspects of TISA such as ULN categories, Direct Allocation amounts, and Student Outcome dollars. </a:t>
              </a:r>
            </a:p>
            <a:p>
              <a:pPr algn="just"/>
              <a:endParaRPr lang="en-US" sz="1200" noProof="1">
                <a:solidFill>
                  <a:schemeClr val="bg1">
                    <a:lumMod val="75000"/>
                  </a:schemeClr>
                </a:solidFill>
              </a:endParaRPr>
            </a:p>
            <a:p>
              <a:pPr algn="just"/>
              <a:r>
                <a:rPr lang="en-US" sz="1200" noProof="1">
                  <a:solidFill>
                    <a:schemeClr val="bg1">
                      <a:lumMod val="75000"/>
                    </a:schemeClr>
                  </a:solidFill>
                </a:rPr>
                <a:t>Draft rules are open for public comment until Tuesday, August 2, 2022.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BFA7A1-D3E3-FA8E-53E2-05A3F1B00506}"/>
              </a:ext>
            </a:extLst>
          </p:cNvPr>
          <p:cNvGrpSpPr/>
          <p:nvPr/>
        </p:nvGrpSpPr>
        <p:grpSpPr>
          <a:xfrm>
            <a:off x="6112050" y="3061686"/>
            <a:ext cx="2232664" cy="1474700"/>
            <a:chOff x="8921977" y="1466725"/>
            <a:chExt cx="2926080" cy="14750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845E93-756D-5D7C-D773-A8D18C02645B}"/>
                </a:ext>
              </a:extLst>
            </p:cNvPr>
            <p:cNvSpPr txBox="1"/>
            <p:nvPr/>
          </p:nvSpPr>
          <p:spPr>
            <a:xfrm>
              <a:off x="8921977" y="1466725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399" b="1" noProof="1">
                  <a:solidFill>
                    <a:schemeClr val="accent4"/>
                  </a:solidFill>
                </a:rPr>
                <a:t>Guidance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BDA485-689E-80DB-3BE6-020A18995F2B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101592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200" noProof="1">
                  <a:solidFill>
                    <a:schemeClr val="bg1">
                      <a:lumMod val="75000"/>
                    </a:schemeClr>
                  </a:solidFill>
                </a:rPr>
                <a:t>Once rules are approved, guidance documents will be released to provide direction on the implementation of the rules into practice. 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8BA0C2-F128-4557-0628-AA8607D3F169}"/>
              </a:ext>
            </a:extLst>
          </p:cNvPr>
          <p:cNvGrpSpPr/>
          <p:nvPr/>
        </p:nvGrpSpPr>
        <p:grpSpPr>
          <a:xfrm>
            <a:off x="8661896" y="3061687"/>
            <a:ext cx="2232664" cy="1905706"/>
            <a:chOff x="8921977" y="1220320"/>
            <a:chExt cx="2926080" cy="190620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8E99F6-2F5F-C34E-21CB-1258CAE1B856}"/>
                </a:ext>
              </a:extLst>
            </p:cNvPr>
            <p:cNvSpPr txBox="1"/>
            <p:nvPr/>
          </p:nvSpPr>
          <p:spPr>
            <a:xfrm>
              <a:off x="8921977" y="1220320"/>
              <a:ext cx="2926080" cy="70807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>
                  <a:solidFill>
                    <a:schemeClr val="accent6"/>
                  </a:solidFill>
                </a:rPr>
                <a:t>Professional Development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CF2FE3-5F34-7C03-3941-A7D86A0D10A4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120064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200" noProof="1">
                  <a:solidFill>
                    <a:schemeClr val="bg1">
                      <a:lumMod val="75000"/>
                    </a:schemeClr>
                  </a:solidFill>
                </a:rPr>
                <a:t>Professional development will be available to help districts with a variety of strategic decisions regarding implementation of the new funding formula. </a:t>
              </a: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BD86EAEC-AA3D-4951-8960-CE515570B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4007" y="2010129"/>
            <a:ext cx="914400" cy="9144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7339B92-CFEE-4874-BAF3-37B70553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5473" y="2010129"/>
            <a:ext cx="914400" cy="9144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5C800012-070F-43F6-8170-21DE8B697F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9759" y="2010129"/>
            <a:ext cx="914400" cy="9144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0E735B66-5A92-4084-BBDA-99A454DDF7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2345" y="2010129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1BDA0A0-488A-4068-BED5-F18A519684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50508" y="1075275"/>
            <a:ext cx="914400" cy="914400"/>
          </a:xfrm>
          <a:prstGeom prst="rect">
            <a:avLst/>
          </a:prstGeom>
        </p:spPr>
      </p:pic>
      <p:pic>
        <p:nvPicPr>
          <p:cNvPr id="42" name="Graphic 41" descr="Stopwatch with solid fill">
            <a:extLst>
              <a:ext uri="{FF2B5EF4-FFF2-40B4-BE49-F238E27FC236}">
                <a16:creationId xmlns:a16="http://schemas.microsoft.com/office/drawing/2014/main" id="{A45DBA42-0E09-46FE-A8DA-4A1053A450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95356" y="1027150"/>
            <a:ext cx="914400" cy="914400"/>
          </a:xfrm>
          <a:prstGeom prst="rect">
            <a:avLst/>
          </a:prstGeom>
        </p:spPr>
      </p:pic>
      <p:pic>
        <p:nvPicPr>
          <p:cNvPr id="14" name="Graphic 13" descr="Rating outline">
            <a:extLst>
              <a:ext uri="{FF2B5EF4-FFF2-40B4-BE49-F238E27FC236}">
                <a16:creationId xmlns:a16="http://schemas.microsoft.com/office/drawing/2014/main" id="{65F557F7-8E3D-4FBA-9E3F-8692985040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38614" y="1087378"/>
            <a:ext cx="914400" cy="914400"/>
          </a:xfrm>
          <a:prstGeom prst="rect">
            <a:avLst/>
          </a:prstGeom>
        </p:spPr>
      </p:pic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829E62D5-B63B-4A70-9AB9-129A24DE7A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92429" y="1075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9A61-837E-43F3-AB98-EA150B5C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TISA Guidance for CTE Direct Allocations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71BE9-1D08-46E4-8ED1-79C2ED2070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Program of Study Details</a:t>
            </a:r>
          </a:p>
          <a:p>
            <a:pPr lvl="1"/>
            <a:r>
              <a:rPr lang="en-US" dirty="0"/>
              <a:t>Aligned occupations with denoting high-wage and/or in-demand status</a:t>
            </a:r>
          </a:p>
          <a:p>
            <a:pPr lvl="1"/>
            <a:r>
              <a:rPr lang="en-US" dirty="0"/>
              <a:t>Math used to generate value for program of study</a:t>
            </a:r>
          </a:p>
          <a:p>
            <a:pPr lvl="1"/>
            <a:r>
              <a:rPr lang="en-US" dirty="0"/>
              <a:t>Cut scores for Level 1, Level 2, and Level 3</a:t>
            </a:r>
          </a:p>
          <a:p>
            <a:pPr lvl="1"/>
            <a:r>
              <a:rPr lang="en-US" dirty="0"/>
              <a:t>Identification of additional resources needed</a:t>
            </a:r>
          </a:p>
          <a:p>
            <a:pPr lvl="2"/>
            <a:r>
              <a:rPr lang="en-US" dirty="0"/>
              <a:t>Resources required to implement</a:t>
            </a:r>
          </a:p>
          <a:p>
            <a:pPr lvl="2"/>
            <a:r>
              <a:rPr lang="en-US" dirty="0"/>
              <a:t>Resources required to sustain</a:t>
            </a:r>
          </a:p>
          <a:p>
            <a:pPr lvl="1"/>
            <a:r>
              <a:rPr lang="en-US" dirty="0"/>
              <a:t>Program of study level</a:t>
            </a:r>
          </a:p>
          <a:p>
            <a:pPr lvl="1"/>
            <a:r>
              <a:rPr lang="en-US" dirty="0"/>
              <a:t>Course funding matrix</a:t>
            </a:r>
          </a:p>
          <a:p>
            <a:pPr lvl="1"/>
            <a:r>
              <a:rPr lang="en-US" dirty="0"/>
              <a:t>Course code listing</a:t>
            </a:r>
          </a:p>
        </p:txBody>
      </p:sp>
    </p:spTree>
    <p:extLst>
      <p:ext uri="{BB962C8B-B14F-4D97-AF65-F5344CB8AC3E}">
        <p14:creationId xmlns:p14="http://schemas.microsoft.com/office/powerpoint/2010/main" val="253671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C9FD-F5CD-458C-A7B0-5C2610C0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90435-12A5-441E-9A4D-C7062E864D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634105"/>
          </a:xfrm>
        </p:spPr>
        <p:txBody>
          <a:bodyPr/>
          <a:lstStyle/>
          <a:p>
            <a:r>
              <a:rPr lang="en-US" dirty="0"/>
              <a:t>Sample direct</a:t>
            </a:r>
          </a:p>
          <a:p>
            <a:pPr marL="0" indent="0">
              <a:buNone/>
            </a:pPr>
            <a:r>
              <a:rPr lang="en-US" dirty="0"/>
              <a:t>allocation amounts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Sample district</a:t>
            </a:r>
          </a:p>
          <a:p>
            <a:pPr marL="0" indent="0">
              <a:buNone/>
            </a:pPr>
            <a:r>
              <a:rPr lang="en-US" dirty="0"/>
              <a:t>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much is generated for the district?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A11FA1-5288-4C2D-8FEA-1D341FE3D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830672"/>
              </p:ext>
            </p:extLst>
          </p:nvPr>
        </p:nvGraphicFramePr>
        <p:xfrm>
          <a:off x="3453499" y="1531917"/>
          <a:ext cx="8125885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5177">
                  <a:extLst>
                    <a:ext uri="{9D8B030D-6E8A-4147-A177-3AD203B41FA5}">
                      <a16:colId xmlns:a16="http://schemas.microsoft.com/office/drawing/2014/main" val="1575927016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1148836182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3154477273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2835175100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75989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POS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Course Year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Course Year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Course 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Course Year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0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31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276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447982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660C8EF9-5A27-4C88-AC8C-ABCBC92C4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65930"/>
              </p:ext>
            </p:extLst>
          </p:nvPr>
        </p:nvGraphicFramePr>
        <p:xfrm>
          <a:off x="3453498" y="3686323"/>
          <a:ext cx="8125885" cy="1112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25177">
                  <a:extLst>
                    <a:ext uri="{9D8B030D-6E8A-4147-A177-3AD203B41FA5}">
                      <a16:colId xmlns:a16="http://schemas.microsoft.com/office/drawing/2014/main" val="1575927016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1148836182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3154477273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2835175100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75989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0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Fall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1, 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2, Year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3, 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1, Year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31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Spring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1, 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2, 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Not enrolled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1, Year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276933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5C218DA-8CD6-4DBB-BDA1-34CA61D7A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71290"/>
              </p:ext>
            </p:extLst>
          </p:nvPr>
        </p:nvGraphicFramePr>
        <p:xfrm>
          <a:off x="3453498" y="3686323"/>
          <a:ext cx="8125885" cy="14833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25177">
                  <a:extLst>
                    <a:ext uri="{9D8B030D-6E8A-4147-A177-3AD203B41FA5}">
                      <a16:colId xmlns:a16="http://schemas.microsoft.com/office/drawing/2014/main" val="1575927016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1148836182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3154477273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2835175100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75989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0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Fall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/>
                        <a:t>$6,000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/>
                        <a:t>$1,000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31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Spring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$2,000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276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$7,000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$7,000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$6,000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$3,000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00028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FE7A8B-5D18-4A01-9C23-21E738D0EF99}"/>
              </a:ext>
            </a:extLst>
          </p:cNvPr>
          <p:cNvSpPr txBox="1"/>
          <p:nvPr/>
        </p:nvSpPr>
        <p:spPr>
          <a:xfrm>
            <a:off x="6734433" y="5483186"/>
            <a:ext cx="1865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$23,000</a:t>
            </a:r>
          </a:p>
        </p:txBody>
      </p:sp>
    </p:spTree>
    <p:extLst>
      <p:ext uri="{BB962C8B-B14F-4D97-AF65-F5344CB8AC3E}">
        <p14:creationId xmlns:p14="http://schemas.microsoft.com/office/powerpoint/2010/main" val="201674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TDOE BFA 2021">
      <a:dk1>
        <a:srgbClr val="3C3E40"/>
      </a:dk1>
      <a:lt1>
        <a:srgbClr val="FFFFFF"/>
      </a:lt1>
      <a:dk2>
        <a:srgbClr val="6E7073"/>
      </a:dk2>
      <a:lt2>
        <a:srgbClr val="EEEEEE"/>
      </a:lt2>
      <a:accent1>
        <a:srgbClr val="EE3424"/>
      </a:accent1>
      <a:accent2>
        <a:srgbClr val="0E2B5A"/>
      </a:accent2>
      <a:accent3>
        <a:srgbClr val="E87722"/>
      </a:accent3>
      <a:accent4>
        <a:srgbClr val="2DCCD3"/>
      </a:accent4>
      <a:accent5>
        <a:srgbClr val="D2D755"/>
      </a:accent5>
      <a:accent6>
        <a:srgbClr val="5D7975"/>
      </a:accent6>
      <a:hlink>
        <a:srgbClr val="0563C1"/>
      </a:hlink>
      <a:folHlink>
        <a:srgbClr val="954F72"/>
      </a:folHlink>
    </a:clrScheme>
    <a:fontScheme name="TDOE Fonts">
      <a:majorFont>
        <a:latin typeface="PermianSlabSerifTypefac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stforAll-WIDESCREEN-2022" id="{E22F0C58-EA78-1F4B-81C0-E4EB4609742F}" vid="{82F1EBDF-C946-8B42-9282-6E3FCE5006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6836995432FB4DBB3A03D068286F65" ma:contentTypeVersion="14" ma:contentTypeDescription="Create a new document." ma:contentTypeScope="" ma:versionID="e7ebc0c5de0797616175093100ae3ee7">
  <xsd:schema xmlns:xsd="http://www.w3.org/2001/XMLSchema" xmlns:xs="http://www.w3.org/2001/XMLSchema" xmlns:p="http://schemas.microsoft.com/office/2006/metadata/properties" xmlns:ns2="7f261caf-33de-4a87-aeba-38dbb0ea0642" xmlns:ns3="9e7f82c8-bcf8-4226-b145-b2dd5306b194" targetNamespace="http://schemas.microsoft.com/office/2006/metadata/properties" ma:root="true" ma:fieldsID="fbad934eb06f1ce90a7c778191ced5fa" ns2:_="" ns3:_="">
    <xsd:import namespace="7f261caf-33de-4a87-aeba-38dbb0ea0642"/>
    <xsd:import namespace="9e7f82c8-bcf8-4226-b145-b2dd5306b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61caf-33de-4a87-aeba-38dbb0ea06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e4be1d-d524-4aa9-85d5-5e42c742c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f82c8-bcf8-4226-b145-b2dd5306b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63b8683-d105-48a7-afc0-0541648cb7ae}" ma:internalName="TaxCatchAll" ma:showField="CatchAllData" ma:web="9e7f82c8-bcf8-4226-b145-b2dd5306b1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7f82c8-bcf8-4226-b145-b2dd5306b194"/>
    <lcf76f155ced4ddcb4097134ff3c332f xmlns="7f261caf-33de-4a87-aeba-38dbb0ea064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48918-0EBC-4BAE-A79C-C7698340A6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794068-3781-44A7-A17A-0963E3C9CBF2}">
  <ds:schemaRefs>
    <ds:schemaRef ds:uri="7f261caf-33de-4a87-aeba-38dbb0ea0642"/>
    <ds:schemaRef ds:uri="9e7f82c8-bcf8-4226-b145-b2dd5306b1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6F60C1-803E-4BBB-9567-67897965F98D}">
  <ds:schemaRefs>
    <ds:schemaRef ds:uri="http://schemas.microsoft.com/office/infopath/2007/PartnerControls"/>
    <ds:schemaRef ds:uri="http://purl.org/dc/terms/"/>
    <ds:schemaRef ds:uri="7f261caf-33de-4a87-aeba-38dbb0ea0642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9e7f82c8-bcf8-4226-b145-b2dd5306b194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BestforAll-WIDESCREEN-2022</Template>
  <TotalTime>1335</TotalTime>
  <Words>569</Words>
  <Application>Microsoft Office PowerPoint</Application>
  <PresentationFormat>Custom</PresentationFormat>
  <Paragraphs>132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Courier New</vt:lpstr>
      <vt:lpstr>Georgia</vt:lpstr>
      <vt:lpstr>Lato Light</vt:lpstr>
      <vt:lpstr>Open Sans</vt:lpstr>
      <vt:lpstr>PermianSlabSerifTypeface</vt:lpstr>
      <vt:lpstr>Segoe UI</vt:lpstr>
      <vt:lpstr>Wingdings</vt:lpstr>
      <vt:lpstr>Theme1</vt:lpstr>
      <vt:lpstr>TISA + CTE Direct Funding</vt:lpstr>
      <vt:lpstr>Key Definitions</vt:lpstr>
      <vt:lpstr>Data Collection, Calculations | 0520-12-05-.10</vt:lpstr>
      <vt:lpstr>TISA</vt:lpstr>
      <vt:lpstr>TISA Guidance for CTE Direct Allocations</vt:lpstr>
      <vt:lpstr>Sample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Sarah Williams</dc:creator>
  <cp:keywords/>
  <dc:description/>
  <cp:lastModifiedBy>Sarah Williams</cp:lastModifiedBy>
  <cp:revision>4</cp:revision>
  <cp:lastPrinted>2019-11-04T17:49:10Z</cp:lastPrinted>
  <dcterms:created xsi:type="dcterms:W3CDTF">2022-06-08T18:54:25Z</dcterms:created>
  <dcterms:modified xsi:type="dcterms:W3CDTF">2022-11-29T22:41:26Z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0x010100466836995432FB4DBB3A03D068286F65</vt:lpwstr>
  </property>
  <property fmtid="{D5CDD505-2E9C-101B-9397-08002B2CF9AE}" pid="3" name="MediaServiceImageTags">
    <vt:lpwstr/>
  </property>
</Properties>
</file>