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DFD95-7AAB-28B2-E991-BBD794A99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7B2D7-1AFE-0294-95FB-006093850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F663D-4A0B-5CA9-8FA6-E4A18B4A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25C5-2B74-9B47-C3DD-44C2753CE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3A4C2-1B34-139B-5F84-A7B365A7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3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390EE-91B1-BE7E-153D-88EF5E20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911E1-990D-33F8-2E4C-9F96865DC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7A0E9-9256-F021-6892-63B3B6F1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A66E9-5827-86F0-A302-09A9E585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9AD41-F923-FCFA-8A00-BD1C672E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6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0C9E53-42B9-60F8-DC83-5899C4B77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11B4D-D33E-8E53-F8E2-281CE3383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B5595-A0AF-5027-F9B9-3150B205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22F33-0727-13C5-CA2E-BFFCF23B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ACC15-F49A-7170-32DD-6DD51BB50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6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328D-73B4-49E3-2DCA-F83866E84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3C38-689B-61D7-1DF4-8441BF47E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0CE48-7F9B-3786-A216-930F0058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E2D84-62C6-D011-9073-6A722E49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B8646-0236-AD5B-8227-C1343B82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2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7A60-C0DB-5CF9-31FE-6FCA98AE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69B87-D482-0745-DDED-4309375AF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B29B1-D521-1555-3457-00B7935D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CBDB9-3D00-E81C-F349-93224CFA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35331-1B33-F054-56FD-1E7C971C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5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F8E3-EDA9-BEE8-2666-D2C8722A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33A61-95E6-3E0B-7F35-FF17BA72C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E69F6-FE54-0C7C-D200-4D072BF8F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552D7-4F55-3BD3-ECD5-2544EB04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E9A61-7BC5-E385-5443-6444373A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30E42-5BD4-704C-C236-B65A6831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4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847C0-3858-C789-54FF-3F85B5E41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697E9-95D6-4AFB-BC79-7CC85C574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D00BF-BD79-18FE-F8DE-DE5683D54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20DD-27C3-8573-A02D-F1D4FAC6A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6F532-66AC-C0F7-2090-7E311F8A0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D61EB9-9F7A-1540-46BC-A922051E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EE6C2-C6A7-F7C1-0353-7058DBC94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D32545-BBB2-06EA-0011-00D46430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7063-8EAB-5AD3-3FB6-D0211064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E83CB-A7BD-FF34-62D2-5FBDD25B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E8E84-31EF-8648-B00C-AB31D23A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4F8A6C-C66E-62C5-EA69-7EA986D7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9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C6571-0FDB-35D7-93C5-E80F834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F9EBB-0FB4-F42D-6CD7-4C13763C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F82EE-9586-B4AA-C482-7811567F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3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A644-249E-18D7-1DD5-4616FA854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1549-91F8-9D55-6576-1CA66BFC5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F1A36-4ABD-1E5B-73A7-11F04D4A7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26E0E-C425-4DE5-602A-35CEDADE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EF881-117E-B58B-E02A-43B8574D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73B04-BBBF-C080-C273-FA68E1E9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8F5F-9F56-39EF-FF16-F4B83A40D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DE845-62F8-2BB3-7372-24713A086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AA285-7FEA-5BBA-1486-14DE6082D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37DBC-050A-B6ED-1921-11CC522C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29BD5-8967-0514-C6BB-862F8945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BB650-1B86-6E6B-8D4C-27B3F47F7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5ADA69-B20F-E90C-649C-9F9CF1A59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BE023-3EBF-09C5-5083-FFD5388ED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C8E08-F4A8-60D8-8975-0B6283F34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DEEA-F8AE-47DF-BFAD-81EA3BDE63C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5EF4D-8777-81E8-B1C5-A10E2C8DF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6441C-1DCA-3148-50F8-2EBABDC39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0BE6-E459-4432-8949-231877F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2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14867-23FF-7773-A051-406896F54A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Word About Medications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62240-9B16-6832-3315-89D3C7159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Medication Management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F1A3E8-1741-5788-9618-FEA780C29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210" y="4652010"/>
            <a:ext cx="1657350" cy="152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394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C4F7-36FA-F868-B4C8-235316485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Medications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D377-2321-9EAD-3EA5-FFB96854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Try not to take too many!  Some pills are combination pills (two different kinds of pills combined into one pill. </a:t>
            </a:r>
          </a:p>
          <a:p>
            <a:r>
              <a:rPr lang="en-US" sz="3200" dirty="0"/>
              <a:t>Try to “get off” medications, if possible, through nutrition and exercise. However, some medications are essential.</a:t>
            </a:r>
          </a:p>
          <a:p>
            <a:r>
              <a:rPr lang="en-US" sz="3200" dirty="0"/>
              <a:t>Learn side effects and report to your doctor </a:t>
            </a:r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31A77C-E237-7554-2A02-154D0C9BF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660" y="4618355"/>
            <a:ext cx="1704340" cy="1396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837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6AF42-BBDA-0FA1-583C-9C973080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on Medications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32628-D037-48BE-BCC7-FFE9BAFD6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take too many, only essential medications</a:t>
            </a:r>
          </a:p>
          <a:p>
            <a:r>
              <a:rPr lang="en-US" dirty="0"/>
              <a:t>Distinguish between Brand name and Generic</a:t>
            </a:r>
          </a:p>
          <a:p>
            <a:r>
              <a:rPr lang="en-US" dirty="0"/>
              <a:t>Trace lot numbers if you are interested</a:t>
            </a:r>
          </a:p>
          <a:p>
            <a:r>
              <a:rPr lang="en-US" dirty="0"/>
              <a:t>Be aware of side effects, they may be alternatives</a:t>
            </a:r>
          </a:p>
          <a:p>
            <a:r>
              <a:rPr lang="en-US" dirty="0"/>
              <a:t>Find a method for taking medications which works for you.</a:t>
            </a:r>
          </a:p>
          <a:p>
            <a:r>
              <a:rPr lang="en-US" dirty="0"/>
              <a:t>Find a pharmacy you are comfortable with and is reliable</a:t>
            </a:r>
          </a:p>
          <a:p>
            <a:r>
              <a:rPr lang="en-US" dirty="0"/>
              <a:t>Keep up with changes, especially electronic (e-prescriptions).</a:t>
            </a:r>
          </a:p>
        </p:txBody>
      </p:sp>
    </p:spTree>
    <p:extLst>
      <p:ext uri="{BB962C8B-B14F-4D97-AF65-F5344CB8AC3E}">
        <p14:creationId xmlns:p14="http://schemas.microsoft.com/office/powerpoint/2010/main" val="224187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8431E-C5C6-B5E5-4FC3-8C0824BFD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Brand Name and Generic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AEEC9-ACD4-416B-0407-0E322293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Brand names are just that – a familiar named pharmaceutical Co</a:t>
            </a:r>
          </a:p>
          <a:p>
            <a:pPr marL="0" indent="0">
              <a:buNone/>
            </a:pPr>
            <a:r>
              <a:rPr lang="en-US" dirty="0"/>
              <a:t>   Pfizer, Abbot, Eli Lilly, Johnson and Johnson, Amgen, Gilead, Moderna</a:t>
            </a:r>
          </a:p>
          <a:p>
            <a:endParaRPr lang="en-US" dirty="0"/>
          </a:p>
          <a:p>
            <a:r>
              <a:rPr lang="en-US" dirty="0"/>
              <a:t>For the most part Brand made in the USA, some in England</a:t>
            </a:r>
          </a:p>
          <a:p>
            <a:pPr marL="0" indent="0">
              <a:buNone/>
            </a:pPr>
            <a:r>
              <a:rPr lang="en-US" dirty="0"/>
              <a:t>   On the bottle you can trace the lot number where the medication     	originated or came from (country, state, city).     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picture containing bottle&#10;&#10;Description automatically generated">
            <a:extLst>
              <a:ext uri="{FF2B5EF4-FFF2-40B4-BE49-F238E27FC236}">
                <a16:creationId xmlns:a16="http://schemas.microsoft.com/office/drawing/2014/main" id="{5223C0DD-8DC1-181D-5E95-BAD8984A3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397" y="5083175"/>
            <a:ext cx="1228725" cy="1409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077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F84A-E12F-88F7-B469-0DA70E54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Brand name cost more, </a:t>
            </a:r>
            <a:br>
              <a:rPr lang="en-US" dirty="0"/>
            </a:br>
            <a:r>
              <a:rPr lang="en-US" dirty="0"/>
              <a:t>         Generics, much cheaper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8942-8B53-AABD-446F-47D794E31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better?  Most doctors would say they are the same.</a:t>
            </a:r>
          </a:p>
          <a:p>
            <a:r>
              <a:rPr lang="en-US" dirty="0"/>
              <a:t>Good idea to look at the side affects.</a:t>
            </a:r>
          </a:p>
          <a:p>
            <a:r>
              <a:rPr lang="en-US" dirty="0"/>
              <a:t>     Good examples: Brand name Synthroid used for maintain a healthy thyroid which helps regulated your metabolism (body temperature, heart rate etc. )</a:t>
            </a:r>
          </a:p>
          <a:p>
            <a:r>
              <a:rPr lang="en-US" dirty="0"/>
              <a:t>Generic name: Levothyroxine which is much cheaper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FBC7877-6699-B0A6-FB9E-DE67338FA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482" y="4685030"/>
            <a:ext cx="904875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620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C654C-950D-6D41-F1D4-90A78803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1D2F-37EC-45F0-82C9-8B6D940AD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1825624"/>
            <a:ext cx="10515600" cy="4351338"/>
          </a:xfrm>
        </p:spPr>
        <p:txBody>
          <a:bodyPr/>
          <a:lstStyle/>
          <a:p>
            <a:r>
              <a:rPr lang="en-US" dirty="0"/>
              <a:t>Brand name: Lipitor for cholesterol management</a:t>
            </a:r>
          </a:p>
          <a:p>
            <a:r>
              <a:rPr lang="en-US" dirty="0"/>
              <a:t>Generic name: Atorvastatin (statin drugs).</a:t>
            </a:r>
          </a:p>
          <a:p>
            <a:endParaRPr lang="en-US" dirty="0"/>
          </a:p>
          <a:p>
            <a:r>
              <a:rPr lang="en-US" dirty="0"/>
              <a:t>Brand name:  Norvasc (blood pressure medicine).</a:t>
            </a:r>
          </a:p>
          <a:p>
            <a:r>
              <a:rPr lang="en-US" dirty="0"/>
              <a:t>Generic name:  Amlodipine 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13EE0C9-99FE-1C5C-4D70-43037F01E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728" y="4431982"/>
            <a:ext cx="61912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07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21BD0-ABDE-1C6E-0E5B-066224BEB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look for----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1383C-D42F-0F16-53BB-B06A49CA2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Is the medication working – Brand or generic</a:t>
            </a:r>
          </a:p>
          <a:p>
            <a:r>
              <a:rPr lang="en-US" sz="3200" dirty="0"/>
              <a:t>Check with or MD of healthcare provider re: lab results, vital signs etc.</a:t>
            </a:r>
          </a:p>
          <a:p>
            <a:r>
              <a:rPr lang="en-US" sz="3200" dirty="0"/>
              <a:t>Check for side effects which can be many </a:t>
            </a:r>
          </a:p>
          <a:p>
            <a:r>
              <a:rPr lang="en-US" sz="3200" dirty="0"/>
              <a:t>Which one can you afford and does your insurance pay for it?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16E52B-52B9-13D4-F199-37CC85350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4823460"/>
            <a:ext cx="2042160" cy="1669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825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825E-3B8C-9135-55DC-7ACCE91D3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 vs. Generic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85764-EBB2-6DD1-C3F3-9C259C583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meds may be OK, if they are working with no side </a:t>
            </a:r>
          </a:p>
          <a:p>
            <a:pPr marL="0" indent="0">
              <a:buNone/>
            </a:pPr>
            <a:r>
              <a:rPr lang="en-US" dirty="0"/>
              <a:t>     Effects – trial and error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     Again, look for the lot number and expiration date.  Some med 	might be made in India or China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BE013C5E-4BA1-815B-A750-69386BFDF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65" y="4385310"/>
            <a:ext cx="13525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23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4B52-D339-A7EE-8B47-066BD2A92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About Prescriptions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CBDD-85A0-B11B-4BFF-46AAE7BF4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Most doctor’s offices are going electronic – E-prescription.</a:t>
            </a:r>
          </a:p>
          <a:p>
            <a:r>
              <a:rPr lang="en-US" sz="3600" dirty="0"/>
              <a:t>Mail delivery is becoming popular, even Amazon is doing it</a:t>
            </a:r>
          </a:p>
          <a:p>
            <a:r>
              <a:rPr lang="en-US" sz="3600" dirty="0"/>
              <a:t>The challenge will be to track the prescription coming and going.  </a:t>
            </a:r>
          </a:p>
        </p:txBody>
      </p:sp>
      <p:pic>
        <p:nvPicPr>
          <p:cNvPr id="4" name="Picture 3" descr="A picture containing text, printer&#10;&#10;Description automatically generated">
            <a:extLst>
              <a:ext uri="{FF2B5EF4-FFF2-40B4-BE49-F238E27FC236}">
                <a16:creationId xmlns:a16="http://schemas.microsoft.com/office/drawing/2014/main" id="{D4A2FA9D-31AA-0EE8-015A-1B45E24C0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485" y="4750435"/>
            <a:ext cx="1409065" cy="1742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74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B54A-2425-24D5-FBFA-E6597165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Management –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D81FB-69B0-53A5-1072-79AB0811C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old fashion way still works – get a pill box with two sides, one for morning pill and one for evening pill.</a:t>
            </a:r>
          </a:p>
          <a:p>
            <a:r>
              <a:rPr lang="en-US" dirty="0"/>
              <a:t>Keep the pill box in a safe place, away from children</a:t>
            </a:r>
          </a:p>
          <a:p>
            <a:r>
              <a:rPr lang="en-US" dirty="0"/>
              <a:t>Learn how to take medications: on an empty stomach, with food; either way;  there is a difference how they work in you body</a:t>
            </a:r>
          </a:p>
          <a:p>
            <a:r>
              <a:rPr lang="en-US" dirty="0"/>
              <a:t>Don’t forget to take your meds, you may need reminders!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8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D90-A0D9-9F65-6A96-38D6F4D1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Management –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3CAB7-77C8-DD41-F580-810CC74A9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Don’t run out of medications and then renew at the last minute!</a:t>
            </a:r>
          </a:p>
          <a:p>
            <a:r>
              <a:rPr lang="en-US" sz="3200" dirty="0"/>
              <a:t>Some pharmacies have early refill; will track medications for you</a:t>
            </a:r>
          </a:p>
          <a:p>
            <a:r>
              <a:rPr lang="en-US" sz="3200" dirty="0"/>
              <a:t>Electronic reminders are becoming popular i.e. text messages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C58CCF-56FE-0866-936D-EB37BC5B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522" y="4681538"/>
            <a:ext cx="1438275" cy="1495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59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552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 Word About Medications</vt:lpstr>
      <vt:lpstr>There are Brand Name and Generic Name</vt:lpstr>
      <vt:lpstr>        Brand name cost more,           Generics, much cheaper</vt:lpstr>
      <vt:lpstr>Another Example</vt:lpstr>
      <vt:lpstr>What to look for----</vt:lpstr>
      <vt:lpstr>Brand vs. Generic</vt:lpstr>
      <vt:lpstr>A Word About Prescriptions</vt:lpstr>
      <vt:lpstr>Medication Management – at home</vt:lpstr>
      <vt:lpstr>Medication Management – at home</vt:lpstr>
      <vt:lpstr>Taking Medications</vt:lpstr>
      <vt:lpstr>Final thoughts on Medications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Word About Medications</dc:title>
  <dc:creator>Dave Brangan</dc:creator>
  <cp:lastModifiedBy>Dave Brangan</cp:lastModifiedBy>
  <cp:revision>25</cp:revision>
  <dcterms:created xsi:type="dcterms:W3CDTF">2023-04-28T16:38:32Z</dcterms:created>
  <dcterms:modified xsi:type="dcterms:W3CDTF">2023-04-28T20:18:03Z</dcterms:modified>
</cp:coreProperties>
</file>