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AD4781-A96A-4013-AFDA-42E7C4F0E077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2B34EF-0762-45E8-A8B8-5A634F216C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EB29F-CC68-4D76-9FC5-084C31FB0237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CD00-092E-4253-9DD7-C719C8539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EB29F-CC68-4D76-9FC5-084C31FB0237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CD00-092E-4253-9DD7-C719C8539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EB29F-CC68-4D76-9FC5-084C31FB0237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CD00-092E-4253-9DD7-C719C8539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EB29F-CC68-4D76-9FC5-084C31FB0237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CD00-092E-4253-9DD7-C719C8539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EB29F-CC68-4D76-9FC5-084C31FB0237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CD00-092E-4253-9DD7-C719C8539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EB29F-CC68-4D76-9FC5-084C31FB0237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CD00-092E-4253-9DD7-C719C8539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EB29F-CC68-4D76-9FC5-084C31FB0237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CD00-092E-4253-9DD7-C719C8539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EB29F-CC68-4D76-9FC5-084C31FB0237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CD00-092E-4253-9DD7-C719C8539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EB29F-CC68-4D76-9FC5-084C31FB0237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CD00-092E-4253-9DD7-C719C8539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EB29F-CC68-4D76-9FC5-084C31FB0237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CD00-092E-4253-9DD7-C719C8539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EB29F-CC68-4D76-9FC5-084C31FB0237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CD00-092E-4253-9DD7-C719C8539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EB29F-CC68-4D76-9FC5-084C31FB0237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5CD00-092E-4253-9DD7-C719C8539E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43000"/>
            <a:ext cx="7772400" cy="1470025"/>
          </a:xfrm>
        </p:spPr>
        <p:txBody>
          <a:bodyPr/>
          <a:lstStyle/>
          <a:p>
            <a:r>
              <a:rPr lang="en-US" dirty="0"/>
              <a:t>High Cholesterol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819400"/>
            <a:ext cx="6400800" cy="1143000"/>
          </a:xfrm>
        </p:spPr>
        <p:txBody>
          <a:bodyPr/>
          <a:lstStyle/>
          <a:p>
            <a:r>
              <a:rPr lang="en-US" dirty="0"/>
              <a:t>Better Known at Grease!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4114800"/>
            <a:ext cx="12192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9624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Origins of Cholesterol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48000"/>
          </a:xfrm>
        </p:spPr>
        <p:txBody>
          <a:bodyPr/>
          <a:lstStyle/>
          <a:p>
            <a:r>
              <a:rPr lang="en-US" dirty="0"/>
              <a:t>Animal meats – steaks, hamburgers, pork</a:t>
            </a:r>
          </a:p>
          <a:p>
            <a:r>
              <a:rPr lang="en-US" dirty="0"/>
              <a:t>Dairy products – eggs, cheese, milk, cream</a:t>
            </a:r>
          </a:p>
          <a:p>
            <a:r>
              <a:rPr lang="en-US" dirty="0"/>
              <a:t>Seafood – shrimp, lobster, crabs</a:t>
            </a:r>
          </a:p>
          <a:p>
            <a:r>
              <a:rPr lang="en-US" dirty="0"/>
              <a:t>Saturated fats – butter, lard, grease, fat back</a:t>
            </a:r>
          </a:p>
          <a:p>
            <a:r>
              <a:rPr lang="en-US" dirty="0"/>
              <a:t>Sugar – when baking cookies, cakes, pies etc.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47244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4953000"/>
            <a:ext cx="67627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5181600"/>
            <a:ext cx="9525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4953000"/>
            <a:ext cx="9525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0" y="4953000"/>
            <a:ext cx="11525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Functions of Cholesterol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3886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Manufactured by the human body</a:t>
            </a:r>
          </a:p>
          <a:p>
            <a:r>
              <a:rPr lang="en-US" dirty="0"/>
              <a:t>Needed for fluids in cells and membranes</a:t>
            </a:r>
          </a:p>
          <a:p>
            <a:r>
              <a:rPr lang="en-US" dirty="0"/>
              <a:t>Cell physiology – biochemical transport</a:t>
            </a:r>
          </a:p>
          <a:p>
            <a:r>
              <a:rPr lang="en-US" dirty="0"/>
              <a:t>Nerve conduction, cell signaling</a:t>
            </a:r>
          </a:p>
          <a:p>
            <a:r>
              <a:rPr lang="en-US" dirty="0"/>
              <a:t>It is necessary to survive (but not too much)</a:t>
            </a:r>
          </a:p>
          <a:p>
            <a:r>
              <a:rPr lang="en-US" dirty="0"/>
              <a:t>So –your body makes cholesterol and cholesterol is taken in with certain foods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5334000"/>
            <a:ext cx="1600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Health Hazards of Cholesterol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200"/>
          </a:xfrm>
        </p:spPr>
        <p:txBody>
          <a:bodyPr/>
          <a:lstStyle/>
          <a:p>
            <a:r>
              <a:rPr lang="en-US" dirty="0"/>
              <a:t>The cholesterol is like layers of grease</a:t>
            </a:r>
          </a:p>
          <a:p>
            <a:r>
              <a:rPr lang="en-US" dirty="0"/>
              <a:t>Builds up over time in the heart and blood</a:t>
            </a:r>
          </a:p>
          <a:p>
            <a:r>
              <a:rPr lang="en-US" dirty="0"/>
              <a:t>Eventually it clogs the arteries and veins</a:t>
            </a:r>
          </a:p>
          <a:p>
            <a:r>
              <a:rPr lang="en-US" dirty="0"/>
              <a:t>Like grease going down the kitchen sink</a:t>
            </a:r>
          </a:p>
          <a:p>
            <a:r>
              <a:rPr lang="en-US" dirty="0"/>
              <a:t>The grease can go to the brain as well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4724400"/>
            <a:ext cx="10477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4876800"/>
            <a:ext cx="121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/>
          <a:lstStyle/>
          <a:p>
            <a:r>
              <a:rPr lang="en-US" u="sng" dirty="0"/>
              <a:t>Chemistry of Cholesterol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1"/>
            <a:ext cx="8229600" cy="4267200"/>
          </a:xfrm>
        </p:spPr>
        <p:txBody>
          <a:bodyPr/>
          <a:lstStyle/>
          <a:p>
            <a:r>
              <a:rPr lang="en-US" dirty="0"/>
              <a:t>Total cholesterol is composed of---</a:t>
            </a:r>
          </a:p>
          <a:p>
            <a:r>
              <a:rPr lang="en-US" dirty="0"/>
              <a:t>LDL – low density lipoprotein (bad)</a:t>
            </a:r>
          </a:p>
          <a:p>
            <a:r>
              <a:rPr lang="en-US" dirty="0"/>
              <a:t>HDL – high density lipoprotein (good)</a:t>
            </a:r>
          </a:p>
          <a:p>
            <a:r>
              <a:rPr lang="en-US" dirty="0"/>
              <a:t>Triglycerides – should be within norm</a:t>
            </a:r>
          </a:p>
          <a:p>
            <a:r>
              <a:rPr lang="en-US" dirty="0"/>
              <a:t>Good reading for cholesterol is 200 or below</a:t>
            </a:r>
          </a:p>
          <a:p>
            <a:r>
              <a:rPr lang="en-US" dirty="0"/>
              <a:t>Borderline is 200 – 220</a:t>
            </a:r>
          </a:p>
          <a:p>
            <a:r>
              <a:rPr lang="en-US" dirty="0"/>
              <a:t>Total cholesterol = LDL, HDL and Triglycerides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5334000"/>
            <a:ext cx="1371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Complications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199"/>
          </a:xfrm>
        </p:spPr>
        <p:txBody>
          <a:bodyPr/>
          <a:lstStyle/>
          <a:p>
            <a:r>
              <a:rPr lang="en-US" dirty="0"/>
              <a:t>Atherosclerosis – hardening of arteries</a:t>
            </a:r>
          </a:p>
          <a:p>
            <a:r>
              <a:rPr lang="en-US" dirty="0"/>
              <a:t>High blood pressure – difficult to control</a:t>
            </a:r>
          </a:p>
          <a:p>
            <a:r>
              <a:rPr lang="en-US" dirty="0"/>
              <a:t>Diabetes – difficult to manage sugar</a:t>
            </a:r>
          </a:p>
          <a:p>
            <a:r>
              <a:rPr lang="en-US" dirty="0"/>
              <a:t>Obesity – weight management more difficult</a:t>
            </a:r>
          </a:p>
          <a:p>
            <a:r>
              <a:rPr lang="en-US" dirty="0"/>
              <a:t>Stroke – when combined with the above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4648200"/>
            <a:ext cx="13716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u="sng" dirty="0"/>
              <a:t>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114800"/>
          </a:xfrm>
        </p:spPr>
        <p:txBody>
          <a:bodyPr/>
          <a:lstStyle/>
          <a:p>
            <a:r>
              <a:rPr lang="en-US" dirty="0"/>
              <a:t>Read food labels for cholesterol</a:t>
            </a:r>
          </a:p>
          <a:p>
            <a:r>
              <a:rPr lang="en-US" dirty="0"/>
              <a:t>Aim for zero grams but 2 or 3 is OK</a:t>
            </a:r>
          </a:p>
          <a:p>
            <a:r>
              <a:rPr lang="en-US" dirty="0"/>
              <a:t>Learn which foods have high cholesterol</a:t>
            </a:r>
          </a:p>
          <a:p>
            <a:r>
              <a:rPr lang="en-US" dirty="0"/>
              <a:t>Eat more fish and chicken (without skin).</a:t>
            </a:r>
          </a:p>
          <a:p>
            <a:r>
              <a:rPr lang="en-US" dirty="0"/>
              <a:t>Prepare foods with vegetable oil</a:t>
            </a:r>
          </a:p>
          <a:p>
            <a:r>
              <a:rPr lang="en-US" dirty="0"/>
              <a:t>Bake, broil, Bar-b-</a:t>
            </a:r>
            <a:r>
              <a:rPr lang="en-US" dirty="0" err="1"/>
              <a:t>que</a:t>
            </a:r>
            <a:r>
              <a:rPr lang="en-US" dirty="0"/>
              <a:t> </a:t>
            </a:r>
          </a:p>
          <a:p>
            <a:r>
              <a:rPr lang="en-US" dirty="0"/>
              <a:t>Get cholesterol checked regularly 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5410200"/>
            <a:ext cx="790575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A Word about Medications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/>
          <a:lstStyle/>
          <a:p>
            <a:r>
              <a:rPr lang="en-US" dirty="0"/>
              <a:t>Should be last resort after diet and exercise</a:t>
            </a:r>
          </a:p>
          <a:p>
            <a:r>
              <a:rPr lang="en-US" dirty="0"/>
              <a:t>Most are called </a:t>
            </a:r>
            <a:r>
              <a:rPr lang="en-US" dirty="0" err="1"/>
              <a:t>Statin</a:t>
            </a:r>
            <a:r>
              <a:rPr lang="en-US" dirty="0"/>
              <a:t> drugs</a:t>
            </a:r>
          </a:p>
          <a:p>
            <a:r>
              <a:rPr lang="en-US" dirty="0"/>
              <a:t>Most work pretty well</a:t>
            </a:r>
          </a:p>
          <a:p>
            <a:r>
              <a:rPr lang="en-US" dirty="0"/>
              <a:t>Be aware of side affects (read info)</a:t>
            </a:r>
          </a:p>
          <a:p>
            <a:r>
              <a:rPr lang="en-US" dirty="0"/>
              <a:t>Some are on the $4 menu at </a:t>
            </a:r>
            <a:r>
              <a:rPr lang="en-US" dirty="0" err="1"/>
              <a:t>WalMart</a:t>
            </a:r>
            <a:endParaRPr lang="en-US" dirty="0"/>
          </a:p>
          <a:p>
            <a:r>
              <a:rPr lang="en-US" dirty="0"/>
              <a:t>Once starting, usually remain on regimen </a:t>
            </a:r>
          </a:p>
          <a:p>
            <a:r>
              <a:rPr lang="en-US" dirty="0"/>
              <a:t>Continue diet and exercise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5410200"/>
            <a:ext cx="11811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329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High Cholesterol</vt:lpstr>
      <vt:lpstr>Origins of Cholesterol</vt:lpstr>
      <vt:lpstr>Functions of Cholesterol</vt:lpstr>
      <vt:lpstr>Health Hazards of Cholesterol</vt:lpstr>
      <vt:lpstr>Chemistry of Cholesterol</vt:lpstr>
      <vt:lpstr>Complications</vt:lpstr>
      <vt:lpstr>Prevention</vt:lpstr>
      <vt:lpstr>A Word about Medications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Cholesterol</dc:title>
  <dc:creator>Dave</dc:creator>
  <cp:lastModifiedBy>Dave Brangan</cp:lastModifiedBy>
  <cp:revision>33</cp:revision>
  <dcterms:created xsi:type="dcterms:W3CDTF">2010-04-28T15:54:09Z</dcterms:created>
  <dcterms:modified xsi:type="dcterms:W3CDTF">2018-01-07T03:09:18Z</dcterms:modified>
</cp:coreProperties>
</file>