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283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F2-8D21-4522-83BC-EEF115439D11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8617-5A1C-43AF-82EE-76D352A3E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F2-8D21-4522-83BC-EEF115439D11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8617-5A1C-43AF-82EE-76D352A3E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F2-8D21-4522-83BC-EEF115439D11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8617-5A1C-43AF-82EE-76D352A3E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F2-8D21-4522-83BC-EEF115439D11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8617-5A1C-43AF-82EE-76D352A3E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F2-8D21-4522-83BC-EEF115439D11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8617-5A1C-43AF-82EE-76D352A3E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F2-8D21-4522-83BC-EEF115439D11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8617-5A1C-43AF-82EE-76D352A3E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F2-8D21-4522-83BC-EEF115439D11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8617-5A1C-43AF-82EE-76D352A3E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F2-8D21-4522-83BC-EEF115439D11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8617-5A1C-43AF-82EE-76D352A3E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F2-8D21-4522-83BC-EEF115439D11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8617-5A1C-43AF-82EE-76D352A3E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F2-8D21-4522-83BC-EEF115439D11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8617-5A1C-43AF-82EE-76D352A3E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F2-8D21-4522-83BC-EEF115439D11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8617-5A1C-43AF-82EE-76D352A3E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4ACF2-8D21-4522-83BC-EEF115439D11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68617-5A1C-43AF-82EE-76D352A3E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asmccj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6019800" cy="4343400"/>
          </a:xfrm>
        </p:spPr>
        <p:txBody>
          <a:bodyPr>
            <a:noAutofit/>
          </a:bodyPr>
          <a:lstStyle/>
          <a:p>
            <a:r>
              <a:rPr lang="en-US" sz="2400" b="1" i="1" dirty="0"/>
              <a:t>Pre-Inspection Registration</a:t>
            </a:r>
            <a:br>
              <a:rPr lang="en-US" sz="1600" dirty="0"/>
            </a:br>
            <a:r>
              <a:rPr lang="en-US" sz="1600" dirty="0"/>
              <a:t>Saturday July 3, 2021</a:t>
            </a:r>
            <a:br>
              <a:rPr lang="en-US" sz="1600" dirty="0"/>
            </a:br>
            <a:r>
              <a:rPr lang="en-US" sz="1600" dirty="0"/>
              <a:t>George R Brown Convention Center</a:t>
            </a:r>
            <a:br>
              <a:rPr lang="en-US" sz="1600" dirty="0"/>
            </a:br>
            <a:r>
              <a:rPr lang="en-US" sz="1600" dirty="0"/>
              <a:t>Final Times Assigned at Captains Meeting</a:t>
            </a:r>
            <a:br>
              <a:rPr lang="en-US" sz="1600" dirty="0"/>
            </a:br>
            <a:r>
              <a:rPr lang="en-US" sz="1600" dirty="0"/>
              <a:t>(times subject to change)</a:t>
            </a:r>
            <a:br>
              <a:rPr lang="en-US" sz="2400" dirty="0"/>
            </a:br>
            <a:r>
              <a:rPr lang="en-US" sz="1200" i="1" dirty="0">
                <a:solidFill>
                  <a:srgbClr val="C00000"/>
                </a:solidFill>
              </a:rPr>
              <a:t>ADVANCE REGISTRATION REQUIRED</a:t>
            </a:r>
            <a:br>
              <a:rPr lang="en-US" sz="1200" i="1" dirty="0">
                <a:solidFill>
                  <a:srgbClr val="C00000"/>
                </a:solidFill>
              </a:rPr>
            </a:br>
            <a:r>
              <a:rPr lang="en-US" sz="1200" i="1" dirty="0">
                <a:solidFill>
                  <a:srgbClr val="C00000"/>
                </a:solidFill>
              </a:rPr>
              <a:t>ALL COMPETITORS MUST BE CURRENT  IASMC DUES PAYING MEMBERS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24200"/>
            <a:ext cx="5334000" cy="4191000"/>
          </a:xfrm>
        </p:spPr>
        <p:txBody>
          <a:bodyPr>
            <a:normAutofit fontScale="25000" lnSpcReduction="20000"/>
          </a:bodyPr>
          <a:lstStyle/>
          <a:p>
            <a:pPr algn="l"/>
            <a:endParaRPr lang="en-US" sz="4800" dirty="0">
              <a:solidFill>
                <a:schemeClr val="tx1"/>
              </a:solidFill>
            </a:endParaRPr>
          </a:p>
          <a:p>
            <a:pPr algn="l"/>
            <a:r>
              <a:rPr lang="en-US" sz="4800" dirty="0">
                <a:solidFill>
                  <a:schemeClr val="tx1"/>
                </a:solidFill>
              </a:rPr>
              <a:t>Unit Name_______________________________  Class: ____________ </a:t>
            </a:r>
          </a:p>
          <a:p>
            <a:pPr algn="l"/>
            <a:r>
              <a:rPr lang="en-US" sz="4800" dirty="0">
                <a:solidFill>
                  <a:schemeClr val="tx1"/>
                </a:solidFill>
              </a:rPr>
              <a:t>Temple: ___________________________________</a:t>
            </a:r>
          </a:p>
          <a:p>
            <a:pPr algn="l"/>
            <a:r>
              <a:rPr lang="en-US" sz="4800" dirty="0">
                <a:solidFill>
                  <a:schemeClr val="tx1"/>
                </a:solidFill>
              </a:rPr>
              <a:t>Unit Contact: ______________________________</a:t>
            </a:r>
          </a:p>
          <a:p>
            <a:pPr algn="l"/>
            <a:r>
              <a:rPr lang="en-US" sz="4800" dirty="0">
                <a:solidFill>
                  <a:schemeClr val="tx1"/>
                </a:solidFill>
              </a:rPr>
              <a:t>Contact Phone:_____________________________</a:t>
            </a:r>
          </a:p>
          <a:p>
            <a:pPr algn="l"/>
            <a:r>
              <a:rPr lang="en-US" sz="4800" dirty="0">
                <a:solidFill>
                  <a:schemeClr val="tx1"/>
                </a:solidFill>
              </a:rPr>
              <a:t>Description of Vehicles: _____________________________</a:t>
            </a:r>
          </a:p>
          <a:p>
            <a:pPr algn="l"/>
            <a:endParaRPr lang="en-US" sz="4800" dirty="0">
              <a:solidFill>
                <a:schemeClr val="tx1"/>
              </a:solidFill>
            </a:endParaRPr>
          </a:p>
          <a:p>
            <a:pPr algn="l"/>
            <a:r>
              <a:rPr lang="en-US" sz="4800" dirty="0">
                <a:solidFill>
                  <a:schemeClr val="tx1"/>
                </a:solidFill>
              </a:rPr>
              <a:t>Team Captain must attend the General &amp; Captains Meetings prior to the competition.  </a:t>
            </a:r>
          </a:p>
          <a:p>
            <a:pPr algn="l"/>
            <a:r>
              <a:rPr lang="en-US" sz="4800" dirty="0">
                <a:solidFill>
                  <a:schemeClr val="tx1"/>
                </a:solidFill>
              </a:rPr>
              <a:t>Number of Riders &amp; Names:</a:t>
            </a:r>
          </a:p>
          <a:p>
            <a:pPr marL="914400" indent="-914400" algn="l">
              <a:buAutoNum type="arabicPeriod"/>
            </a:pPr>
            <a:r>
              <a:rPr lang="en-US" sz="4800" dirty="0">
                <a:solidFill>
                  <a:schemeClr val="tx1"/>
                </a:solidFill>
              </a:rPr>
              <a:t>      2.                                    3.                                 4.</a:t>
            </a:r>
          </a:p>
          <a:p>
            <a:pPr marL="914400" indent="-914400" algn="l">
              <a:buAutoNum type="arabicPeriod"/>
            </a:pPr>
            <a:endParaRPr lang="en-US" sz="4800" dirty="0">
              <a:solidFill>
                <a:schemeClr val="tx1"/>
              </a:solidFill>
            </a:endParaRPr>
          </a:p>
          <a:p>
            <a:pPr marL="914400" indent="-914400" algn="l">
              <a:buAutoNum type="arabicPeriod" startAt="5"/>
            </a:pPr>
            <a:r>
              <a:rPr lang="en-US" sz="4800" dirty="0">
                <a:solidFill>
                  <a:schemeClr val="tx1"/>
                </a:solidFill>
              </a:rPr>
              <a:t>      6.                                    7.                                 8.</a:t>
            </a:r>
          </a:p>
          <a:p>
            <a:pPr marL="914400" indent="-914400" algn="l"/>
            <a:endParaRPr lang="en-US" sz="4800" dirty="0">
              <a:solidFill>
                <a:schemeClr val="tx1"/>
              </a:solidFill>
            </a:endParaRPr>
          </a:p>
          <a:p>
            <a:pPr marL="914400" indent="-914400" algn="l">
              <a:buAutoNum type="arabicPeriod" startAt="9"/>
            </a:pPr>
            <a:r>
              <a:rPr lang="en-US" sz="4800" dirty="0">
                <a:solidFill>
                  <a:schemeClr val="tx1"/>
                </a:solidFill>
              </a:rPr>
              <a:t>     10.                                  11.                              12.</a:t>
            </a:r>
          </a:p>
          <a:p>
            <a:pPr marL="914400" indent="-914400" algn="l">
              <a:buAutoNum type="arabicPeriod" startAt="9"/>
            </a:pPr>
            <a:endParaRPr lang="en-US" sz="4800" dirty="0">
              <a:solidFill>
                <a:schemeClr val="tx1"/>
              </a:solidFill>
            </a:endParaRPr>
          </a:p>
          <a:p>
            <a:pPr marL="914400" indent="-914400" algn="l"/>
            <a:r>
              <a:rPr lang="en-US" sz="4800" dirty="0">
                <a:solidFill>
                  <a:schemeClr val="tx1"/>
                </a:solidFill>
              </a:rPr>
              <a:t>13.                          14.                                  15.                              16.         </a:t>
            </a:r>
          </a:p>
          <a:p>
            <a:pPr marL="914400" indent="-914400" algn="l"/>
            <a:endParaRPr lang="en-US" sz="4800" dirty="0">
              <a:solidFill>
                <a:schemeClr val="tx1"/>
              </a:solidFill>
            </a:endParaRPr>
          </a:p>
          <a:p>
            <a:pPr algn="l"/>
            <a:r>
              <a:rPr lang="en-US" sz="4800" dirty="0">
                <a:solidFill>
                  <a:schemeClr val="tx1"/>
                </a:solidFill>
              </a:rPr>
              <a:t>Pre-inspection is being offered this year to help beat the Texas Heat.  All pre-registered members will stand inspection with Unit vehicle and be judged according to competition rules.  Inspection will be following Capitan’s meeting at the George R Brown Center</a:t>
            </a:r>
            <a:r>
              <a:rPr lang="en-US" sz="4800">
                <a:solidFill>
                  <a:schemeClr val="tx1"/>
                </a:solidFill>
              </a:rPr>
              <a:t>.  </a:t>
            </a:r>
            <a:endParaRPr lang="en-US" sz="4800" dirty="0">
              <a:solidFill>
                <a:schemeClr val="tx1"/>
              </a:solidFill>
            </a:endParaRPr>
          </a:p>
          <a:p>
            <a:pPr algn="l"/>
            <a:endParaRPr lang="en-US" sz="4800" dirty="0">
              <a:solidFill>
                <a:schemeClr val="tx1"/>
              </a:solidFill>
            </a:endParaRPr>
          </a:p>
          <a:p>
            <a:pPr algn="l"/>
            <a:r>
              <a:rPr lang="en-US" sz="4800" dirty="0">
                <a:solidFill>
                  <a:schemeClr val="tx1"/>
                </a:solidFill>
              </a:rPr>
              <a:t>Email completed form or equivalent information by NOT LATER THAN  6/18/2021 to:</a:t>
            </a:r>
          </a:p>
          <a:p>
            <a:pPr algn="l"/>
            <a:r>
              <a:rPr lang="en-US" sz="4800" dirty="0">
                <a:solidFill>
                  <a:schemeClr val="tx1"/>
                </a:solidFill>
              </a:rPr>
              <a:t>CJ Apel</a:t>
            </a:r>
          </a:p>
          <a:p>
            <a:pPr algn="l"/>
            <a:r>
              <a:rPr lang="en-US" sz="4800" dirty="0">
                <a:solidFill>
                  <a:schemeClr val="tx1"/>
                </a:solidFill>
              </a:rPr>
              <a:t>Secretary / Treasurer - IASMC</a:t>
            </a:r>
          </a:p>
          <a:p>
            <a:pPr algn="l"/>
            <a:r>
              <a:rPr lang="en-US" sz="4800" dirty="0">
                <a:solidFill>
                  <a:schemeClr val="tx1"/>
                </a:solidFill>
              </a:rPr>
              <a:t>Email: </a:t>
            </a:r>
            <a:r>
              <a:rPr lang="en-US" sz="4800" dirty="0">
                <a:solidFill>
                  <a:schemeClr val="tx1"/>
                </a:solidFill>
                <a:hlinkClick r:id="rId2"/>
              </a:rPr>
              <a:t>iasmccj@gmail.com</a:t>
            </a:r>
            <a:r>
              <a:rPr lang="en-US" sz="4800" dirty="0">
                <a:solidFill>
                  <a:schemeClr val="tx1"/>
                </a:solidFill>
              </a:rPr>
              <a:t>, Phone: 419-450-6838</a:t>
            </a:r>
          </a:p>
          <a:p>
            <a:pPr algn="l"/>
            <a:endParaRPr lang="en-US" sz="4800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Intl Wings 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000" y="0"/>
            <a:ext cx="4470888" cy="15499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186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Pre-Inspection Registration Saturday July 3, 2021 George R Brown Convention Center Final Times Assigned at Captains Meeting (times subject to change) ADVANCE REGISTRATION REQUIRED ALL COMPETITORS MUST BE CURRENT  IASMC DUES PAYING MEMBERS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IASMC Awards Banquet Monday July 2nd, 2012 6:30pm  Hilton Charlotte  University Place 8629 JM Keynes Drive Charlotte, NC 28262  Advance reservations required  by 6/15/2012 Please</dc:title>
  <dc:creator>Jay</dc:creator>
  <cp:lastModifiedBy>CJ Apel</cp:lastModifiedBy>
  <cp:revision>27</cp:revision>
  <dcterms:created xsi:type="dcterms:W3CDTF">2012-05-10T16:18:36Z</dcterms:created>
  <dcterms:modified xsi:type="dcterms:W3CDTF">2020-11-16T00:35:09Z</dcterms:modified>
</cp:coreProperties>
</file>