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6" r:id="rId7"/>
    <p:sldId id="265" r:id="rId8"/>
    <p:sldId id="264" r:id="rId9"/>
    <p:sldId id="263" r:id="rId10"/>
    <p:sldId id="262" r:id="rId11"/>
    <p:sldId id="270" r:id="rId12"/>
    <p:sldId id="269" r:id="rId13"/>
    <p:sldId id="268" r:id="rId14"/>
    <p:sldId id="267" r:id="rId15"/>
    <p:sldId id="271" r:id="rId16"/>
    <p:sldId id="272" r:id="rId17"/>
    <p:sldId id="275" r:id="rId18"/>
    <p:sldId id="274" r:id="rId19"/>
    <p:sldId id="273" r:id="rId20"/>
    <p:sldId id="277" r:id="rId21"/>
    <p:sldId id="276" r:id="rId22"/>
    <p:sldId id="278" r:id="rId23"/>
    <p:sldId id="286" r:id="rId24"/>
    <p:sldId id="285" r:id="rId25"/>
    <p:sldId id="284" r:id="rId26"/>
    <p:sldId id="283" r:id="rId27"/>
    <p:sldId id="282" r:id="rId28"/>
    <p:sldId id="281" r:id="rId29"/>
    <p:sldId id="280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660B-5DEF-4B2A-9AEA-EF71056A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F8C31-93F3-4063-8DC3-EC9CD185B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4085D-5EF5-4FF1-8DDE-824A4AEC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E4B-44A5-45C3-92EA-ABCB2B3F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293F0-131A-4728-9BAC-A40305AF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1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62F4-0C10-4F2B-B1B6-9F16EB63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87973-DB26-4CAE-9ECF-825A42F07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BD0A-8458-43D6-8805-75C6993D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F416A-4001-4A07-803E-559356FA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FFB22-AFCF-43F0-AF81-6BBCF315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34164-E609-4340-B881-EB63CFB32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E8F4-4419-4060-B7F1-60A327D01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34645-9E09-4F96-85A1-64F2F97B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25587-69B3-4F56-A33B-220A4F05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8EC7-2A6F-4713-9D2B-B7BDAA31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4A45-2028-4734-AF90-14AA92EA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7DCD-B283-4187-876E-83DF9D5C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00E96-1273-4E49-8838-002F7023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119E-F900-421B-AD57-63982262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4499B-8D48-42B7-96FA-FF355F66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9586-C8F7-4038-A0F9-0D12A66B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7214D-0FC4-44CE-B30B-4718BF42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2B27-8A3C-41D7-8A1B-0158C289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740F2-A797-404B-B197-3C339578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71A54-92BC-4E48-8D58-C7863C2F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8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A616-160A-47AF-A86F-7BBC0F9B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D05D0-6F0D-413D-8544-B51B80C6B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578EF-4103-4E78-8B0A-ADA89BE8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D6B52-20CC-418E-BC0E-EB572BB8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27CDC-DD6B-45FE-AF65-AFA7861B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E479-7116-47BD-860A-B81F1B33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7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AFDF-BE1E-4FE5-A491-D563F00C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6132C-FBA3-46FF-9883-A1413D324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20D8F-F6C7-4209-880F-3F817D32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3DD2C-61C1-45DC-B181-F6EB2B362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1D1DD-B7DE-4B15-A2C6-7E42B7BE4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7F5B0-E4AB-4B96-BDF7-0A80842B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2298B-7914-414B-8346-D89AAA88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506A1-4E8E-4D27-A36E-C0F58530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2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1DAE-9F7F-42AC-9843-1F718738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A0715-A438-4659-8461-5AA7E8A7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7C4A5-E9E8-4BB7-AFE1-2F02A947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C4D0D-CD8C-4824-89EF-55F7EF4B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8B7A0-9FDC-4DF7-B409-9DCFB0F2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E4538-F84C-4027-9478-6A3361DE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D3F9B-FFCD-4AA5-85ED-A28FEA74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1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49E2-5788-45F8-BDB4-D26C60CF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9C952-25C5-4B03-BC33-4EBF793C0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47633-B215-410C-B6C3-8C7EEE466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EF6A3-CDE0-4677-BF3A-1040807E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1C758-A2F4-433C-86F5-68F7378D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9C37D-6252-4C91-9307-E1293EFA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2B73-CCBD-411D-B70A-98B4EA5A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DDC12-39AE-46CA-82D7-77ECED589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ABADD-5884-4A69-96C3-3C213600E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21B34-CD6B-4D46-BA74-F53264B7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869AC-7ED8-47E6-96CF-F1621934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D6607-2EE3-4571-BFA6-E5030DF2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E3771-04C3-48E9-B807-02F1F42B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74DB8-442C-4D79-B412-0B9E92629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ABBF7-C945-4D2A-BF17-129A048AF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60F8-ED92-4935-ABE2-1CDEDA0A03E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84B0-FA4C-4949-A859-74A52E574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4CA48-D0DE-4D6C-8F30-6F925C22F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0B5F0-F9A1-4708-BDAC-FAF8F30AC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41974-EF4F-43E9-B7A2-181681925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73475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Legislative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4C0C9-526A-4F35-8D07-2D15FFDC7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2348680"/>
            <a:ext cx="4662678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FEA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Debrief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6" descr="Gavel">
            <a:extLst>
              <a:ext uri="{FF2B5EF4-FFF2-40B4-BE49-F238E27FC236}">
                <a16:creationId xmlns:a16="http://schemas.microsoft.com/office/drawing/2014/main" id="{11A0125B-746A-BCC8-AAA9-3C1867926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pic>
        <p:nvPicPr>
          <p:cNvPr id="42" name="Picture 41" descr="Logo, company name&#10;&#10;Description automatically generated">
            <a:extLst>
              <a:ext uri="{FF2B5EF4-FFF2-40B4-BE49-F238E27FC236}">
                <a16:creationId xmlns:a16="http://schemas.microsoft.com/office/drawing/2014/main" id="{737E7835-43D7-4B52-8D42-4DA5733FB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5" y="272348"/>
            <a:ext cx="2457450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0" name="Picture 49" descr="Logo, company name&#10;&#10;Description automatically generated">
            <a:extLst>
              <a:ext uri="{FF2B5EF4-FFF2-40B4-BE49-F238E27FC236}">
                <a16:creationId xmlns:a16="http://schemas.microsoft.com/office/drawing/2014/main" id="{F6ABB9AC-43FD-49D8-AE64-A9E8FB5C88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r="1660" b="4759"/>
          <a:stretch/>
        </p:blipFill>
        <p:spPr>
          <a:xfrm>
            <a:off x="274206" y="5523964"/>
            <a:ext cx="3776662" cy="10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3F790E-0770-447D-B0BC-582EE96AF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 b="36296"/>
          <a:stretch/>
        </p:blipFill>
        <p:spPr>
          <a:xfrm>
            <a:off x="455897" y="94815"/>
            <a:ext cx="11280206" cy="66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9C4082A-2AE4-4A31-A89C-17643A49C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9" b="38459"/>
          <a:stretch/>
        </p:blipFill>
        <p:spPr>
          <a:xfrm>
            <a:off x="229998" y="125310"/>
            <a:ext cx="11680153" cy="63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3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09B6F81-9DAE-4D7E-9078-A4773667F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9" b="36700"/>
          <a:stretch/>
        </p:blipFill>
        <p:spPr>
          <a:xfrm>
            <a:off x="435542" y="115824"/>
            <a:ext cx="11320915" cy="66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C17977-24AC-4F33-A5A6-0642AD334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 b="37567"/>
          <a:stretch/>
        </p:blipFill>
        <p:spPr>
          <a:xfrm>
            <a:off x="237561" y="123799"/>
            <a:ext cx="11716877" cy="66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3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511C066-9F00-4697-BF7E-9CE98B7D1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2" r="3859" b="39184"/>
          <a:stretch/>
        </p:blipFill>
        <p:spPr>
          <a:xfrm>
            <a:off x="99126" y="240170"/>
            <a:ext cx="11992982" cy="63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D362EC3-D83D-4D6A-B0BE-B7D6DBA4F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37640" r="7898" b="44733"/>
          <a:stretch/>
        </p:blipFill>
        <p:spPr>
          <a:xfrm>
            <a:off x="351908" y="685621"/>
            <a:ext cx="11488183" cy="51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1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393A82C-39EC-45DA-8D1D-B39A7913C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7" b="37912"/>
          <a:stretch/>
        </p:blipFill>
        <p:spPr>
          <a:xfrm>
            <a:off x="148154" y="207389"/>
            <a:ext cx="11895692" cy="64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296FDF-8DD7-4BE1-920D-F888E44D2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37172" r="7786" b="41630"/>
          <a:stretch/>
        </p:blipFill>
        <p:spPr>
          <a:xfrm>
            <a:off x="145623" y="268045"/>
            <a:ext cx="11900753" cy="61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9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03AC4A0-7FDB-4BA5-9A16-D65FF95C5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6" r="10455" b="41180"/>
          <a:stretch/>
        </p:blipFill>
        <p:spPr>
          <a:xfrm>
            <a:off x="219803" y="325224"/>
            <a:ext cx="11752393" cy="60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2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8D2568C-60EB-4A8E-B38B-3692B2C50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6" r="2445" b="40467"/>
          <a:stretch/>
        </p:blipFill>
        <p:spPr>
          <a:xfrm>
            <a:off x="94890" y="434180"/>
            <a:ext cx="12002220" cy="59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2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3066032-3FE7-4D41-A927-DC13BD955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7" b="37643"/>
          <a:stretch/>
        </p:blipFill>
        <p:spPr>
          <a:xfrm>
            <a:off x="177458" y="155543"/>
            <a:ext cx="11855405" cy="64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95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D522632-4395-4D6C-AA0A-72279F608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37543" r="6908" b="38845"/>
          <a:stretch/>
        </p:blipFill>
        <p:spPr>
          <a:xfrm>
            <a:off x="183706" y="136688"/>
            <a:ext cx="11642142" cy="65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187E245-8C3C-4730-8738-31F7F78AD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9" r="5224" b="40915"/>
          <a:stretch/>
        </p:blipFill>
        <p:spPr>
          <a:xfrm>
            <a:off x="128857" y="437035"/>
            <a:ext cx="11934285" cy="59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52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9E74C51-83AE-4399-BD19-DD74857E7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37442" r="5101" b="39271"/>
          <a:stretch/>
        </p:blipFill>
        <p:spPr>
          <a:xfrm>
            <a:off x="289088" y="161579"/>
            <a:ext cx="11613823" cy="65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45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A0A4F5-EE2B-4F47-BA20-C3709A586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36902" r="7184" b="39374"/>
          <a:stretch/>
        </p:blipFill>
        <p:spPr>
          <a:xfrm>
            <a:off x="505905" y="147217"/>
            <a:ext cx="11180189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39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BC542A7-7385-4559-83BC-4ED6B4DB0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37306" r="5602" b="37976"/>
          <a:stretch/>
        </p:blipFill>
        <p:spPr>
          <a:xfrm>
            <a:off x="452487" y="132809"/>
            <a:ext cx="11010507" cy="65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2983A82-85D0-44ED-AFC5-0CAC5D6B9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36633" r="5084" b="40094"/>
          <a:stretch/>
        </p:blipFill>
        <p:spPr>
          <a:xfrm>
            <a:off x="122549" y="117406"/>
            <a:ext cx="11840065" cy="66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34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4264A8A-549E-4169-BACA-845681C07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37576" r="9681" b="42606"/>
          <a:stretch/>
        </p:blipFill>
        <p:spPr>
          <a:xfrm>
            <a:off x="81851" y="400425"/>
            <a:ext cx="12027531" cy="60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52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803CCCE-89CA-47B9-B88F-5AE484A46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37037" r="3870" b="37373"/>
          <a:stretch/>
        </p:blipFill>
        <p:spPr>
          <a:xfrm>
            <a:off x="468198" y="83713"/>
            <a:ext cx="11255603" cy="66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EE43CC5-E03A-40DC-AD74-D6149D0D7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37576" r="3661" b="37508"/>
          <a:stretch/>
        </p:blipFill>
        <p:spPr>
          <a:xfrm>
            <a:off x="378643" y="115771"/>
            <a:ext cx="11434713" cy="66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5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818A8F1-C250-411D-9C4A-627FFCAB0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37441" r="7758" b="41548"/>
          <a:stretch/>
        </p:blipFill>
        <p:spPr>
          <a:xfrm>
            <a:off x="183128" y="319725"/>
            <a:ext cx="11825743" cy="62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27A3CEE-337A-4354-B57A-EFF68D350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1" b="37373"/>
          <a:stretch/>
        </p:blipFill>
        <p:spPr>
          <a:xfrm>
            <a:off x="119443" y="174395"/>
            <a:ext cx="11953113" cy="65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6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0059EE2-F568-4433-AC81-1F2966E61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39219" r="9723" b="39770"/>
          <a:stretch/>
        </p:blipFill>
        <p:spPr>
          <a:xfrm>
            <a:off x="199945" y="280447"/>
            <a:ext cx="11792109" cy="62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3B64C5-3F06-4266-A3F4-F2A576E05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6" b="37374"/>
          <a:stretch/>
        </p:blipFill>
        <p:spPr>
          <a:xfrm>
            <a:off x="149179" y="136689"/>
            <a:ext cx="11889844" cy="6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1D5472D-4D05-4F08-B7F4-F6D6720C6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2" b="37509"/>
          <a:stretch/>
        </p:blipFill>
        <p:spPr>
          <a:xfrm>
            <a:off x="84715" y="116405"/>
            <a:ext cx="11967871" cy="65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9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B0530AE-8BB2-4C53-B4B8-E4EE5B168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2" b="37509"/>
          <a:stretch/>
        </p:blipFill>
        <p:spPr>
          <a:xfrm>
            <a:off x="130829" y="89554"/>
            <a:ext cx="11952274" cy="66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5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BFD64347-071C-4C2F-B1E3-8940833AB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5" b="37104"/>
          <a:stretch/>
        </p:blipFill>
        <p:spPr>
          <a:xfrm>
            <a:off x="101608" y="179328"/>
            <a:ext cx="11988783" cy="64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0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0A1C1DA-DE2F-47A7-9FD7-9AD68CFA0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 b="39030"/>
          <a:stretch/>
        </p:blipFill>
        <p:spPr>
          <a:xfrm>
            <a:off x="182393" y="282803"/>
            <a:ext cx="11827214" cy="62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174B607-55A5-4E5A-B814-F57DC0A5A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3" b="37596"/>
          <a:stretch/>
        </p:blipFill>
        <p:spPr>
          <a:xfrm>
            <a:off x="178225" y="161537"/>
            <a:ext cx="11671267" cy="65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</Words>
  <Application>Microsoft Office PowerPoint</Application>
  <PresentationFormat>Widescreen</PresentationFormat>
  <Paragraphs>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2022 Legislative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Legislative Session</dc:title>
  <dc:creator>Smith, Daniel</dc:creator>
  <cp:lastModifiedBy>Smith, Daniel</cp:lastModifiedBy>
  <cp:revision>7</cp:revision>
  <dcterms:created xsi:type="dcterms:W3CDTF">2022-04-14T21:13:32Z</dcterms:created>
  <dcterms:modified xsi:type="dcterms:W3CDTF">2022-04-28T18:37:17Z</dcterms:modified>
</cp:coreProperties>
</file>