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5" r:id="rId4"/>
    <p:sldId id="319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6" r:id="rId14"/>
    <p:sldId id="317" r:id="rId15"/>
    <p:sldId id="318" r:id="rId16"/>
    <p:sldId id="305" r:id="rId17"/>
    <p:sldId id="303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79" autoAdjust="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60194" y="2070480"/>
            <a:ext cx="5023611" cy="146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0194" y="2070480"/>
            <a:ext cx="5023611" cy="146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7780" y="1395552"/>
            <a:ext cx="7468438" cy="3928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nurkingmoms.com/2011/08/09/double-take/&amp;ei=Z9aBVYKTHYzBtQXqxIEg&amp;psig=AFQjCNGZgLVmg_ze_8pMkLtpZmYMnOAocA&amp;ust=143465876388297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source=images&amp;cd=&amp;cad=rja&amp;uact=8&amp;ved=0CAcQjRw&amp;url=http://www.playgroundprofessionals.com/news/health-and-safety/hazard-based-approach-equipment-performance-vs-defining-specific-equipment-0&amp;ei=29aBVbPVH8XTsAWEloOABA&amp;psig=AFQjCNHwdcEWtfgGPoGorJGV4HvflMPS6A&amp;ust=1434658906284322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CAcQjRw&amp;url=http://rethinkingchildhood.com/2012/03/07/playground-safety/&amp;ei=F9GBVcn2O4STsAWqlIHQCw&amp;psig=AFQjCNEBtOjF_PSUu1GU7tkQw-dLCgqgSw&amp;ust=1434657307472877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source=images&amp;cd=&amp;cad=rja&amp;uact=8&amp;ved=0CAcQjRw&amp;url=http://cinco.foundations-academy.com/Virtual_Tour/Pages/Playground.html&amp;ei=VNmBVayvBITtsAX93oLQDg&amp;psig=AFQjCNG4rIGH_98ewzKI7EIuRKhXlkI3xg&amp;ust=1434659250784524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Play</a:t>
            </a:r>
            <a:r>
              <a:rPr spc="-165" dirty="0"/>
              <a:t>W</a:t>
            </a:r>
            <a:r>
              <a:rPr dirty="0"/>
              <a:t>ell</a:t>
            </a:r>
          </a:p>
        </p:txBody>
      </p:sp>
      <p:sp>
        <p:nvSpPr>
          <p:cNvPr id="3" name="object 3"/>
          <p:cNvSpPr/>
          <p:nvPr/>
        </p:nvSpPr>
        <p:spPr>
          <a:xfrm>
            <a:off x="2072639" y="3418332"/>
            <a:ext cx="4993005" cy="128270"/>
          </a:xfrm>
          <a:custGeom>
            <a:avLst/>
            <a:gdLst/>
            <a:ahLst/>
            <a:cxnLst/>
            <a:rect l="l" t="t" r="r" b="b"/>
            <a:pathLst>
              <a:path w="4993005" h="128270">
                <a:moveTo>
                  <a:pt x="0" y="128015"/>
                </a:moveTo>
                <a:lnTo>
                  <a:pt x="4992623" y="128015"/>
                </a:lnTo>
                <a:lnTo>
                  <a:pt x="4992623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355" y="4912897"/>
            <a:ext cx="6429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7) Lack of Supervision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4" name="Picture 6" descr="Image result for Playground Haz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5756"/>
            <a:ext cx="257001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nurkingmoms.files.wordpress.com/2011/08/twins-cr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600"/>
            <a:ext cx="4593449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playgroundprofessionals.com/sites/default/files/columnists-photos/14-10/2014-09-29-Ken-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22828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114800"/>
            <a:ext cx="61651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8) Age-Inappropriate</a:t>
            </a: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Activities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2290" name="Picture 2" descr="Image result for Playground Haz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PLayground Haz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457200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PLayground Haza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9155"/>
            <a:ext cx="31623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91" y="5105400"/>
            <a:ext cx="6857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9) Lack of Maintenance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314" name="Picture 2" descr="Image result for PLayground Haz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5116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PLayground Haz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broken slid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broken slid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32527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8845" y="4800600"/>
            <a:ext cx="60794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10) Crush, Shearing, 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And Sharp Hazards</a:t>
            </a:r>
          </a:p>
        </p:txBody>
      </p:sp>
      <p:pic>
        <p:nvPicPr>
          <p:cNvPr id="8194" name="Picture 2" descr="Image result for Playground Haz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85800"/>
            <a:ext cx="5204081" cy="32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layground Haz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7025" y="5068163"/>
            <a:ext cx="5608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11) Platforms With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 Guardrails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1641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1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278603"/>
            <a:ext cx="76486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12) Equipment Not 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Recommended For Public 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Playgrounds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6" y="381000"/>
            <a:ext cx="6553200" cy="369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Desktop\Dirty-Dozen-Playground-Hazards last page 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359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6020" y="2775204"/>
            <a:ext cx="4398263" cy="1170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626617"/>
            <a:ext cx="653097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94935" algn="l"/>
              </a:tabLst>
            </a:pPr>
            <a:r>
              <a:rPr sz="3600" b="1" spc="95" dirty="0">
                <a:latin typeface="Arial Black"/>
                <a:cs typeface="Arial Black"/>
              </a:rPr>
              <a:t>T</a:t>
            </a:r>
            <a:r>
              <a:rPr sz="3600" b="1" spc="-25" dirty="0">
                <a:latin typeface="Arial Black"/>
                <a:cs typeface="Arial Black"/>
              </a:rPr>
              <a:t>he</a:t>
            </a:r>
            <a:r>
              <a:rPr sz="3600" b="1" spc="-10" dirty="0">
                <a:latin typeface="Arial Black"/>
                <a:cs typeface="Arial Black"/>
              </a:rPr>
              <a:t> </a:t>
            </a:r>
            <a:r>
              <a:rPr sz="3600" b="1" spc="-5" dirty="0">
                <a:latin typeface="Arial Black"/>
                <a:cs typeface="Arial Black"/>
              </a:rPr>
              <a:t>Play</a:t>
            </a:r>
            <a:r>
              <a:rPr sz="3600" b="1" spc="-95" dirty="0">
                <a:latin typeface="Arial Black"/>
                <a:cs typeface="Arial Black"/>
              </a:rPr>
              <a:t>W</a:t>
            </a:r>
            <a:r>
              <a:rPr sz="3600" b="1" dirty="0">
                <a:latin typeface="Arial Black"/>
                <a:cs typeface="Arial Black"/>
              </a:rPr>
              <a:t>ell </a:t>
            </a:r>
            <a:r>
              <a:rPr sz="3600" b="1" spc="-30" dirty="0">
                <a:latin typeface="Arial Black"/>
                <a:cs typeface="Arial Black"/>
              </a:rPr>
              <a:t>G</a:t>
            </a:r>
            <a:r>
              <a:rPr sz="3600" b="1" spc="30" dirty="0">
                <a:latin typeface="Arial Black"/>
                <a:cs typeface="Arial Black"/>
              </a:rPr>
              <a:t>r</a:t>
            </a:r>
            <a:r>
              <a:rPr sz="3600" b="1" spc="-25" dirty="0">
                <a:latin typeface="Arial Black"/>
                <a:cs typeface="Arial Black"/>
              </a:rPr>
              <a:t>ou</a:t>
            </a:r>
            <a:r>
              <a:rPr sz="3600" b="1" spc="-65" dirty="0">
                <a:latin typeface="Arial Black"/>
                <a:cs typeface="Arial Black"/>
              </a:rPr>
              <a:t>p</a:t>
            </a:r>
            <a:r>
              <a:rPr sz="3600" b="1" dirty="0">
                <a:latin typeface="Arial Black"/>
                <a:cs typeface="Arial Black"/>
              </a:rPr>
              <a:t>,	</a:t>
            </a:r>
            <a:r>
              <a:rPr sz="3600" b="1" spc="-5" dirty="0">
                <a:latin typeface="Arial Black"/>
                <a:cs typeface="Arial Black"/>
              </a:rPr>
              <a:t>Inc</a:t>
            </a:r>
            <a:r>
              <a:rPr sz="3600" b="1" dirty="0">
                <a:latin typeface="Arial Black"/>
                <a:cs typeface="Arial Black"/>
              </a:rPr>
              <a:t>.</a:t>
            </a:r>
            <a:r>
              <a:rPr sz="3600" b="1" spc="20" dirty="0">
                <a:latin typeface="Arial Black"/>
                <a:cs typeface="Arial Black"/>
              </a:rPr>
              <a:t> </a:t>
            </a:r>
            <a:r>
              <a:rPr sz="3600" b="1" dirty="0">
                <a:latin typeface="Arial Black"/>
                <a:cs typeface="Arial Black"/>
              </a:rPr>
              <a:t>–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780" y="1395552"/>
            <a:ext cx="6588125" cy="392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4855" marR="871855">
              <a:lnSpc>
                <a:spcPct val="100000"/>
              </a:lnSpc>
              <a:tabLst>
                <a:tab pos="2509520" algn="l"/>
              </a:tabLst>
            </a:pPr>
            <a:r>
              <a:rPr sz="1800" b="1" spc="-20" dirty="0">
                <a:latin typeface="Arial Black"/>
                <a:cs typeface="Arial Black"/>
              </a:rPr>
              <a:t>Establishe</a:t>
            </a:r>
            <a:r>
              <a:rPr sz="1800" b="1" spc="-15" dirty="0">
                <a:latin typeface="Arial Black"/>
                <a:cs typeface="Arial Black"/>
              </a:rPr>
              <a:t>d</a:t>
            </a:r>
            <a:r>
              <a:rPr sz="1800" b="1" dirty="0">
                <a:latin typeface="Arial Black"/>
                <a:cs typeface="Arial Black"/>
              </a:rPr>
              <a:t> -	</a:t>
            </a:r>
            <a:r>
              <a:rPr sz="1800" b="1" spc="-15" dirty="0">
                <a:latin typeface="Arial Black"/>
                <a:cs typeface="Arial Black"/>
              </a:rPr>
              <a:t>1988</a:t>
            </a:r>
            <a:r>
              <a:rPr sz="1800" b="1" dirty="0">
                <a:latin typeface="Arial Black"/>
                <a:cs typeface="Arial Black"/>
              </a:rPr>
              <a:t> in </a:t>
            </a:r>
            <a:r>
              <a:rPr sz="1800" b="1" spc="-15" dirty="0">
                <a:latin typeface="Arial Black"/>
                <a:cs typeface="Arial Black"/>
              </a:rPr>
              <a:t>Albuquerque,</a:t>
            </a:r>
            <a:r>
              <a:rPr sz="1800" b="1" spc="-20" dirty="0">
                <a:latin typeface="Arial Black"/>
                <a:cs typeface="Arial Black"/>
              </a:rPr>
              <a:t> </a:t>
            </a:r>
            <a:r>
              <a:rPr sz="1800" b="1" spc="-15" dirty="0">
                <a:latin typeface="Arial Black"/>
                <a:cs typeface="Arial Black"/>
              </a:rPr>
              <a:t>NM, Operating</a:t>
            </a:r>
            <a:r>
              <a:rPr sz="1800" b="1" spc="-20" dirty="0">
                <a:latin typeface="Arial Black"/>
                <a:cs typeface="Arial Black"/>
              </a:rPr>
              <a:t> </a:t>
            </a:r>
            <a:r>
              <a:rPr sz="1800" b="1" dirty="0">
                <a:latin typeface="Arial Black"/>
                <a:cs typeface="Arial Black"/>
              </a:rPr>
              <a:t>in </a:t>
            </a:r>
            <a:r>
              <a:rPr sz="1800" b="1" spc="-15" dirty="0">
                <a:latin typeface="Arial Black"/>
                <a:cs typeface="Arial Black"/>
              </a:rPr>
              <a:t>north</a:t>
            </a:r>
            <a:r>
              <a:rPr sz="1800" b="1" dirty="0">
                <a:latin typeface="Arial Black"/>
                <a:cs typeface="Arial Black"/>
              </a:rPr>
              <a:t> </a:t>
            </a:r>
            <a:r>
              <a:rPr sz="1800" b="1" spc="-20" dirty="0">
                <a:latin typeface="Arial Black"/>
                <a:cs typeface="Arial Black"/>
              </a:rPr>
              <a:t>Texa</a:t>
            </a:r>
            <a:r>
              <a:rPr sz="1800" b="1" spc="-15" dirty="0">
                <a:latin typeface="Arial Black"/>
                <a:cs typeface="Arial Black"/>
              </a:rPr>
              <a:t>s</a:t>
            </a:r>
            <a:r>
              <a:rPr sz="1800" b="1" dirty="0">
                <a:latin typeface="Arial Black"/>
                <a:cs typeface="Arial Black"/>
              </a:rPr>
              <a:t> </a:t>
            </a:r>
            <a:r>
              <a:rPr sz="1800" b="1" spc="-15" dirty="0">
                <a:latin typeface="Arial Black"/>
                <a:cs typeface="Arial Black"/>
              </a:rPr>
              <a:t>since</a:t>
            </a:r>
            <a:r>
              <a:rPr sz="1800" b="1" spc="-5" dirty="0">
                <a:latin typeface="Arial Black"/>
                <a:cs typeface="Arial Black"/>
              </a:rPr>
              <a:t> </a:t>
            </a:r>
            <a:r>
              <a:rPr sz="1800" b="1" spc="-15" dirty="0">
                <a:latin typeface="Arial Black"/>
                <a:cs typeface="Arial Black"/>
              </a:rPr>
              <a:t>199</a:t>
            </a:r>
            <a:r>
              <a:rPr sz="1800" b="1" dirty="0">
                <a:latin typeface="Arial Black"/>
                <a:cs typeface="Arial Black"/>
              </a:rPr>
              <a:t>9 Family Owned</a:t>
            </a:r>
            <a:endParaRPr sz="1800">
              <a:latin typeface="Arial Black"/>
              <a:cs typeface="Arial Black"/>
            </a:endParaRPr>
          </a:p>
          <a:p>
            <a:pPr marL="744855" marR="3044190">
              <a:lnSpc>
                <a:spcPct val="100000"/>
              </a:lnSpc>
            </a:pPr>
            <a:r>
              <a:rPr sz="1800" b="1" spc="-15" dirty="0">
                <a:latin typeface="Arial Black"/>
                <a:cs typeface="Arial Black"/>
              </a:rPr>
              <a:t>D/MWB</a:t>
            </a:r>
            <a:r>
              <a:rPr sz="1800" b="1" spc="-20" dirty="0">
                <a:latin typeface="Arial Black"/>
                <a:cs typeface="Arial Black"/>
              </a:rPr>
              <a:t> </a:t>
            </a:r>
            <a:r>
              <a:rPr sz="1800" b="1" spc="-5" dirty="0">
                <a:latin typeface="Arial Black"/>
                <a:cs typeface="Arial Black"/>
              </a:rPr>
              <a:t>/</a:t>
            </a:r>
            <a:r>
              <a:rPr sz="1800" b="1" spc="-10" dirty="0">
                <a:latin typeface="Arial Black"/>
                <a:cs typeface="Arial Black"/>
              </a:rPr>
              <a:t> </a:t>
            </a:r>
            <a:r>
              <a:rPr sz="1800" b="1" spc="-15" dirty="0">
                <a:latin typeface="Arial Black"/>
                <a:cs typeface="Arial Black"/>
              </a:rPr>
              <a:t>HUB</a:t>
            </a:r>
            <a:r>
              <a:rPr sz="1800" b="1" dirty="0">
                <a:latin typeface="Arial Black"/>
                <a:cs typeface="Arial Black"/>
              </a:rPr>
              <a:t> </a:t>
            </a:r>
            <a:r>
              <a:rPr sz="1800" b="1" spc="-10" dirty="0">
                <a:latin typeface="Arial Black"/>
                <a:cs typeface="Arial Black"/>
              </a:rPr>
              <a:t>Certified</a:t>
            </a:r>
            <a:r>
              <a:rPr sz="1800" b="1" spc="-15" dirty="0">
                <a:latin typeface="Arial Black"/>
                <a:cs typeface="Arial Black"/>
              </a:rPr>
              <a:t> BuyBoard</a:t>
            </a:r>
            <a:r>
              <a:rPr sz="1800" b="1" spc="-40" dirty="0">
                <a:latin typeface="Arial Black"/>
                <a:cs typeface="Arial Black"/>
              </a:rPr>
              <a:t> </a:t>
            </a:r>
            <a:r>
              <a:rPr sz="1800" b="1" spc="-15" dirty="0">
                <a:latin typeface="Arial Black"/>
                <a:cs typeface="Arial Black"/>
              </a:rPr>
              <a:t>Vendor</a:t>
            </a:r>
            <a:r>
              <a:rPr sz="1800" b="1" spc="-10" dirty="0">
                <a:latin typeface="Arial Black"/>
                <a:cs typeface="Arial Black"/>
              </a:rPr>
              <a:t> </a:t>
            </a:r>
            <a:r>
              <a:rPr sz="1800" b="1" dirty="0">
                <a:latin typeface="Arial Black"/>
                <a:cs typeface="Arial Black"/>
              </a:rPr>
              <a:t>HGAC</a:t>
            </a:r>
            <a:r>
              <a:rPr sz="1800" b="1" spc="-10" dirty="0">
                <a:latin typeface="Arial Black"/>
                <a:cs typeface="Arial Black"/>
              </a:rPr>
              <a:t> </a:t>
            </a:r>
            <a:r>
              <a:rPr sz="1800" b="1" dirty="0">
                <a:latin typeface="Arial Black"/>
                <a:cs typeface="Arial Black"/>
              </a:rPr>
              <a:t>Vendor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ts val="1250"/>
              </a:lnSpc>
              <a:spcBef>
                <a:spcPts val="18"/>
              </a:spcBef>
            </a:pPr>
            <a:endParaRPr sz="1250"/>
          </a:p>
          <a:p>
            <a:pPr>
              <a:lnSpc>
                <a:spcPts val="1800"/>
              </a:lnSpc>
            </a:pPr>
            <a:endParaRPr sz="1800"/>
          </a:p>
          <a:p>
            <a:pPr>
              <a:lnSpc>
                <a:spcPts val="1800"/>
              </a:lnSpc>
            </a:pPr>
            <a:endParaRPr sz="1800"/>
          </a:p>
          <a:p>
            <a:pPr marL="15875">
              <a:lnSpc>
                <a:spcPct val="100000"/>
              </a:lnSpc>
            </a:pPr>
            <a:r>
              <a:rPr sz="1800" b="1" dirty="0">
                <a:latin typeface="Arial Black"/>
                <a:cs typeface="Arial Black"/>
              </a:rPr>
              <a:t>O</a:t>
            </a:r>
            <a:r>
              <a:rPr sz="1800" b="1" spc="40" dirty="0">
                <a:latin typeface="Arial Black"/>
                <a:cs typeface="Arial Black"/>
              </a:rPr>
              <a:t>f</a:t>
            </a:r>
            <a:r>
              <a:rPr sz="1800" b="1" spc="-15" dirty="0">
                <a:latin typeface="Arial Black"/>
                <a:cs typeface="Arial Black"/>
              </a:rPr>
              <a:t>fices</a:t>
            </a:r>
            <a:r>
              <a:rPr sz="1800" b="1" dirty="0">
                <a:latin typeface="Arial Black"/>
                <a:cs typeface="Arial Black"/>
              </a:rPr>
              <a:t>-</a:t>
            </a:r>
            <a:endParaRPr sz="1800">
              <a:latin typeface="Arial Black"/>
              <a:cs typeface="Arial Black"/>
            </a:endParaRPr>
          </a:p>
          <a:p>
            <a:pPr marL="15875">
              <a:lnSpc>
                <a:spcPct val="100000"/>
              </a:lnSpc>
            </a:pPr>
            <a:r>
              <a:rPr sz="1800" b="1" spc="-15" dirty="0">
                <a:latin typeface="Arial Black"/>
                <a:cs typeface="Arial Black"/>
              </a:rPr>
              <a:t>Dallas,</a:t>
            </a:r>
            <a:r>
              <a:rPr sz="1800" b="1" spc="-25" dirty="0">
                <a:latin typeface="Arial Black"/>
                <a:cs typeface="Arial Black"/>
              </a:rPr>
              <a:t> </a:t>
            </a:r>
            <a:r>
              <a:rPr sz="1800" b="1" spc="-114" dirty="0">
                <a:latin typeface="Arial Black"/>
                <a:cs typeface="Arial Black"/>
              </a:rPr>
              <a:t>T</a:t>
            </a:r>
            <a:r>
              <a:rPr sz="1800" b="1" spc="-65" dirty="0">
                <a:latin typeface="Arial Black"/>
                <a:cs typeface="Arial Black"/>
              </a:rPr>
              <a:t>e</a:t>
            </a:r>
            <a:r>
              <a:rPr sz="1800" b="1" spc="-15" dirty="0">
                <a:latin typeface="Arial Black"/>
                <a:cs typeface="Arial Black"/>
              </a:rPr>
              <a:t>xas</a:t>
            </a:r>
            <a:r>
              <a:rPr sz="1800" b="1" spc="5" dirty="0">
                <a:latin typeface="Arial Black"/>
                <a:cs typeface="Arial Black"/>
              </a:rPr>
              <a:t> </a:t>
            </a:r>
            <a:r>
              <a:rPr sz="1800" b="1" dirty="0">
                <a:latin typeface="Arial Black"/>
                <a:cs typeface="Arial Black"/>
              </a:rPr>
              <a:t>-</a:t>
            </a:r>
            <a:r>
              <a:rPr sz="1800" b="1" spc="-15" dirty="0">
                <a:latin typeface="Arial Black"/>
                <a:cs typeface="Arial Black"/>
              </a:rPr>
              <a:t>Co</a:t>
            </a:r>
            <a:r>
              <a:rPr sz="1800" b="1" spc="65" dirty="0">
                <a:latin typeface="Arial Black"/>
                <a:cs typeface="Arial Black"/>
              </a:rPr>
              <a:t>r</a:t>
            </a:r>
            <a:r>
              <a:rPr sz="1800" b="1" spc="-15" dirty="0">
                <a:latin typeface="Arial Black"/>
                <a:cs typeface="Arial Black"/>
              </a:rPr>
              <a:t>po</a:t>
            </a:r>
            <a:r>
              <a:rPr sz="1800" b="1" spc="25" dirty="0">
                <a:latin typeface="Arial Black"/>
                <a:cs typeface="Arial Black"/>
              </a:rPr>
              <a:t>r</a:t>
            </a:r>
            <a:r>
              <a:rPr sz="1800" b="1" spc="-55" dirty="0">
                <a:latin typeface="Arial Black"/>
                <a:cs typeface="Arial Black"/>
              </a:rPr>
              <a:t>a</a:t>
            </a:r>
            <a:r>
              <a:rPr sz="1800" b="1" spc="-10" dirty="0">
                <a:latin typeface="Arial Black"/>
                <a:cs typeface="Arial Black"/>
              </a:rPr>
              <a:t>te </a:t>
            </a:r>
            <a:r>
              <a:rPr sz="1800" b="1" dirty="0">
                <a:latin typeface="Arial Black"/>
                <a:cs typeface="Arial Black"/>
              </a:rPr>
              <a:t>O</a:t>
            </a:r>
            <a:r>
              <a:rPr sz="1800" b="1" spc="40" dirty="0">
                <a:latin typeface="Arial Black"/>
                <a:cs typeface="Arial Black"/>
              </a:rPr>
              <a:t>f</a:t>
            </a:r>
            <a:r>
              <a:rPr sz="1800" b="1" spc="-5" dirty="0">
                <a:latin typeface="Arial Black"/>
                <a:cs typeface="Arial Black"/>
              </a:rPr>
              <a:t>fic</a:t>
            </a:r>
            <a:r>
              <a:rPr sz="1800" b="1" dirty="0">
                <a:latin typeface="Arial Black"/>
                <a:cs typeface="Arial Black"/>
              </a:rPr>
              <a:t>e</a:t>
            </a:r>
            <a:r>
              <a:rPr sz="1800" b="1" spc="5" dirty="0">
                <a:latin typeface="Arial Black"/>
                <a:cs typeface="Arial Black"/>
              </a:rPr>
              <a:t> </a:t>
            </a:r>
            <a:r>
              <a:rPr sz="1800" b="1" spc="-5" dirty="0">
                <a:latin typeface="Arial Black"/>
                <a:cs typeface="Arial Black"/>
              </a:rPr>
              <a:t>/</a:t>
            </a:r>
            <a:r>
              <a:rPr sz="1800" b="1" dirty="0">
                <a:latin typeface="Arial Black"/>
                <a:cs typeface="Arial Black"/>
              </a:rPr>
              <a:t> </a:t>
            </a:r>
            <a:r>
              <a:rPr sz="1800" b="1" spc="-35" dirty="0">
                <a:latin typeface="Arial Black"/>
                <a:cs typeface="Arial Black"/>
              </a:rPr>
              <a:t>W</a:t>
            </a:r>
            <a:r>
              <a:rPr sz="1800" b="1" spc="-15" dirty="0">
                <a:latin typeface="Arial Black"/>
                <a:cs typeface="Arial Black"/>
              </a:rPr>
              <a:t>a</a:t>
            </a:r>
            <a:r>
              <a:rPr sz="1800" b="1" spc="15" dirty="0">
                <a:latin typeface="Arial Black"/>
                <a:cs typeface="Arial Black"/>
              </a:rPr>
              <a:t>r</a:t>
            </a:r>
            <a:r>
              <a:rPr sz="1800" b="1" spc="-15" dirty="0">
                <a:latin typeface="Arial Black"/>
                <a:cs typeface="Arial Black"/>
              </a:rPr>
              <a:t>ehouse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ts val="2100"/>
              </a:lnSpc>
              <a:spcBef>
                <a:spcPts val="63"/>
              </a:spcBef>
            </a:pPr>
            <a:endParaRPr sz="2100"/>
          </a:p>
          <a:p>
            <a:pPr marL="15875">
              <a:lnSpc>
                <a:spcPct val="100000"/>
              </a:lnSpc>
            </a:pPr>
            <a:r>
              <a:rPr sz="1800" b="1" spc="-15" dirty="0">
                <a:latin typeface="Arial Black"/>
                <a:cs typeface="Arial Black"/>
              </a:rPr>
              <a:t>Albuque</a:t>
            </a:r>
            <a:r>
              <a:rPr sz="1800" b="1" spc="40" dirty="0">
                <a:latin typeface="Arial Black"/>
                <a:cs typeface="Arial Black"/>
              </a:rPr>
              <a:t>r</a:t>
            </a:r>
            <a:r>
              <a:rPr sz="1800" b="1" spc="-15" dirty="0">
                <a:latin typeface="Arial Black"/>
                <a:cs typeface="Arial Black"/>
              </a:rPr>
              <a:t>que,</a:t>
            </a:r>
            <a:r>
              <a:rPr sz="1800" b="1" spc="-30" dirty="0">
                <a:latin typeface="Arial Black"/>
                <a:cs typeface="Arial Black"/>
              </a:rPr>
              <a:t> </a:t>
            </a:r>
            <a:r>
              <a:rPr sz="1800" b="1" spc="-15" dirty="0">
                <a:latin typeface="Arial Black"/>
                <a:cs typeface="Arial Black"/>
              </a:rPr>
              <a:t>New</a:t>
            </a:r>
            <a:r>
              <a:rPr sz="1800" b="1" dirty="0">
                <a:latin typeface="Arial Black"/>
                <a:cs typeface="Arial Black"/>
              </a:rPr>
              <a:t> </a:t>
            </a:r>
            <a:r>
              <a:rPr sz="1800" b="1" spc="-20" dirty="0">
                <a:latin typeface="Arial Black"/>
                <a:cs typeface="Arial Black"/>
              </a:rPr>
              <a:t>M</a:t>
            </a:r>
            <a:r>
              <a:rPr sz="1800" b="1" spc="-60" dirty="0">
                <a:latin typeface="Arial Black"/>
                <a:cs typeface="Arial Black"/>
              </a:rPr>
              <a:t>e</a:t>
            </a:r>
            <a:r>
              <a:rPr sz="1800" b="1" spc="-15" dirty="0">
                <a:latin typeface="Arial Black"/>
                <a:cs typeface="Arial Black"/>
              </a:rPr>
              <a:t>xico</a:t>
            </a:r>
            <a:r>
              <a:rPr sz="1800" b="1" spc="5" dirty="0">
                <a:latin typeface="Arial Black"/>
                <a:cs typeface="Arial Black"/>
              </a:rPr>
              <a:t> </a:t>
            </a:r>
            <a:r>
              <a:rPr sz="1800" b="1" dirty="0">
                <a:latin typeface="Arial Black"/>
                <a:cs typeface="Arial Black"/>
              </a:rPr>
              <a:t>- </a:t>
            </a:r>
            <a:r>
              <a:rPr sz="1800" b="1" spc="-15" dirty="0">
                <a:latin typeface="Arial Black"/>
                <a:cs typeface="Arial Black"/>
              </a:rPr>
              <a:t>Cu</a:t>
            </a:r>
            <a:r>
              <a:rPr sz="1800" b="1" spc="-10" dirty="0">
                <a:latin typeface="Arial Black"/>
                <a:cs typeface="Arial Black"/>
              </a:rPr>
              <a:t>s</a:t>
            </a:r>
            <a:r>
              <a:rPr sz="1800" b="1" spc="-15" dirty="0">
                <a:latin typeface="Arial Black"/>
                <a:cs typeface="Arial Black"/>
              </a:rPr>
              <a:t>tomer</a:t>
            </a:r>
            <a:r>
              <a:rPr sz="1800" b="1" spc="-20" dirty="0">
                <a:latin typeface="Arial Black"/>
                <a:cs typeface="Arial Black"/>
              </a:rPr>
              <a:t> </a:t>
            </a:r>
            <a:r>
              <a:rPr sz="1800" b="1" spc="-5" dirty="0">
                <a:latin typeface="Arial Black"/>
                <a:cs typeface="Arial Black"/>
              </a:rPr>
              <a:t>Se</a:t>
            </a:r>
            <a:r>
              <a:rPr sz="1800" b="1" spc="105" dirty="0">
                <a:latin typeface="Arial Black"/>
                <a:cs typeface="Arial Black"/>
              </a:rPr>
              <a:t>r</a:t>
            </a:r>
            <a:r>
              <a:rPr sz="1800" b="1" spc="-15" dirty="0">
                <a:latin typeface="Arial Black"/>
                <a:cs typeface="Arial Black"/>
              </a:rPr>
              <a:t>vice</a:t>
            </a:r>
            <a:r>
              <a:rPr sz="1800" b="1" spc="10" dirty="0">
                <a:latin typeface="Arial Black"/>
                <a:cs typeface="Arial Black"/>
              </a:rPr>
              <a:t> </a:t>
            </a:r>
            <a:r>
              <a:rPr sz="1800" b="1" dirty="0">
                <a:latin typeface="Arial Black"/>
                <a:cs typeface="Arial Black"/>
              </a:rPr>
              <a:t>O</a:t>
            </a:r>
            <a:r>
              <a:rPr sz="1800" b="1" spc="40" dirty="0">
                <a:latin typeface="Arial Black"/>
                <a:cs typeface="Arial Black"/>
              </a:rPr>
              <a:t>f</a:t>
            </a:r>
            <a:r>
              <a:rPr sz="1800" b="1" spc="-5" dirty="0">
                <a:latin typeface="Arial Black"/>
                <a:cs typeface="Arial Black"/>
              </a:rPr>
              <a:t>fice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ts val="2100"/>
              </a:lnSpc>
              <a:spcBef>
                <a:spcPts val="59"/>
              </a:spcBef>
            </a:pPr>
            <a:endParaRPr sz="2100"/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 Black"/>
                <a:cs typeface="Arial Black"/>
              </a:rPr>
              <a:t>Local</a:t>
            </a:r>
            <a:r>
              <a:rPr sz="1800" b="1" spc="-95" dirty="0">
                <a:latin typeface="Arial Black"/>
                <a:cs typeface="Arial Black"/>
              </a:rPr>
              <a:t> </a:t>
            </a:r>
            <a:r>
              <a:rPr sz="1800" b="1" dirty="0">
                <a:latin typeface="Arial Black"/>
                <a:cs typeface="Arial Black"/>
              </a:rPr>
              <a:t>reps</a:t>
            </a:r>
            <a:r>
              <a:rPr sz="1800" b="1" spc="-95" dirty="0">
                <a:latin typeface="Arial Black"/>
                <a:cs typeface="Arial Black"/>
              </a:rPr>
              <a:t> </a:t>
            </a:r>
            <a:r>
              <a:rPr sz="1800" b="1" dirty="0">
                <a:latin typeface="Arial Black"/>
                <a:cs typeface="Arial Black"/>
              </a:rPr>
              <a:t>near</a:t>
            </a:r>
            <a:r>
              <a:rPr sz="1800" b="1" spc="-95" dirty="0">
                <a:latin typeface="Arial Black"/>
                <a:cs typeface="Arial Black"/>
              </a:rPr>
              <a:t> </a:t>
            </a:r>
            <a:r>
              <a:rPr sz="1800" b="1" dirty="0">
                <a:latin typeface="Arial Black"/>
                <a:cs typeface="Arial Black"/>
              </a:rPr>
              <a:t>you!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ke\Desktop\Dirty-Dozen-Playground-Hazards_P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" y="609600"/>
            <a:ext cx="3886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1" y="1981200"/>
            <a:ext cx="5257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Playground Hazard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Checklist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6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81000"/>
            <a:ext cx="66899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1) Improper Protective</a:t>
            </a: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Surfacing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100" name="Picture 4" descr="http://timrgill.files.wordpress.com/2012/03/asakusa-pg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762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107" y="762000"/>
            <a:ext cx="698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2) Inadequate Use Zone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7112779" cy="400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87519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3) Protrusion &amp; Entanglement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Hazards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1266" name="Picture 2" descr="Image result for Playground Haz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7" y="1986390"/>
            <a:ext cx="4648199" cy="39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Playground Haz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876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4) Entrapment in Openings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2399434"/>
            <a:ext cx="5555962" cy="366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Image result for Playground Haz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33" y="14478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419600"/>
            <a:ext cx="75804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5) Insufficient Equipment 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Spacing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4338" name="Picture 2" descr="http://cinco.foundations-academy.com/Virtual_Tour/Pages/Playground_files/shapeimage_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1815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5105400"/>
            <a:ext cx="443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5) Trip Hazards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218" name="Picture 2" descr="Image result for Playground Haz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65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layground Haz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702422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79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PlayWell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 2013</dc:title>
  <dc:creator>Carl</dc:creator>
  <cp:lastModifiedBy>Dan Cantu</cp:lastModifiedBy>
  <cp:revision>11</cp:revision>
  <dcterms:created xsi:type="dcterms:W3CDTF">2014-02-14T08:26:47Z</dcterms:created>
  <dcterms:modified xsi:type="dcterms:W3CDTF">2015-06-19T14:53:31Z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2013-02-26T00:00:00Z</vt:filetime>
  </property>
  <property fmtid="{D5CDD505-2E9C-101B-9397-08002B2CF9AE}" pid="3" name="LastSaved">
    <vt:filetime>2014-02-14T00:00:00Z</vt:filetime>
  </property>
</Properties>
</file>