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4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5F4D0-3C6C-44AF-9481-15EC11BA5066}" type="datetimeFigureOut">
              <a:rPr lang="en-US" smtClean="0"/>
              <a:pPr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76C32-A27A-4771-90A4-D59518E7EA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5F4D0-3C6C-44AF-9481-15EC11BA5066}" type="datetimeFigureOut">
              <a:rPr lang="en-US" smtClean="0"/>
              <a:pPr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76C32-A27A-4771-90A4-D59518E7EA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5F4D0-3C6C-44AF-9481-15EC11BA5066}" type="datetimeFigureOut">
              <a:rPr lang="en-US" smtClean="0"/>
              <a:pPr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76C32-A27A-4771-90A4-D59518E7EA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5F4D0-3C6C-44AF-9481-15EC11BA5066}" type="datetimeFigureOut">
              <a:rPr lang="en-US" smtClean="0"/>
              <a:pPr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76C32-A27A-4771-90A4-D59518E7EA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5F4D0-3C6C-44AF-9481-15EC11BA5066}" type="datetimeFigureOut">
              <a:rPr lang="en-US" smtClean="0"/>
              <a:pPr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76C32-A27A-4771-90A4-D59518E7EA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5F4D0-3C6C-44AF-9481-15EC11BA5066}" type="datetimeFigureOut">
              <a:rPr lang="en-US" smtClean="0"/>
              <a:pPr/>
              <a:t>4/3/2018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76C32-A27A-4771-90A4-D59518E7EA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5F4D0-3C6C-44AF-9481-15EC11BA5066}" type="datetimeFigureOut">
              <a:rPr lang="en-US" smtClean="0"/>
              <a:pPr/>
              <a:t>4/3/2018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76C32-A27A-4771-90A4-D59518E7EA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5F4D0-3C6C-44AF-9481-15EC11BA5066}" type="datetimeFigureOut">
              <a:rPr lang="en-US" smtClean="0"/>
              <a:pPr/>
              <a:t>4/3/2018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76C32-A27A-4771-90A4-D59518E7EA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5F4D0-3C6C-44AF-9481-15EC11BA5066}" type="datetimeFigureOut">
              <a:rPr lang="en-US" smtClean="0"/>
              <a:pPr/>
              <a:t>4/3/2018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76C32-A27A-4771-90A4-D59518E7EA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5F4D0-3C6C-44AF-9481-15EC11BA5066}" type="datetimeFigureOut">
              <a:rPr lang="en-US" smtClean="0"/>
              <a:pPr/>
              <a:t>4/3/2018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76C32-A27A-4771-90A4-D59518E7EA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5F4D0-3C6C-44AF-9481-15EC11BA5066}" type="datetimeFigureOut">
              <a:rPr lang="en-US" smtClean="0"/>
              <a:pPr/>
              <a:t>4/3/2018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76C32-A27A-4771-90A4-D59518E7EA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E5F4D0-3C6C-44AF-9481-15EC11BA5066}" type="datetimeFigureOut">
              <a:rPr lang="en-US" smtClean="0"/>
              <a:pPr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676C32-A27A-4771-90A4-D59518E7EA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3295651"/>
          </a:xfrm>
        </p:spPr>
        <p:txBody>
          <a:bodyPr>
            <a:normAutofit fontScale="90000"/>
          </a:bodyPr>
          <a:lstStyle/>
          <a:p>
            <a:r>
              <a:rPr lang="en-US" sz="2200" b="1" dirty="0" smtClean="0">
                <a:latin typeface="Comic Sans MS" panose="030F0702030302020204" pitchFamily="66" charset="0"/>
                <a:cs typeface="Aharoni" pitchFamily="2" charset="-79"/>
              </a:rPr>
              <a:t>The Discovery Club          </a:t>
            </a:r>
            <a:r>
              <a:rPr lang="en-US" sz="1600" dirty="0" smtClean="0">
                <a:latin typeface="Britannic Bold" pitchFamily="34" charset="0"/>
                <a:cs typeface="Aharoni" pitchFamily="2" charset="-79"/>
              </a:rPr>
              <a:t>The Discovery Club is a before &amp; after school     </a:t>
            </a:r>
            <a:br>
              <a:rPr lang="en-US" sz="1600" dirty="0" smtClean="0">
                <a:latin typeface="Britannic Bold" pitchFamily="34" charset="0"/>
                <a:cs typeface="Aharoni" pitchFamily="2" charset="-79"/>
              </a:rPr>
            </a:br>
            <a:r>
              <a:rPr lang="en-US" sz="1600" dirty="0" smtClean="0">
                <a:latin typeface="Britannic Bold" pitchFamily="34" charset="0"/>
                <a:cs typeface="Aharoni" pitchFamily="2" charset="-79"/>
              </a:rPr>
              <a:t>   </a:t>
            </a:r>
            <a:r>
              <a:rPr lang="en-US" sz="1600" b="1" dirty="0" smtClean="0">
                <a:latin typeface="Britannic Bold" pitchFamily="34" charset="0"/>
                <a:cs typeface="Aharoni" pitchFamily="2" charset="-79"/>
              </a:rPr>
              <a:t>Registration Form </a:t>
            </a:r>
            <a:r>
              <a:rPr lang="en-US" sz="1600" dirty="0" smtClean="0">
                <a:latin typeface="Britannic Bold" pitchFamily="34" charset="0"/>
                <a:cs typeface="Aharoni" pitchFamily="2" charset="-79"/>
              </a:rPr>
              <a:t> 2018-2019                  program located at the Salem Elementary Schools </a:t>
            </a:r>
            <a:r>
              <a:rPr lang="en-US" sz="1400" b="1" dirty="0" smtClean="0">
                <a:latin typeface="Aharoni" pitchFamily="2" charset="-79"/>
                <a:cs typeface="Aharoni" pitchFamily="2" charset="-79"/>
              </a:rPr>
              <a:t/>
            </a:r>
            <a:br>
              <a:rPr lang="en-US" sz="1400" b="1" dirty="0" smtClean="0">
                <a:latin typeface="Aharoni" pitchFamily="2" charset="-79"/>
                <a:cs typeface="Aharoni" pitchFamily="2" charset="-79"/>
              </a:rPr>
            </a:br>
            <a:r>
              <a:rPr lang="en-US" sz="1600" b="1" dirty="0" smtClean="0">
                <a:latin typeface="Aharoni" pitchFamily="2" charset="-79"/>
                <a:cs typeface="Aharoni" pitchFamily="2" charset="-79"/>
              </a:rPr>
              <a:t>                                                </a:t>
            </a:r>
            <a:r>
              <a:rPr lang="en-US" sz="1800" b="1" dirty="0">
                <a:latin typeface="Aharoni" pitchFamily="2" charset="-79"/>
                <a:cs typeface="Aharoni" pitchFamily="2" charset="-79"/>
              </a:rPr>
              <a:t/>
            </a:r>
            <a:br>
              <a:rPr lang="en-US" sz="1800" b="1" dirty="0">
                <a:latin typeface="Aharoni" pitchFamily="2" charset="-79"/>
                <a:cs typeface="Aharoni" pitchFamily="2" charset="-79"/>
              </a:rPr>
            </a:br>
            <a:r>
              <a:rPr lang="en-US" sz="1800" dirty="0" smtClean="0">
                <a:latin typeface="Britannic Bold" pitchFamily="34" charset="0"/>
                <a:cs typeface="Aharoni" pitchFamily="2" charset="-79"/>
              </a:rPr>
              <a:t> Name Of </a:t>
            </a:r>
            <a:r>
              <a:rPr lang="en-US" sz="1800" dirty="0" err="1">
                <a:latin typeface="Britannic Bold" pitchFamily="34" charset="0"/>
                <a:cs typeface="Aharoni" pitchFamily="2" charset="-79"/>
              </a:rPr>
              <a:t>C</a:t>
            </a:r>
            <a:r>
              <a:rPr lang="en-US" sz="1800" dirty="0" err="1" smtClean="0">
                <a:latin typeface="Britannic Bold" pitchFamily="34" charset="0"/>
                <a:cs typeface="Aharoni" pitchFamily="2" charset="-79"/>
              </a:rPr>
              <a:t>hild</a:t>
            </a:r>
            <a:r>
              <a:rPr lang="en-US" sz="1800" dirty="0" err="1" smtClean="0">
                <a:cs typeface="Aharoni" pitchFamily="2" charset="-79"/>
              </a:rPr>
              <a:t>________________________________</a:t>
            </a:r>
            <a:r>
              <a:rPr lang="en-US" sz="1800" dirty="0" err="1" smtClean="0">
                <a:latin typeface="Britannic Bold" pitchFamily="34" charset="0"/>
                <a:cs typeface="Aharoni" pitchFamily="2" charset="-79"/>
              </a:rPr>
              <a:t>DOB</a:t>
            </a:r>
            <a:r>
              <a:rPr lang="en-US" sz="1800" dirty="0" smtClean="0">
                <a:latin typeface="+mn-lt"/>
                <a:cs typeface="Aharoni" pitchFamily="2" charset="-79"/>
              </a:rPr>
              <a:t>_____________________</a:t>
            </a:r>
            <a:r>
              <a:rPr lang="en-US" sz="1800" dirty="0" smtClean="0">
                <a:latin typeface="Britannic Bold" pitchFamily="34" charset="0"/>
                <a:cs typeface="Aharoni" pitchFamily="2" charset="-79"/>
              </a:rPr>
              <a:t>         </a:t>
            </a:r>
            <a:br>
              <a:rPr lang="en-US" sz="1800" dirty="0" smtClean="0">
                <a:latin typeface="Britannic Bold" pitchFamily="34" charset="0"/>
                <a:cs typeface="Aharoni" pitchFamily="2" charset="-79"/>
              </a:rPr>
            </a:br>
            <a:r>
              <a:rPr lang="en-US" sz="1800" dirty="0" smtClean="0">
                <a:latin typeface="Britannic Bold" pitchFamily="34" charset="0"/>
                <a:cs typeface="Aharoni" pitchFamily="2" charset="-79"/>
              </a:rPr>
              <a:t>Parent/Guardian </a:t>
            </a:r>
            <a:r>
              <a:rPr lang="en-US" sz="1800" dirty="0" err="1" smtClean="0">
                <a:latin typeface="Britannic Bold" pitchFamily="34" charset="0"/>
                <a:cs typeface="Aharoni" pitchFamily="2" charset="-79"/>
              </a:rPr>
              <a:t>Name</a:t>
            </a:r>
            <a:r>
              <a:rPr lang="en-US" sz="1800" dirty="0" err="1" smtClean="0">
                <a:latin typeface="+mn-lt"/>
                <a:cs typeface="Aharoni" pitchFamily="2" charset="-79"/>
              </a:rPr>
              <a:t>__________________________</a:t>
            </a:r>
            <a:r>
              <a:rPr lang="en-US" sz="1800" dirty="0" err="1" smtClean="0">
                <a:latin typeface="Britannic Bold" pitchFamily="34" charset="0"/>
                <a:cs typeface="Aharoni" pitchFamily="2" charset="-79"/>
              </a:rPr>
              <a:t>E</a:t>
            </a:r>
            <a:r>
              <a:rPr lang="en-US" sz="1800" dirty="0" smtClean="0">
                <a:latin typeface="Britannic Bold" pitchFamily="34" charset="0"/>
                <a:cs typeface="Aharoni" pitchFamily="2" charset="-79"/>
              </a:rPr>
              <a:t>-mail</a:t>
            </a:r>
            <a:r>
              <a:rPr lang="en-US" sz="1800" dirty="0" smtClean="0">
                <a:cs typeface="Aharoni" pitchFamily="2" charset="-79"/>
              </a:rPr>
              <a:t>____________________</a:t>
            </a:r>
            <a:r>
              <a:rPr lang="en-US" sz="1800" dirty="0" smtClean="0">
                <a:latin typeface="Britannic Bold" pitchFamily="34" charset="0"/>
                <a:cs typeface="Aharoni" pitchFamily="2" charset="-79"/>
              </a:rPr>
              <a:t/>
            </a:r>
            <a:br>
              <a:rPr lang="en-US" sz="1800" dirty="0" smtClean="0">
                <a:latin typeface="Britannic Bold" pitchFamily="34" charset="0"/>
                <a:cs typeface="Aharoni" pitchFamily="2" charset="-79"/>
              </a:rPr>
            </a:br>
            <a:r>
              <a:rPr lang="en-US" sz="1800" dirty="0" smtClean="0">
                <a:latin typeface="Britannic Bold" pitchFamily="34" charset="0"/>
                <a:cs typeface="Aharoni" pitchFamily="2" charset="-79"/>
              </a:rPr>
              <a:t>Home Phone</a:t>
            </a:r>
            <a:r>
              <a:rPr lang="en-US" sz="1800" dirty="0" smtClean="0">
                <a:cs typeface="Aharoni" pitchFamily="2" charset="-79"/>
              </a:rPr>
              <a:t>__________________</a:t>
            </a:r>
            <a:r>
              <a:rPr lang="en-US" sz="1800" dirty="0" smtClean="0">
                <a:latin typeface="Britannic Bold" pitchFamily="34" charset="0"/>
                <a:cs typeface="Aharoni" pitchFamily="2" charset="-79"/>
              </a:rPr>
              <a:t>Cell</a:t>
            </a:r>
            <a:r>
              <a:rPr lang="en-US" sz="1800" b="1" dirty="0" smtClean="0">
                <a:cs typeface="Aharoni" pitchFamily="2" charset="-79"/>
              </a:rPr>
              <a:t>__________________</a:t>
            </a:r>
            <a:r>
              <a:rPr lang="en-US" sz="1800" dirty="0" smtClean="0">
                <a:latin typeface="Britannic Bold" pitchFamily="34" charset="0"/>
                <a:cs typeface="Aharoni" pitchFamily="2" charset="-79"/>
              </a:rPr>
              <a:t>Work</a:t>
            </a:r>
            <a:r>
              <a:rPr lang="en-US" sz="1800" dirty="0" smtClean="0">
                <a:latin typeface="Aharoni" pitchFamily="2" charset="-79"/>
                <a:cs typeface="Aharoni" pitchFamily="2" charset="-79"/>
              </a:rPr>
              <a:t>_________________</a:t>
            </a:r>
            <a:r>
              <a:rPr lang="en-US" sz="1800" b="1" dirty="0" smtClean="0">
                <a:latin typeface="Aharoni" pitchFamily="2" charset="-79"/>
                <a:cs typeface="Aharoni" pitchFamily="2" charset="-79"/>
              </a:rPr>
              <a:t/>
            </a:r>
            <a:br>
              <a:rPr lang="en-US" sz="1800" b="1" dirty="0" smtClean="0">
                <a:latin typeface="Aharoni" pitchFamily="2" charset="-79"/>
                <a:cs typeface="Aharoni" pitchFamily="2" charset="-79"/>
              </a:rPr>
            </a:br>
            <a:r>
              <a:rPr lang="en-US" sz="1800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1600" b="1" dirty="0" smtClean="0">
                <a:latin typeface="Aharoni" pitchFamily="2" charset="-79"/>
                <a:cs typeface="Aharoni" pitchFamily="2" charset="-79"/>
              </a:rPr>
              <a:t/>
            </a:r>
            <a:br>
              <a:rPr lang="en-US" sz="1600" b="1" dirty="0" smtClean="0">
                <a:latin typeface="Aharoni" pitchFamily="2" charset="-79"/>
                <a:cs typeface="Aharoni" pitchFamily="2" charset="-79"/>
              </a:rPr>
            </a:br>
            <a:r>
              <a:rPr lang="en-US" sz="1600" b="1" dirty="0" smtClean="0">
                <a:latin typeface="Aharoni" pitchFamily="2" charset="-79"/>
                <a:cs typeface="Aharoni" pitchFamily="2" charset="-79"/>
              </a:rPr>
              <a:t/>
            </a:r>
            <a:br>
              <a:rPr lang="en-US" sz="1600" b="1" dirty="0" smtClean="0">
                <a:latin typeface="Aharoni" pitchFamily="2" charset="-79"/>
                <a:cs typeface="Aharoni" pitchFamily="2" charset="-79"/>
              </a:rPr>
            </a:br>
            <a:r>
              <a:rPr lang="en-US" sz="1600" b="1" dirty="0" smtClean="0">
                <a:latin typeface="Aharoni" pitchFamily="2" charset="-79"/>
                <a:cs typeface="Aharoni" pitchFamily="2" charset="-79"/>
              </a:rPr>
              <a:t/>
            </a:r>
            <a:br>
              <a:rPr lang="en-US" sz="1600" b="1" dirty="0" smtClean="0">
                <a:latin typeface="Aharoni" pitchFamily="2" charset="-79"/>
                <a:cs typeface="Aharoni" pitchFamily="2" charset="-79"/>
              </a:rPr>
            </a:br>
            <a:r>
              <a:rPr lang="en-US" sz="1600" b="1" dirty="0" smtClean="0">
                <a:latin typeface="Aharoni" pitchFamily="2" charset="-79"/>
                <a:cs typeface="Aharoni" pitchFamily="2" charset="-79"/>
              </a:rPr>
              <a:t>                            </a:t>
            </a:r>
            <a:endParaRPr lang="en-US" sz="1600" b="1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971800"/>
            <a:ext cx="6019800" cy="2209800"/>
          </a:xfrm>
          <a:ln>
            <a:solidFill>
              <a:schemeClr val="tx1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838200" y="2438400"/>
            <a:ext cx="75438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*Please circle your child’s school</a:t>
            </a:r>
          </a:p>
          <a:p>
            <a:pPr algn="ctr"/>
            <a:r>
              <a:rPr lang="en-US" sz="1200" b="1" dirty="0" smtClean="0"/>
              <a:t>Barron                Fisk                Lancaster                      North Salem           GRADE_______</a:t>
            </a:r>
            <a:endParaRPr lang="en-US" sz="12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09600" y="2971800"/>
            <a:ext cx="3200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u="sng" dirty="0" smtClean="0"/>
              <a:t>MONTHLY PROGRAM</a:t>
            </a:r>
          </a:p>
          <a:p>
            <a:pPr algn="ctr"/>
            <a:r>
              <a:rPr lang="en-US" sz="1100" b="1" dirty="0" smtClean="0"/>
              <a:t>Before School: 3-5 days a week  $125 per month</a:t>
            </a:r>
          </a:p>
          <a:p>
            <a:pPr algn="ctr"/>
            <a:r>
              <a:rPr lang="en-US" sz="1100" b="1" dirty="0" smtClean="0"/>
              <a:t>After School: 3-5 days a week  $125 per month</a:t>
            </a:r>
          </a:p>
          <a:p>
            <a:pPr algn="ctr"/>
            <a:r>
              <a:rPr lang="en-US" sz="1100" b="1" dirty="0" smtClean="0"/>
              <a:t>*10 monthly payments of $125</a:t>
            </a:r>
          </a:p>
          <a:p>
            <a:pPr algn="ctr"/>
            <a:r>
              <a:rPr lang="en-US" sz="1100" b="1" dirty="0" smtClean="0"/>
              <a:t>Delayed Opening care $15</a:t>
            </a:r>
          </a:p>
          <a:p>
            <a:pPr algn="ctr"/>
            <a:r>
              <a:rPr lang="en-US" sz="1100" b="1" dirty="0" smtClean="0"/>
              <a:t>Early Dismissal care $15</a:t>
            </a:r>
          </a:p>
          <a:p>
            <a:pPr algn="ctr"/>
            <a:r>
              <a:rPr lang="en-US" sz="1400" b="1" u="sng" dirty="0" smtClean="0"/>
              <a:t>Daily Program</a:t>
            </a:r>
          </a:p>
          <a:p>
            <a:pPr algn="ctr"/>
            <a:r>
              <a:rPr lang="en-US" sz="1100" b="1" dirty="0" smtClean="0"/>
              <a:t>Before School: $10 per day</a:t>
            </a:r>
          </a:p>
          <a:p>
            <a:pPr algn="ctr"/>
            <a:r>
              <a:rPr lang="en-US" sz="1100" b="1" dirty="0" smtClean="0"/>
              <a:t>After School: $15 per day</a:t>
            </a:r>
          </a:p>
          <a:p>
            <a:pPr algn="ctr"/>
            <a:r>
              <a:rPr lang="en-US" sz="1100" b="1" dirty="0" smtClean="0"/>
              <a:t>Delayed Opening Care $20</a:t>
            </a:r>
          </a:p>
          <a:p>
            <a:pPr algn="ctr"/>
            <a:r>
              <a:rPr lang="en-US" sz="1100" b="1" dirty="0" smtClean="0"/>
              <a:t>Early Dismissal Care $20</a:t>
            </a:r>
          </a:p>
          <a:p>
            <a:pPr algn="ctr"/>
            <a:endParaRPr lang="en-US" sz="1100" b="1" dirty="0" smtClean="0"/>
          </a:p>
          <a:p>
            <a:pPr algn="ctr"/>
            <a:endParaRPr lang="en-US" sz="1100" b="1" dirty="0" smtClean="0"/>
          </a:p>
          <a:p>
            <a:pPr algn="ctr"/>
            <a:endParaRPr lang="en-US" sz="11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3733800" y="2971800"/>
            <a:ext cx="3200400" cy="26615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Please select desired program</a:t>
            </a:r>
            <a:r>
              <a:rPr lang="en-US" dirty="0" smtClean="0"/>
              <a:t>:</a:t>
            </a:r>
          </a:p>
          <a:p>
            <a:pPr algn="ctr">
              <a:buFont typeface="Wingdings" pitchFamily="2" charset="2"/>
              <a:buChar char="q"/>
            </a:pPr>
            <a:r>
              <a:rPr lang="en-US" sz="1200" dirty="0"/>
              <a:t> </a:t>
            </a:r>
            <a:r>
              <a:rPr lang="en-US" sz="1200" dirty="0" smtClean="0"/>
              <a:t>Monthly Program </a:t>
            </a:r>
          </a:p>
          <a:p>
            <a:pPr algn="ctr">
              <a:buFont typeface="Wingdings" pitchFamily="2" charset="2"/>
              <a:buChar char="q"/>
            </a:pPr>
            <a:r>
              <a:rPr lang="en-US" sz="1200" dirty="0" smtClean="0"/>
              <a:t>Daily Program</a:t>
            </a:r>
          </a:p>
          <a:p>
            <a:pPr algn="ctr">
              <a:buFont typeface="Wingdings" pitchFamily="2" charset="2"/>
              <a:buChar char="q"/>
            </a:pPr>
            <a:r>
              <a:rPr lang="en-US" sz="1200" dirty="0" smtClean="0"/>
              <a:t> Before School 6:30 A.M. </a:t>
            </a:r>
            <a:r>
              <a:rPr lang="en-US" sz="1200" smtClean="0"/>
              <a:t>– 8:15 </a:t>
            </a:r>
            <a:r>
              <a:rPr lang="en-US" sz="1200" dirty="0" smtClean="0"/>
              <a:t>A.M.</a:t>
            </a:r>
          </a:p>
          <a:p>
            <a:pPr algn="ctr">
              <a:buFont typeface="Wingdings" pitchFamily="2" charset="2"/>
              <a:buChar char="q"/>
            </a:pPr>
            <a:r>
              <a:rPr lang="en-US" sz="1200" dirty="0" smtClean="0"/>
              <a:t> After School 3:00 P.M. – 6:00 P.M.</a:t>
            </a:r>
          </a:p>
          <a:p>
            <a:pPr algn="ctr"/>
            <a:r>
              <a:rPr lang="en-US" sz="1400" b="1" dirty="0" smtClean="0"/>
              <a:t>Please select days needed</a:t>
            </a:r>
            <a:r>
              <a:rPr lang="en-US" b="1" dirty="0" smtClean="0"/>
              <a:t>:</a:t>
            </a:r>
          </a:p>
          <a:p>
            <a:pPr algn="ctr">
              <a:buFont typeface="Wingdings" pitchFamily="2" charset="2"/>
              <a:buChar char="q"/>
            </a:pPr>
            <a:r>
              <a:rPr lang="en-US" sz="1200" dirty="0" smtClean="0"/>
              <a:t>Monday  </a:t>
            </a:r>
          </a:p>
          <a:p>
            <a:pPr algn="ctr">
              <a:buFont typeface="Wingdings" pitchFamily="2" charset="2"/>
              <a:buChar char="q"/>
            </a:pPr>
            <a:r>
              <a:rPr lang="en-US" sz="1200" dirty="0" smtClean="0"/>
              <a:t>Tuesday</a:t>
            </a:r>
          </a:p>
          <a:p>
            <a:pPr algn="ctr">
              <a:buFont typeface="Wingdings" pitchFamily="2" charset="2"/>
              <a:buChar char="q"/>
            </a:pPr>
            <a:r>
              <a:rPr lang="en-US" sz="1200" dirty="0" smtClean="0"/>
              <a:t>Wednesday</a:t>
            </a:r>
          </a:p>
          <a:p>
            <a:pPr algn="ctr">
              <a:buFont typeface="Wingdings" pitchFamily="2" charset="2"/>
              <a:buChar char="q"/>
            </a:pPr>
            <a:r>
              <a:rPr lang="en-US" sz="1200" dirty="0" smtClean="0"/>
              <a:t>Thursday</a:t>
            </a:r>
          </a:p>
          <a:p>
            <a:pPr algn="ctr">
              <a:buFont typeface="Wingdings" pitchFamily="2" charset="2"/>
              <a:buChar char="q"/>
            </a:pPr>
            <a:r>
              <a:rPr lang="en-US" sz="1200" dirty="0" smtClean="0"/>
              <a:t>Friday</a:t>
            </a:r>
          </a:p>
          <a:p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762000" y="5257800"/>
            <a:ext cx="7620000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We follow the Salem School  District calendar		         	</a:t>
            </a:r>
          </a:p>
          <a:p>
            <a:r>
              <a:rPr lang="en-US" sz="1200" b="1" smtClean="0"/>
              <a:t>    Teachers </a:t>
            </a:r>
            <a:r>
              <a:rPr lang="en-US" sz="1200" b="1" dirty="0" smtClean="0"/>
              <a:t>are certified and licensed by the State of New Hampshire                  </a:t>
            </a:r>
            <a:endParaRPr lang="en-US" sz="1200" b="1" dirty="0"/>
          </a:p>
          <a:p>
            <a:r>
              <a:rPr lang="en-US" sz="1200" b="1" dirty="0"/>
              <a:t> </a:t>
            </a:r>
            <a:r>
              <a:rPr lang="en-US" sz="1200" b="1" dirty="0" smtClean="0"/>
              <a:t>       </a:t>
            </a:r>
            <a:r>
              <a:rPr lang="en-US" sz="1200" b="1" dirty="0"/>
              <a:t>$50 PER FAMILY REGISTRATION FEE DUE WITH ENROLLMENT.  This is </a:t>
            </a:r>
            <a:r>
              <a:rPr lang="en-US" sz="1200" b="1" dirty="0" smtClean="0"/>
              <a:t>non-refundable</a:t>
            </a:r>
          </a:p>
          <a:p>
            <a:r>
              <a:rPr lang="en-US" sz="1200" b="1" dirty="0"/>
              <a:t> </a:t>
            </a:r>
            <a:r>
              <a:rPr lang="en-US" sz="1200" b="1" dirty="0" smtClean="0"/>
              <a:t>          Please </a:t>
            </a:r>
            <a:r>
              <a:rPr lang="en-US" sz="1200" b="1" dirty="0"/>
              <a:t>mail all registration forms &amp; payment to: Create &amp; Discover, 196 Main St. Salem NH 03079</a:t>
            </a:r>
            <a:endParaRPr lang="en-US" sz="1200" b="1" dirty="0" smtClean="0"/>
          </a:p>
          <a:p>
            <a:r>
              <a:rPr lang="en-US" sz="1200" b="1" dirty="0"/>
              <a:t> </a:t>
            </a:r>
            <a:r>
              <a:rPr lang="en-US" sz="1200" b="1" dirty="0" smtClean="0"/>
              <a:t>               </a:t>
            </a:r>
            <a:endParaRPr lang="en-US" sz="1200" b="1" dirty="0"/>
          </a:p>
          <a:p>
            <a:r>
              <a:rPr lang="en-US" sz="1200" b="1" dirty="0" smtClean="0"/>
              <a:t>                                                                           	                     </a:t>
            </a:r>
          </a:p>
          <a:p>
            <a:pPr lvl="8"/>
            <a:r>
              <a:rPr lang="en-US" sz="1200" b="1" dirty="0" smtClean="0"/>
              <a:t>	                                </a:t>
            </a:r>
          </a:p>
          <a:p>
            <a:r>
              <a:rPr lang="en-US" sz="1100" b="1" dirty="0" smtClean="0"/>
              <a:t>	</a:t>
            </a:r>
          </a:p>
          <a:p>
            <a:r>
              <a:rPr lang="en-US" sz="1100" b="1" dirty="0" smtClean="0"/>
              <a:t>	</a:t>
            </a:r>
          </a:p>
          <a:p>
            <a:r>
              <a:rPr lang="en-US" sz="1100" b="1" dirty="0" smtClean="0"/>
              <a:t>                                                                                    </a:t>
            </a:r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228203" y="1447403"/>
            <a:ext cx="1676400" cy="794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09600" y="2286000"/>
            <a:ext cx="8229600" cy="1588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09600" y="609600"/>
            <a:ext cx="8229600" cy="1588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8001794" y="1447006"/>
            <a:ext cx="1675606" cy="794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773069" y="3385120"/>
            <a:ext cx="2133600" cy="2262158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dirty="0" smtClean="0">
                <a:latin typeface="Britannic Bold" pitchFamily="34" charset="0"/>
              </a:rPr>
              <a:t>OFFERING</a:t>
            </a:r>
          </a:p>
          <a:p>
            <a:pPr algn="ctr"/>
            <a:r>
              <a:rPr lang="en-US" sz="1000" b="1" i="1" dirty="0" smtClean="0"/>
              <a:t>Delayed Opening  Care </a:t>
            </a:r>
          </a:p>
          <a:p>
            <a:pPr algn="ctr"/>
            <a:r>
              <a:rPr lang="en-US" sz="1000" b="1" i="1" dirty="0" smtClean="0"/>
              <a:t>Early Dismissal Care </a:t>
            </a:r>
          </a:p>
          <a:p>
            <a:pPr algn="ctr"/>
            <a:r>
              <a:rPr lang="en-US" sz="1000" b="1" i="1" dirty="0" smtClean="0"/>
              <a:t>*School vacation  care *</a:t>
            </a:r>
          </a:p>
          <a:p>
            <a:pPr algn="ctr"/>
            <a:r>
              <a:rPr lang="en-US" sz="1000" b="1" i="1" dirty="0" smtClean="0"/>
              <a:t>Tuesday</a:t>
            </a:r>
          </a:p>
          <a:p>
            <a:pPr algn="ctr"/>
            <a:r>
              <a:rPr lang="en-US" sz="1000" b="1" i="1" dirty="0" smtClean="0"/>
              <a:t>Wednesday</a:t>
            </a:r>
          </a:p>
          <a:p>
            <a:pPr algn="ctr"/>
            <a:r>
              <a:rPr lang="en-US" sz="1000" b="1" i="1" dirty="0" smtClean="0"/>
              <a:t>Thursday</a:t>
            </a:r>
          </a:p>
          <a:p>
            <a:pPr algn="ctr"/>
            <a:r>
              <a:rPr lang="en-US" sz="1000" b="1" i="1" dirty="0" smtClean="0"/>
              <a:t>Friday</a:t>
            </a:r>
          </a:p>
          <a:p>
            <a:pPr algn="ctr"/>
            <a:r>
              <a:rPr lang="en-US" sz="1000" b="1" i="1" dirty="0" smtClean="0"/>
              <a:t>$25 per day</a:t>
            </a:r>
          </a:p>
          <a:p>
            <a:pPr algn="ctr"/>
            <a:r>
              <a:rPr lang="en-US" sz="900" b="1" i="1" dirty="0" smtClean="0"/>
              <a:t>*No Monday Care during vacation weeks due to school contract*</a:t>
            </a:r>
          </a:p>
          <a:p>
            <a:pPr algn="ctr"/>
            <a:r>
              <a:rPr lang="en-US" sz="900" b="1" i="1" dirty="0" smtClean="0"/>
              <a:t>We do not offer care on teacher in </a:t>
            </a:r>
            <a:r>
              <a:rPr lang="en-US" sz="900" b="1" i="1" smtClean="0"/>
              <a:t>service days or weather related delayed openings or early dismissals</a:t>
            </a:r>
            <a:endParaRPr lang="en-US" sz="900" b="1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35018" y="2433627"/>
            <a:ext cx="1551781" cy="84978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7331" y="5775891"/>
            <a:ext cx="896937" cy="89693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34564" y="5679283"/>
            <a:ext cx="999672" cy="99967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9421</TotalTime>
  <Words>189</Words>
  <Application>Microsoft Office PowerPoint</Application>
  <PresentationFormat>On-screen Show (4:3)</PresentationFormat>
  <Paragraphs>47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The Discovery Club          The Discovery Club is a before &amp; after school         Registration Form  2018-2019                  program located at the Salem Elementary Schools                                                    Name Of Child________________________________DOB_____________________          Parent/Guardian Name__________________________E-mail____________________ Home Phone__________________Cell__________________Work_________________                          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Discovery Club          The Discovery Club is a before &amp; after school            Registration Form                                               program located at the                       2015-2016                                            Salem Elementary Schools.      Name of child________________________________DOB_____________________          Parent/Guardian Name__________________________E-mail____________________ Home Phone_______________Cel</dc:title>
  <dc:creator>karen</dc:creator>
  <cp:lastModifiedBy>PC</cp:lastModifiedBy>
  <cp:revision>187</cp:revision>
  <cp:lastPrinted>2018-01-19T20:31:16Z</cp:lastPrinted>
  <dcterms:created xsi:type="dcterms:W3CDTF">2015-01-29T15:09:30Z</dcterms:created>
  <dcterms:modified xsi:type="dcterms:W3CDTF">2018-04-03T15:13:08Z</dcterms:modified>
</cp:coreProperties>
</file>