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  <p:sldMasterId id="2147483689" r:id="rId2"/>
  </p:sldMasterIdLst>
  <p:notesMasterIdLst>
    <p:notesMasterId r:id="rId28"/>
  </p:notesMasterIdLst>
  <p:handoutMasterIdLst>
    <p:handoutMasterId r:id="rId29"/>
  </p:handoutMasterIdLst>
  <p:sldIdLst>
    <p:sldId id="531" r:id="rId3"/>
    <p:sldId id="546" r:id="rId4"/>
    <p:sldId id="664" r:id="rId5"/>
    <p:sldId id="539" r:id="rId6"/>
    <p:sldId id="665" r:id="rId7"/>
    <p:sldId id="545" r:id="rId8"/>
    <p:sldId id="590" r:id="rId9"/>
    <p:sldId id="561" r:id="rId10"/>
    <p:sldId id="552" r:id="rId11"/>
    <p:sldId id="553" r:id="rId12"/>
    <p:sldId id="555" r:id="rId13"/>
    <p:sldId id="557" r:id="rId14"/>
    <p:sldId id="559" r:id="rId15"/>
    <p:sldId id="533" r:id="rId16"/>
    <p:sldId id="667" r:id="rId17"/>
    <p:sldId id="670" r:id="rId18"/>
    <p:sldId id="572" r:id="rId19"/>
    <p:sldId id="593" r:id="rId20"/>
    <p:sldId id="570" r:id="rId21"/>
    <p:sldId id="654" r:id="rId22"/>
    <p:sldId id="671" r:id="rId23"/>
    <p:sldId id="591" r:id="rId24"/>
    <p:sldId id="592" r:id="rId25"/>
    <p:sldId id="574" r:id="rId26"/>
    <p:sldId id="57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  <a:srgbClr val="FF9300"/>
    <a:srgbClr val="2E9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5"/>
    <p:restoredTop sz="94286"/>
  </p:normalViewPr>
  <p:slideViewPr>
    <p:cSldViewPr snapToGrid="0" snapToObjects="1">
      <p:cViewPr varScale="1">
        <p:scale>
          <a:sx n="103" d="100"/>
          <a:sy n="103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25"/>
        <a:sy n="56" d="125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cott\Documents\_Silvercloud\Marketing\Time%20of%20Day%20inquires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50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en-US" sz="2200" baseline="0" dirty="0">
                <a:solidFill>
                  <a:schemeClr val="bg1"/>
                </a:solidFill>
              </a:rPr>
              <a:t>Time of Day: Consumer Inquires</a:t>
            </a:r>
            <a:endParaRPr lang="en-US" sz="22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30240893805291402"/>
          <c:y val="4.9864063826163998E-2"/>
        </c:manualLayout>
      </c:layout>
      <c:overlay val="0"/>
      <c:spPr>
        <a:solidFill>
          <a:srgbClr val="C00000"/>
        </a:solidFill>
      </c:spPr>
    </c:title>
    <c:autoTitleDeleted val="0"/>
    <c:plotArea>
      <c:layout>
        <c:manualLayout>
          <c:layoutTarget val="inner"/>
          <c:xMode val="edge"/>
          <c:yMode val="edge"/>
          <c:x val="9.2119545740135297E-2"/>
          <c:y val="0.28130964849257201"/>
          <c:w val="0.90224880117833395"/>
          <c:h val="0.54400392442957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Views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0-EDBF-4FD6-B0A8-A748EC66E441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EDBF-4FD6-B0A8-A748EC66E441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2-EDBF-4FD6-B0A8-A748EC66E441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3-EDBF-4FD6-B0A8-A748EC66E441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4-EDBF-4FD6-B0A8-A748EC66E441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5-EDBF-4FD6-B0A8-A748EC66E441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6-EDBF-4FD6-B0A8-A748EC66E441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7-EDBF-4FD6-B0A8-A748EC66E441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8-EDBF-4FD6-B0A8-A748EC66E441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9-EDBF-4FD6-B0A8-A748EC66E441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A-EDBF-4FD6-B0A8-A748EC66E441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B-EDBF-4FD6-B0A8-A748EC66E441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C-EDBF-4FD6-B0A8-A748EC66E441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D-EDBF-4FD6-B0A8-A748EC66E441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E-EDBF-4FD6-B0A8-A748EC66E441}"/>
              </c:ext>
            </c:extLst>
          </c:dPt>
          <c:dPt>
            <c:idx val="15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F-EDBF-4FD6-B0A8-A748EC66E441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0-EDBF-4FD6-B0A8-A748EC66E441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EDBF-4FD6-B0A8-A748EC66E441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2-EDBF-4FD6-B0A8-A748EC66E441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3-EDBF-4FD6-B0A8-A748EC66E441}"/>
              </c:ext>
            </c:extLst>
          </c:dPt>
          <c:dPt>
            <c:idx val="2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4-EDBF-4FD6-B0A8-A748EC66E441}"/>
              </c:ext>
            </c:extLst>
          </c:dPt>
          <c:dPt>
            <c:idx val="2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5-EDBF-4FD6-B0A8-A748EC66E441}"/>
              </c:ext>
            </c:extLst>
          </c:dPt>
          <c:dPt>
            <c:idx val="22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6-EDBF-4FD6-B0A8-A748EC66E441}"/>
              </c:ext>
            </c:extLst>
          </c:dPt>
          <c:dPt>
            <c:idx val="23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7-EDBF-4FD6-B0A8-A748EC66E441}"/>
              </c:ext>
            </c:extLst>
          </c:dPt>
          <c:cat>
            <c:strRef>
              <c:f>Sheet1!$A$11:$A$34</c:f>
              <c:strCache>
                <c:ptCount val="24"/>
                <c:pt idx="0">
                  <c:v>9am</c:v>
                </c:pt>
                <c:pt idx="1">
                  <c:v>10am</c:v>
                </c:pt>
                <c:pt idx="2">
                  <c:v>11am</c:v>
                </c:pt>
                <c:pt idx="3">
                  <c:v>12pm</c:v>
                </c:pt>
                <c:pt idx="4">
                  <c:v>1pm</c:v>
                </c:pt>
                <c:pt idx="5">
                  <c:v>2pm</c:v>
                </c:pt>
                <c:pt idx="6">
                  <c:v>3pm</c:v>
                </c:pt>
                <c:pt idx="7">
                  <c:v>4pm</c:v>
                </c:pt>
                <c:pt idx="8">
                  <c:v>5pm</c:v>
                </c:pt>
                <c:pt idx="9">
                  <c:v>6pm</c:v>
                </c:pt>
                <c:pt idx="10">
                  <c:v>7pm</c:v>
                </c:pt>
                <c:pt idx="11">
                  <c:v>8pm</c:v>
                </c:pt>
                <c:pt idx="12">
                  <c:v>9pm</c:v>
                </c:pt>
                <c:pt idx="13">
                  <c:v>10pm</c:v>
                </c:pt>
                <c:pt idx="14">
                  <c:v>11pm</c:v>
                </c:pt>
                <c:pt idx="15">
                  <c:v>12am</c:v>
                </c:pt>
                <c:pt idx="16">
                  <c:v>1am</c:v>
                </c:pt>
                <c:pt idx="17">
                  <c:v>2am</c:v>
                </c:pt>
                <c:pt idx="18">
                  <c:v>3am</c:v>
                </c:pt>
                <c:pt idx="19">
                  <c:v>4am</c:v>
                </c:pt>
                <c:pt idx="20">
                  <c:v>5am</c:v>
                </c:pt>
                <c:pt idx="21">
                  <c:v>6am</c:v>
                </c:pt>
                <c:pt idx="22">
                  <c:v>7am</c:v>
                </c:pt>
                <c:pt idx="23">
                  <c:v>8am</c:v>
                </c:pt>
              </c:strCache>
            </c:strRef>
          </c:cat>
          <c:val>
            <c:numRef>
              <c:f>Sheet1!$B$11:$B$34</c:f>
              <c:numCache>
                <c:formatCode>General</c:formatCode>
                <c:ptCount val="24"/>
                <c:pt idx="0">
                  <c:v>14349</c:v>
                </c:pt>
                <c:pt idx="1">
                  <c:v>16541</c:v>
                </c:pt>
                <c:pt idx="2">
                  <c:v>17898</c:v>
                </c:pt>
                <c:pt idx="3">
                  <c:v>17726</c:v>
                </c:pt>
                <c:pt idx="4">
                  <c:v>16959</c:v>
                </c:pt>
                <c:pt idx="5">
                  <c:v>17631</c:v>
                </c:pt>
                <c:pt idx="6">
                  <c:v>16298</c:v>
                </c:pt>
                <c:pt idx="7">
                  <c:v>14447</c:v>
                </c:pt>
                <c:pt idx="8">
                  <c:v>11978</c:v>
                </c:pt>
                <c:pt idx="9">
                  <c:v>10113</c:v>
                </c:pt>
                <c:pt idx="10">
                  <c:v>9039</c:v>
                </c:pt>
                <c:pt idx="11">
                  <c:v>8015</c:v>
                </c:pt>
                <c:pt idx="12">
                  <c:v>7680</c:v>
                </c:pt>
                <c:pt idx="13">
                  <c:v>6426</c:v>
                </c:pt>
                <c:pt idx="14">
                  <c:v>5130</c:v>
                </c:pt>
                <c:pt idx="15">
                  <c:v>4070</c:v>
                </c:pt>
                <c:pt idx="16">
                  <c:v>2728</c:v>
                </c:pt>
                <c:pt idx="17">
                  <c:v>1891</c:v>
                </c:pt>
                <c:pt idx="18">
                  <c:v>1443</c:v>
                </c:pt>
                <c:pt idx="19">
                  <c:v>1432</c:v>
                </c:pt>
                <c:pt idx="20">
                  <c:v>1913</c:v>
                </c:pt>
                <c:pt idx="21">
                  <c:v>3229</c:v>
                </c:pt>
                <c:pt idx="22">
                  <c:v>6068</c:v>
                </c:pt>
                <c:pt idx="23">
                  <c:v>11203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DBF-4FD6-B0A8-A748EC66E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5649664"/>
        <c:axId val="-2053898976"/>
      </c:barChart>
      <c:catAx>
        <c:axId val="-2095649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crossAx val="-2053898976"/>
        <c:crosses val="autoZero"/>
        <c:auto val="1"/>
        <c:lblAlgn val="ctr"/>
        <c:lblOffset val="100"/>
        <c:noMultiLvlLbl val="0"/>
      </c:catAx>
      <c:valAx>
        <c:axId val="-2053898976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shade val="95000"/>
                  <a:satMod val="105000"/>
                  <a:alpha val="16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95649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54CFBC-0E9C-CA4C-ACE0-F50AA84342CB}" type="doc">
      <dgm:prSet loTypeId="urn:microsoft.com/office/officeart/2005/8/layout/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C57B65-C51D-2041-B273-3D3F8172B03C}">
      <dgm:prSet phldrT="[Text]" custT="1"/>
      <dgm:spPr>
        <a:solidFill>
          <a:srgbClr val="C000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2000" dirty="0"/>
            <a:t>Traditionalists</a:t>
          </a:r>
        </a:p>
      </dgm:t>
    </dgm:pt>
    <dgm:pt modelId="{D893DCFE-0891-274F-B3F6-9FC061845F39}" type="parTrans" cxnId="{D3B424BD-0B31-3047-8C77-CA5C728BB25C}">
      <dgm:prSet/>
      <dgm:spPr/>
      <dgm:t>
        <a:bodyPr/>
        <a:lstStyle/>
        <a:p>
          <a:endParaRPr lang="en-US"/>
        </a:p>
      </dgm:t>
    </dgm:pt>
    <dgm:pt modelId="{C6717E07-4FF0-5E48-8C9E-0F06A20A44B7}" type="sibTrans" cxnId="{D3B424BD-0B31-3047-8C77-CA5C728BB25C}">
      <dgm:prSet/>
      <dgm:spPr>
        <a:solidFill>
          <a:schemeClr val="tx1"/>
        </a:solidFill>
        <a:ln w="28575"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27376C55-73FA-4C4B-B84A-82E6DC045BB7}">
      <dgm:prSet phldrT="[Text]" custT="1"/>
      <dgm:spPr>
        <a:ln w="76200">
          <a:solidFill>
            <a:schemeClr val="tx1"/>
          </a:solidFill>
        </a:ln>
      </dgm:spPr>
      <dgm:t>
        <a:bodyPr/>
        <a:lstStyle/>
        <a:p>
          <a:r>
            <a:rPr lang="en-US" sz="1400" dirty="0"/>
            <a:t>Before 1946</a:t>
          </a:r>
        </a:p>
      </dgm:t>
    </dgm:pt>
    <dgm:pt modelId="{9460B5CA-4F30-934C-84A7-39249A4FC0FC}" type="parTrans" cxnId="{71EFB5D2-EC04-E94C-8957-0A3F6444FCBC}">
      <dgm:prSet/>
      <dgm:spPr/>
      <dgm:t>
        <a:bodyPr/>
        <a:lstStyle/>
        <a:p>
          <a:endParaRPr lang="en-US"/>
        </a:p>
      </dgm:t>
    </dgm:pt>
    <dgm:pt modelId="{7810E05A-0145-864E-827F-81A7AEFF41CE}" type="sibTrans" cxnId="{71EFB5D2-EC04-E94C-8957-0A3F6444FCBC}">
      <dgm:prSet/>
      <dgm:spPr/>
      <dgm:t>
        <a:bodyPr/>
        <a:lstStyle/>
        <a:p>
          <a:endParaRPr lang="en-US"/>
        </a:p>
      </dgm:t>
    </dgm:pt>
    <dgm:pt modelId="{7C5582BD-3A32-494A-82A8-F544A717EE17}">
      <dgm:prSet phldrT="[Text]" custT="1"/>
      <dgm:spPr>
        <a:solidFill>
          <a:srgbClr val="C000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2000" dirty="0"/>
            <a:t>Millennials (Y)</a:t>
          </a:r>
        </a:p>
      </dgm:t>
    </dgm:pt>
    <dgm:pt modelId="{5E41AA89-DB24-BC41-8079-6CF6ADDB421A}" type="parTrans" cxnId="{150F1CE5-C031-C742-80EC-7554AAD024C3}">
      <dgm:prSet/>
      <dgm:spPr/>
      <dgm:t>
        <a:bodyPr/>
        <a:lstStyle/>
        <a:p>
          <a:endParaRPr lang="en-US"/>
        </a:p>
      </dgm:t>
    </dgm:pt>
    <dgm:pt modelId="{0979EF3A-910A-9941-8A5A-755B62ED801C}" type="sibTrans" cxnId="{150F1CE5-C031-C742-80EC-7554AAD024C3}">
      <dgm:prSet/>
      <dgm:spPr>
        <a:solidFill>
          <a:schemeClr val="tx1"/>
        </a:solidFill>
        <a:ln w="28575"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F1089F76-9543-A948-8442-678929526FC5}">
      <dgm:prSet phldrT="[Text]" custT="1"/>
      <dgm:spPr>
        <a:ln w="76200">
          <a:solidFill>
            <a:schemeClr val="tx1"/>
          </a:solidFill>
        </a:ln>
      </dgm:spPr>
      <dgm:t>
        <a:bodyPr/>
        <a:lstStyle/>
        <a:p>
          <a:r>
            <a:rPr lang="en-US" sz="1400" dirty="0"/>
            <a:t>1977-1995</a:t>
          </a:r>
        </a:p>
      </dgm:t>
    </dgm:pt>
    <dgm:pt modelId="{9CA78B44-4F74-7544-9661-7F98D46CF866}" type="parTrans" cxnId="{3B133C44-D738-B741-B696-4896B20A6624}">
      <dgm:prSet/>
      <dgm:spPr/>
      <dgm:t>
        <a:bodyPr/>
        <a:lstStyle/>
        <a:p>
          <a:endParaRPr lang="en-US"/>
        </a:p>
      </dgm:t>
    </dgm:pt>
    <dgm:pt modelId="{CEA6D864-A33E-0241-A732-09C87F4A5E51}" type="sibTrans" cxnId="{3B133C44-D738-B741-B696-4896B20A6624}">
      <dgm:prSet/>
      <dgm:spPr/>
      <dgm:t>
        <a:bodyPr/>
        <a:lstStyle/>
        <a:p>
          <a:endParaRPr lang="en-US"/>
        </a:p>
      </dgm:t>
    </dgm:pt>
    <dgm:pt modelId="{81C7E5BD-324F-9145-8409-BD13C466C85C}">
      <dgm:prSet phldrT="[Text]" custT="1"/>
      <dgm:spPr>
        <a:solidFill>
          <a:srgbClr val="C000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2000" dirty="0"/>
            <a:t>Gen Z</a:t>
          </a:r>
        </a:p>
      </dgm:t>
    </dgm:pt>
    <dgm:pt modelId="{A3621A15-0592-B147-B6CD-D5F3D818BFC9}" type="parTrans" cxnId="{20AF7286-4190-FB46-BD97-C53D6A413F1B}">
      <dgm:prSet/>
      <dgm:spPr/>
      <dgm:t>
        <a:bodyPr/>
        <a:lstStyle/>
        <a:p>
          <a:endParaRPr lang="en-US"/>
        </a:p>
      </dgm:t>
    </dgm:pt>
    <dgm:pt modelId="{57DC7F32-0F57-E44E-B2E5-883D44C05B38}" type="sibTrans" cxnId="{20AF7286-4190-FB46-BD97-C53D6A413F1B}">
      <dgm:prSet/>
      <dgm:spPr/>
      <dgm:t>
        <a:bodyPr/>
        <a:lstStyle/>
        <a:p>
          <a:endParaRPr lang="en-US"/>
        </a:p>
      </dgm:t>
    </dgm:pt>
    <dgm:pt modelId="{E1C2D393-B4BC-C246-B7EF-2F4F335425A9}">
      <dgm:prSet phldrT="[Text]" custT="1"/>
      <dgm:spPr>
        <a:ln w="76200">
          <a:solidFill>
            <a:schemeClr val="tx1"/>
          </a:solidFill>
        </a:ln>
      </dgm:spPr>
      <dgm:t>
        <a:bodyPr/>
        <a:lstStyle/>
        <a:p>
          <a:r>
            <a:rPr lang="en-US" sz="1400" dirty="0"/>
            <a:t>After 1995</a:t>
          </a:r>
        </a:p>
      </dgm:t>
    </dgm:pt>
    <dgm:pt modelId="{AE7C3883-0A08-9A49-A6B9-CEF62D4B7303}" type="parTrans" cxnId="{D1C0744E-7CEE-1A4C-8DEF-6D4E1AD839E2}">
      <dgm:prSet/>
      <dgm:spPr/>
      <dgm:t>
        <a:bodyPr/>
        <a:lstStyle/>
        <a:p>
          <a:endParaRPr lang="en-US"/>
        </a:p>
      </dgm:t>
    </dgm:pt>
    <dgm:pt modelId="{55F3E929-19ED-8F4F-8A9D-3E9823310D73}" type="sibTrans" cxnId="{D1C0744E-7CEE-1A4C-8DEF-6D4E1AD839E2}">
      <dgm:prSet/>
      <dgm:spPr/>
      <dgm:t>
        <a:bodyPr/>
        <a:lstStyle/>
        <a:p>
          <a:endParaRPr lang="en-US"/>
        </a:p>
      </dgm:t>
    </dgm:pt>
    <dgm:pt modelId="{FE218A31-9CEA-2B43-9993-0317A9BC5D03}">
      <dgm:prSet custT="1"/>
      <dgm:spPr>
        <a:solidFill>
          <a:srgbClr val="C000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2000" dirty="0"/>
            <a:t>Baby Boomers</a:t>
          </a:r>
        </a:p>
      </dgm:t>
    </dgm:pt>
    <dgm:pt modelId="{968086D0-5719-4A4A-A5A3-A0FD294CDEA5}" type="parTrans" cxnId="{4D3B5AC8-6FAC-C046-922C-612BF432EFF9}">
      <dgm:prSet/>
      <dgm:spPr/>
      <dgm:t>
        <a:bodyPr/>
        <a:lstStyle/>
        <a:p>
          <a:endParaRPr lang="en-US"/>
        </a:p>
      </dgm:t>
    </dgm:pt>
    <dgm:pt modelId="{C2E8A808-8A34-1F4D-B5DC-1798AE7CDFFA}" type="sibTrans" cxnId="{4D3B5AC8-6FAC-C046-922C-612BF432EFF9}">
      <dgm:prSet/>
      <dgm:spPr>
        <a:solidFill>
          <a:schemeClr val="tx1"/>
        </a:solidFill>
        <a:ln w="28575"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2C756F83-B942-9441-8A8A-B3A014ED3A0B}">
      <dgm:prSet custT="1"/>
      <dgm:spPr>
        <a:solidFill>
          <a:srgbClr val="C000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2000" dirty="0"/>
            <a:t>Gen X</a:t>
          </a:r>
        </a:p>
      </dgm:t>
    </dgm:pt>
    <dgm:pt modelId="{E07BBC32-E233-F941-A5CD-405FDD7C065E}" type="parTrans" cxnId="{359F0FC6-36CD-1A43-9544-256EF26D7CF9}">
      <dgm:prSet/>
      <dgm:spPr/>
      <dgm:t>
        <a:bodyPr/>
        <a:lstStyle/>
        <a:p>
          <a:endParaRPr lang="en-US"/>
        </a:p>
      </dgm:t>
    </dgm:pt>
    <dgm:pt modelId="{3CA1CD84-8909-B74A-96FB-E833DA3C6E98}" type="sibTrans" cxnId="{359F0FC6-36CD-1A43-9544-256EF26D7CF9}">
      <dgm:prSet/>
      <dgm:spPr>
        <a:solidFill>
          <a:schemeClr val="tx1"/>
        </a:solidFill>
        <a:ln w="28575"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4BDAC226-7AB3-1F4A-9517-9B484BAFCD8B}">
      <dgm:prSet custT="1"/>
      <dgm:spPr>
        <a:ln w="76200">
          <a:solidFill>
            <a:schemeClr val="tx1"/>
          </a:solidFill>
        </a:ln>
      </dgm:spPr>
      <dgm:t>
        <a:bodyPr/>
        <a:lstStyle/>
        <a:p>
          <a:r>
            <a:rPr lang="en-US" sz="1400" dirty="0"/>
            <a:t>1946-1964</a:t>
          </a:r>
        </a:p>
      </dgm:t>
    </dgm:pt>
    <dgm:pt modelId="{812DC733-399E-C246-815C-E63919485523}" type="parTrans" cxnId="{0415D09F-72A3-1249-B416-F3151B86A68D}">
      <dgm:prSet/>
      <dgm:spPr/>
      <dgm:t>
        <a:bodyPr/>
        <a:lstStyle/>
        <a:p>
          <a:endParaRPr lang="en-US"/>
        </a:p>
      </dgm:t>
    </dgm:pt>
    <dgm:pt modelId="{06CBBF1F-0226-6840-BBA3-B4B6E009F9D9}" type="sibTrans" cxnId="{0415D09F-72A3-1249-B416-F3151B86A68D}">
      <dgm:prSet/>
      <dgm:spPr/>
      <dgm:t>
        <a:bodyPr/>
        <a:lstStyle/>
        <a:p>
          <a:endParaRPr lang="en-US"/>
        </a:p>
      </dgm:t>
    </dgm:pt>
    <dgm:pt modelId="{EFC763E1-7728-2F41-B663-2B12C057DEA8}">
      <dgm:prSet custT="1"/>
      <dgm:spPr>
        <a:ln w="76200">
          <a:solidFill>
            <a:schemeClr val="tx1"/>
          </a:solidFill>
        </a:ln>
      </dgm:spPr>
      <dgm:t>
        <a:bodyPr/>
        <a:lstStyle/>
        <a:p>
          <a:r>
            <a:rPr lang="en-US" sz="1400" dirty="0"/>
            <a:t>1965-1976</a:t>
          </a:r>
        </a:p>
      </dgm:t>
    </dgm:pt>
    <dgm:pt modelId="{FA2AF279-10B1-8C48-A1FC-554EA8C605FD}" type="parTrans" cxnId="{9D99552E-82DD-984F-BD61-3AB0635B6BBC}">
      <dgm:prSet/>
      <dgm:spPr/>
      <dgm:t>
        <a:bodyPr/>
        <a:lstStyle/>
        <a:p>
          <a:endParaRPr lang="en-US"/>
        </a:p>
      </dgm:t>
    </dgm:pt>
    <dgm:pt modelId="{D992C5C2-0F58-624D-97B3-DABAE54A5202}" type="sibTrans" cxnId="{9D99552E-82DD-984F-BD61-3AB0635B6BBC}">
      <dgm:prSet/>
      <dgm:spPr/>
      <dgm:t>
        <a:bodyPr/>
        <a:lstStyle/>
        <a:p>
          <a:endParaRPr lang="en-US"/>
        </a:p>
      </dgm:t>
    </dgm:pt>
    <dgm:pt modelId="{4963AF83-54CF-4C3C-8B40-090F0F60576B}">
      <dgm:prSet phldrT="[Text]" custT="1"/>
      <dgm:spPr>
        <a:ln w="76200">
          <a:solidFill>
            <a:schemeClr val="tx1"/>
          </a:solidFill>
        </a:ln>
      </dgm:spPr>
      <dgm:t>
        <a:bodyPr/>
        <a:lstStyle/>
        <a:p>
          <a:r>
            <a:rPr lang="en-US" sz="1400" dirty="0"/>
            <a:t>70% Dig-Acc</a:t>
          </a:r>
        </a:p>
      </dgm:t>
    </dgm:pt>
    <dgm:pt modelId="{80DDA67F-E973-45CD-A959-3C91433A65E1}" type="parTrans" cxnId="{80E33B32-60C1-4052-A131-EABCA8D78130}">
      <dgm:prSet/>
      <dgm:spPr/>
      <dgm:t>
        <a:bodyPr/>
        <a:lstStyle/>
        <a:p>
          <a:endParaRPr lang="en-US"/>
        </a:p>
      </dgm:t>
    </dgm:pt>
    <dgm:pt modelId="{A8D77771-3FBA-47EC-9500-34EEF8E4DFAF}" type="sibTrans" cxnId="{80E33B32-60C1-4052-A131-EABCA8D78130}">
      <dgm:prSet/>
      <dgm:spPr/>
      <dgm:t>
        <a:bodyPr/>
        <a:lstStyle/>
        <a:p>
          <a:endParaRPr lang="en-US"/>
        </a:p>
      </dgm:t>
    </dgm:pt>
    <dgm:pt modelId="{18A801EA-618F-4F4C-A0E8-51CEA30CBEEF}">
      <dgm:prSet phldrT="[Text]" custT="1"/>
      <dgm:spPr>
        <a:ln w="76200">
          <a:solidFill>
            <a:schemeClr val="tx1"/>
          </a:solidFill>
        </a:ln>
      </dgm:spPr>
      <dgm:t>
        <a:bodyPr/>
        <a:lstStyle/>
        <a:p>
          <a:r>
            <a:rPr lang="en-US" sz="1400" dirty="0"/>
            <a:t>Thrifty</a:t>
          </a:r>
        </a:p>
      </dgm:t>
    </dgm:pt>
    <dgm:pt modelId="{B11AF750-9026-4B10-AED5-B6ACF6B7A23D}" type="parTrans" cxnId="{497F4523-217B-4ADA-838B-4620538F19B2}">
      <dgm:prSet/>
      <dgm:spPr/>
      <dgm:t>
        <a:bodyPr/>
        <a:lstStyle/>
        <a:p>
          <a:endParaRPr lang="en-US"/>
        </a:p>
      </dgm:t>
    </dgm:pt>
    <dgm:pt modelId="{616090FE-38C9-4C88-B5E7-958600ECFABD}" type="sibTrans" cxnId="{497F4523-217B-4ADA-838B-4620538F19B2}">
      <dgm:prSet/>
      <dgm:spPr/>
      <dgm:t>
        <a:bodyPr/>
        <a:lstStyle/>
        <a:p>
          <a:endParaRPr lang="en-US"/>
        </a:p>
      </dgm:t>
    </dgm:pt>
    <dgm:pt modelId="{92E9F50E-EA09-48EB-8763-7778AC487405}">
      <dgm:prSet phldrT="[Text]" custT="1"/>
      <dgm:spPr>
        <a:ln w="76200">
          <a:solidFill>
            <a:schemeClr val="tx1"/>
          </a:solidFill>
        </a:ln>
      </dgm:spPr>
      <dgm:t>
        <a:bodyPr/>
        <a:lstStyle/>
        <a:p>
          <a:r>
            <a:rPr lang="en-US" sz="1400" dirty="0"/>
            <a:t> Diligent</a:t>
          </a:r>
        </a:p>
      </dgm:t>
    </dgm:pt>
    <dgm:pt modelId="{F955D9F9-5F26-4DEF-9937-9F748F3CBEEB}" type="parTrans" cxnId="{6225641B-2453-4AD2-87BC-DE860789E996}">
      <dgm:prSet/>
      <dgm:spPr/>
      <dgm:t>
        <a:bodyPr/>
        <a:lstStyle/>
        <a:p>
          <a:endParaRPr lang="en-US"/>
        </a:p>
      </dgm:t>
    </dgm:pt>
    <dgm:pt modelId="{9DA7DD45-02CB-445C-B8A3-12171992087B}" type="sibTrans" cxnId="{6225641B-2453-4AD2-87BC-DE860789E996}">
      <dgm:prSet/>
      <dgm:spPr/>
      <dgm:t>
        <a:bodyPr/>
        <a:lstStyle/>
        <a:p>
          <a:endParaRPr lang="en-US"/>
        </a:p>
      </dgm:t>
    </dgm:pt>
    <dgm:pt modelId="{677C189F-083C-4F00-B3D7-64CE6E7B2787}">
      <dgm:prSet custT="1"/>
      <dgm:spPr>
        <a:ln w="76200">
          <a:solidFill>
            <a:schemeClr val="tx1"/>
          </a:solidFill>
        </a:ln>
      </dgm:spPr>
      <dgm:t>
        <a:bodyPr/>
        <a:lstStyle/>
        <a:p>
          <a:r>
            <a:rPr lang="en-US" sz="1400" dirty="0"/>
            <a:t>90% Dig-Acc</a:t>
          </a:r>
        </a:p>
      </dgm:t>
    </dgm:pt>
    <dgm:pt modelId="{42783B6F-7110-4881-A941-995461151A5E}" type="parTrans" cxnId="{F3A3EDA9-9EFD-4580-BA1B-F0392C65FCE6}">
      <dgm:prSet/>
      <dgm:spPr/>
      <dgm:t>
        <a:bodyPr/>
        <a:lstStyle/>
        <a:p>
          <a:endParaRPr lang="en-US"/>
        </a:p>
      </dgm:t>
    </dgm:pt>
    <dgm:pt modelId="{F5FCA6DD-AE46-43A5-8F06-81A9C076376A}" type="sibTrans" cxnId="{F3A3EDA9-9EFD-4580-BA1B-F0392C65FCE6}">
      <dgm:prSet/>
      <dgm:spPr/>
      <dgm:t>
        <a:bodyPr/>
        <a:lstStyle/>
        <a:p>
          <a:endParaRPr lang="en-US"/>
        </a:p>
      </dgm:t>
    </dgm:pt>
    <dgm:pt modelId="{16015822-AD24-4FE2-AF70-C36C666C9CE0}">
      <dgm:prSet custT="1"/>
      <dgm:spPr>
        <a:ln w="76200">
          <a:solidFill>
            <a:schemeClr val="tx1"/>
          </a:solidFill>
        </a:ln>
      </dgm:spPr>
      <dgm:t>
        <a:bodyPr/>
        <a:lstStyle/>
        <a:p>
          <a:r>
            <a:rPr lang="en-US" sz="1400" dirty="0"/>
            <a:t>+ Work Ethic</a:t>
          </a:r>
        </a:p>
      </dgm:t>
    </dgm:pt>
    <dgm:pt modelId="{0BF10F35-BFBE-40AF-804A-9B8E72C42907}" type="parTrans" cxnId="{8FC8EA4E-C652-4961-AC96-39DAF9BD96CB}">
      <dgm:prSet/>
      <dgm:spPr/>
      <dgm:t>
        <a:bodyPr/>
        <a:lstStyle/>
        <a:p>
          <a:endParaRPr lang="en-US"/>
        </a:p>
      </dgm:t>
    </dgm:pt>
    <dgm:pt modelId="{71ED44A6-CBFF-4D76-A230-70AB677B664B}" type="sibTrans" cxnId="{8FC8EA4E-C652-4961-AC96-39DAF9BD96CB}">
      <dgm:prSet/>
      <dgm:spPr/>
      <dgm:t>
        <a:bodyPr/>
        <a:lstStyle/>
        <a:p>
          <a:endParaRPr lang="en-US"/>
        </a:p>
      </dgm:t>
    </dgm:pt>
    <dgm:pt modelId="{41BFC225-34AE-478B-980C-1464870BCC8B}">
      <dgm:prSet custT="1"/>
      <dgm:spPr>
        <a:ln w="76200">
          <a:solidFill>
            <a:schemeClr val="tx1"/>
          </a:solidFill>
        </a:ln>
      </dgm:spPr>
      <dgm:t>
        <a:bodyPr/>
        <a:lstStyle/>
        <a:p>
          <a:r>
            <a:rPr lang="en-US" sz="1400" dirty="0"/>
            <a:t>Achievers</a:t>
          </a:r>
        </a:p>
      </dgm:t>
    </dgm:pt>
    <dgm:pt modelId="{A8454AD0-B218-47A2-BA12-6AA2815A8646}" type="parTrans" cxnId="{8AB815D9-4EF7-4E8D-B850-566E5138E9D8}">
      <dgm:prSet/>
      <dgm:spPr/>
      <dgm:t>
        <a:bodyPr/>
        <a:lstStyle/>
        <a:p>
          <a:endParaRPr lang="en-US"/>
        </a:p>
      </dgm:t>
    </dgm:pt>
    <dgm:pt modelId="{C1ED3898-67E6-4951-AC79-3C64E9378B16}" type="sibTrans" cxnId="{8AB815D9-4EF7-4E8D-B850-566E5138E9D8}">
      <dgm:prSet/>
      <dgm:spPr/>
      <dgm:t>
        <a:bodyPr/>
        <a:lstStyle/>
        <a:p>
          <a:endParaRPr lang="en-US"/>
        </a:p>
      </dgm:t>
    </dgm:pt>
    <dgm:pt modelId="{D17737E0-5AC7-4CD2-9968-3B98B49B17AF}">
      <dgm:prSet custT="1"/>
      <dgm:spPr>
        <a:ln w="76200">
          <a:solidFill>
            <a:schemeClr val="tx1"/>
          </a:solidFill>
        </a:ln>
      </dgm:spPr>
      <dgm:t>
        <a:bodyPr/>
        <a:lstStyle/>
        <a:p>
          <a:r>
            <a:rPr lang="en-US" sz="1400" dirty="0"/>
            <a:t>95% Dig-Acc</a:t>
          </a:r>
        </a:p>
      </dgm:t>
    </dgm:pt>
    <dgm:pt modelId="{EE0199AA-7270-4F0C-8911-CE2B16C5E3E9}" type="parTrans" cxnId="{09470759-4823-41BA-93CA-606BF7C030ED}">
      <dgm:prSet/>
      <dgm:spPr/>
      <dgm:t>
        <a:bodyPr/>
        <a:lstStyle/>
        <a:p>
          <a:endParaRPr lang="en-US"/>
        </a:p>
      </dgm:t>
    </dgm:pt>
    <dgm:pt modelId="{E9B1C006-68EA-47B3-86D7-F109FBB7B97E}" type="sibTrans" cxnId="{09470759-4823-41BA-93CA-606BF7C030ED}">
      <dgm:prSet/>
      <dgm:spPr/>
      <dgm:t>
        <a:bodyPr/>
        <a:lstStyle/>
        <a:p>
          <a:endParaRPr lang="en-US"/>
        </a:p>
      </dgm:t>
    </dgm:pt>
    <dgm:pt modelId="{6009A309-102B-4ED0-A456-F5F4E6D4AE21}">
      <dgm:prSet custT="1"/>
      <dgm:spPr>
        <a:ln w="76200">
          <a:solidFill>
            <a:schemeClr val="tx1"/>
          </a:solidFill>
        </a:ln>
      </dgm:spPr>
      <dgm:t>
        <a:bodyPr/>
        <a:lstStyle/>
        <a:p>
          <a:r>
            <a:rPr lang="en-US" sz="1400" dirty="0"/>
            <a:t>Value Work</a:t>
          </a:r>
        </a:p>
      </dgm:t>
    </dgm:pt>
    <dgm:pt modelId="{4FBB4101-3E1F-4C57-9B77-BE52E47A8E1D}" type="parTrans" cxnId="{0C22FC40-131E-48DC-95A6-1B71227C06E0}">
      <dgm:prSet/>
      <dgm:spPr/>
      <dgm:t>
        <a:bodyPr/>
        <a:lstStyle/>
        <a:p>
          <a:endParaRPr lang="en-US"/>
        </a:p>
      </dgm:t>
    </dgm:pt>
    <dgm:pt modelId="{36D7F40F-53E2-4820-9B6D-544B54A85110}" type="sibTrans" cxnId="{0C22FC40-131E-48DC-95A6-1B71227C06E0}">
      <dgm:prSet/>
      <dgm:spPr/>
      <dgm:t>
        <a:bodyPr/>
        <a:lstStyle/>
        <a:p>
          <a:endParaRPr lang="en-US"/>
        </a:p>
      </dgm:t>
    </dgm:pt>
    <dgm:pt modelId="{9BF9F93A-F1C9-46D5-AE5E-26E90E47387B}">
      <dgm:prSet custT="1"/>
      <dgm:spPr>
        <a:ln w="76200">
          <a:solidFill>
            <a:schemeClr val="tx1"/>
          </a:solidFill>
        </a:ln>
      </dgm:spPr>
      <dgm:t>
        <a:bodyPr/>
        <a:lstStyle/>
        <a:p>
          <a:r>
            <a:rPr lang="en-US" sz="1400" dirty="0"/>
            <a:t>Life Balance</a:t>
          </a:r>
        </a:p>
      </dgm:t>
    </dgm:pt>
    <dgm:pt modelId="{8935F99A-B41F-4BFB-99FF-0E9587F93DF9}" type="parTrans" cxnId="{FEDA7958-3643-4330-B76A-1E7CEB6E535C}">
      <dgm:prSet/>
      <dgm:spPr/>
      <dgm:t>
        <a:bodyPr/>
        <a:lstStyle/>
        <a:p>
          <a:endParaRPr lang="en-US"/>
        </a:p>
      </dgm:t>
    </dgm:pt>
    <dgm:pt modelId="{8FC539A3-E432-40AF-8B34-213DEA25DEC6}" type="sibTrans" cxnId="{FEDA7958-3643-4330-B76A-1E7CEB6E535C}">
      <dgm:prSet/>
      <dgm:spPr/>
      <dgm:t>
        <a:bodyPr/>
        <a:lstStyle/>
        <a:p>
          <a:endParaRPr lang="en-US"/>
        </a:p>
      </dgm:t>
    </dgm:pt>
    <dgm:pt modelId="{1E2D0083-5E1F-47DD-A24F-3A0CD3C2103C}">
      <dgm:prSet phldrT="[Text]" custT="1"/>
      <dgm:spPr>
        <a:ln w="76200">
          <a:solidFill>
            <a:schemeClr val="tx1"/>
          </a:solidFill>
        </a:ln>
      </dgm:spPr>
      <dgm:t>
        <a:bodyPr/>
        <a:lstStyle/>
        <a:p>
          <a:r>
            <a:rPr lang="en-US" sz="1400" dirty="0"/>
            <a:t>97% Dig-Acc</a:t>
          </a:r>
        </a:p>
      </dgm:t>
    </dgm:pt>
    <dgm:pt modelId="{66E196BC-B7D9-4C0C-9EB7-A7470A8EA9B5}" type="parTrans" cxnId="{B6B0A5F2-40EB-4CA2-9463-0DDBE7CCEA33}">
      <dgm:prSet/>
      <dgm:spPr/>
      <dgm:t>
        <a:bodyPr/>
        <a:lstStyle/>
        <a:p>
          <a:endParaRPr lang="en-US"/>
        </a:p>
      </dgm:t>
    </dgm:pt>
    <dgm:pt modelId="{E7310A02-6378-4FB4-8D06-67751BCE1AA6}" type="sibTrans" cxnId="{B6B0A5F2-40EB-4CA2-9463-0DDBE7CCEA33}">
      <dgm:prSet/>
      <dgm:spPr/>
      <dgm:t>
        <a:bodyPr/>
        <a:lstStyle/>
        <a:p>
          <a:endParaRPr lang="en-US"/>
        </a:p>
      </dgm:t>
    </dgm:pt>
    <dgm:pt modelId="{FFAA4880-0180-40A2-A028-108C986C90E8}">
      <dgm:prSet phldrT="[Text]" custT="1"/>
      <dgm:spPr>
        <a:ln w="76200">
          <a:solidFill>
            <a:schemeClr val="tx1"/>
          </a:solidFill>
        </a:ln>
      </dgm:spPr>
      <dgm:t>
        <a:bodyPr/>
        <a:lstStyle/>
        <a:p>
          <a:r>
            <a:rPr lang="en-US" sz="1400" dirty="0"/>
            <a:t>Job Hopping</a:t>
          </a:r>
        </a:p>
      </dgm:t>
    </dgm:pt>
    <dgm:pt modelId="{A39EB8F7-858D-4EB2-A430-A7A222DF93AE}" type="parTrans" cxnId="{9C42598A-3841-46FD-93BB-6B3493329F5B}">
      <dgm:prSet/>
      <dgm:spPr/>
      <dgm:t>
        <a:bodyPr/>
        <a:lstStyle/>
        <a:p>
          <a:endParaRPr lang="en-US"/>
        </a:p>
      </dgm:t>
    </dgm:pt>
    <dgm:pt modelId="{7C936F3C-467C-44F6-BC57-A0A7D2E6222F}" type="sibTrans" cxnId="{9C42598A-3841-46FD-93BB-6B3493329F5B}">
      <dgm:prSet/>
      <dgm:spPr/>
      <dgm:t>
        <a:bodyPr/>
        <a:lstStyle/>
        <a:p>
          <a:endParaRPr lang="en-US"/>
        </a:p>
      </dgm:t>
    </dgm:pt>
    <dgm:pt modelId="{566FF6AE-00C8-471A-A2D3-E17AC5A91B45}">
      <dgm:prSet phldrT="[Text]" custT="1"/>
      <dgm:spPr>
        <a:ln w="76200">
          <a:solidFill>
            <a:schemeClr val="tx1"/>
          </a:solidFill>
        </a:ln>
      </dgm:spPr>
      <dgm:t>
        <a:bodyPr/>
        <a:lstStyle/>
        <a:p>
          <a:r>
            <a:rPr lang="en-US" sz="1400" dirty="0"/>
            <a:t>Family Imp.</a:t>
          </a:r>
        </a:p>
      </dgm:t>
    </dgm:pt>
    <dgm:pt modelId="{1BF212E1-3D98-4BB9-B92E-DD7783C44E61}" type="parTrans" cxnId="{4B906569-77E1-44AD-B60D-A5C8AD926183}">
      <dgm:prSet/>
      <dgm:spPr/>
      <dgm:t>
        <a:bodyPr/>
        <a:lstStyle/>
        <a:p>
          <a:endParaRPr lang="en-US"/>
        </a:p>
      </dgm:t>
    </dgm:pt>
    <dgm:pt modelId="{1C50F70D-8F30-433C-8AEA-3518AE0363A7}" type="sibTrans" cxnId="{4B906569-77E1-44AD-B60D-A5C8AD926183}">
      <dgm:prSet/>
      <dgm:spPr/>
      <dgm:t>
        <a:bodyPr/>
        <a:lstStyle/>
        <a:p>
          <a:endParaRPr lang="en-US"/>
        </a:p>
      </dgm:t>
    </dgm:pt>
    <dgm:pt modelId="{FCC9CA10-A2D0-4280-A29E-6F332898A9E1}">
      <dgm:prSet phldrT="[Text]" custT="1"/>
      <dgm:spPr>
        <a:ln w="76200">
          <a:solidFill>
            <a:schemeClr val="tx1"/>
          </a:solidFill>
        </a:ln>
      </dgm:spPr>
      <dgm:t>
        <a:bodyPr/>
        <a:lstStyle/>
        <a:p>
          <a:r>
            <a:rPr lang="en-US" sz="1400" dirty="0"/>
            <a:t>Digital</a:t>
          </a:r>
        </a:p>
      </dgm:t>
    </dgm:pt>
    <dgm:pt modelId="{C91F415D-1225-4989-B3E2-95DA7660590B}" type="parTrans" cxnId="{DCA9FF21-77F1-45C5-8CA7-89CECDD37923}">
      <dgm:prSet/>
      <dgm:spPr/>
      <dgm:t>
        <a:bodyPr/>
        <a:lstStyle/>
        <a:p>
          <a:endParaRPr lang="en-US"/>
        </a:p>
      </dgm:t>
    </dgm:pt>
    <dgm:pt modelId="{0F0F2F6E-4341-4C6D-91EC-6549F56A64C5}" type="sibTrans" cxnId="{DCA9FF21-77F1-45C5-8CA7-89CECDD37923}">
      <dgm:prSet/>
      <dgm:spPr/>
      <dgm:t>
        <a:bodyPr/>
        <a:lstStyle/>
        <a:p>
          <a:endParaRPr lang="en-US"/>
        </a:p>
      </dgm:t>
    </dgm:pt>
    <dgm:pt modelId="{D08D64AE-9CB7-49A3-8C98-FDCA03B9E995}">
      <dgm:prSet phldrT="[Text]" custT="1"/>
      <dgm:spPr>
        <a:ln w="76200">
          <a:solidFill>
            <a:schemeClr val="tx1"/>
          </a:solidFill>
        </a:ln>
      </dgm:spPr>
      <dgm:t>
        <a:bodyPr/>
        <a:lstStyle/>
        <a:p>
          <a:r>
            <a:rPr lang="en-US" sz="1400" dirty="0"/>
            <a:t>Prefer Cool</a:t>
          </a:r>
        </a:p>
      </dgm:t>
    </dgm:pt>
    <dgm:pt modelId="{94E7067C-DCB2-4B2B-80B6-C86AB7684250}" type="parTrans" cxnId="{C85232D2-CBAD-4FB1-8BE3-08BA2D6DC317}">
      <dgm:prSet/>
      <dgm:spPr/>
      <dgm:t>
        <a:bodyPr/>
        <a:lstStyle/>
        <a:p>
          <a:endParaRPr lang="en-US"/>
        </a:p>
      </dgm:t>
    </dgm:pt>
    <dgm:pt modelId="{6646F72B-026D-4B03-8F14-2465EEBC5BA8}" type="sibTrans" cxnId="{C85232D2-CBAD-4FB1-8BE3-08BA2D6DC317}">
      <dgm:prSet/>
      <dgm:spPr/>
      <dgm:t>
        <a:bodyPr/>
        <a:lstStyle/>
        <a:p>
          <a:endParaRPr lang="en-US"/>
        </a:p>
      </dgm:t>
    </dgm:pt>
    <dgm:pt modelId="{8F1E8CE5-3E22-4FBC-94A9-578BC3292BE8}">
      <dgm:prSet phldrT="[Text]" custT="1"/>
      <dgm:spPr>
        <a:ln w="76200">
          <a:solidFill>
            <a:schemeClr val="tx1"/>
          </a:solidFill>
        </a:ln>
      </dgm:spPr>
      <dgm:t>
        <a:bodyPr/>
        <a:lstStyle/>
        <a:p>
          <a:r>
            <a:rPr lang="en-US" sz="1400" dirty="0"/>
            <a:t>Biz: Focused </a:t>
          </a:r>
        </a:p>
      </dgm:t>
    </dgm:pt>
    <dgm:pt modelId="{7AAFE721-EB4C-4072-93BA-2811FC97CF3F}" type="parTrans" cxnId="{EAD37EC6-18AC-4FF3-9284-DED82670E898}">
      <dgm:prSet/>
      <dgm:spPr/>
      <dgm:t>
        <a:bodyPr/>
        <a:lstStyle/>
        <a:p>
          <a:endParaRPr lang="en-US"/>
        </a:p>
      </dgm:t>
    </dgm:pt>
    <dgm:pt modelId="{047210FE-6ACF-492E-812C-448EDCA6E4C7}" type="sibTrans" cxnId="{EAD37EC6-18AC-4FF3-9284-DED82670E898}">
      <dgm:prSet/>
      <dgm:spPr/>
      <dgm:t>
        <a:bodyPr/>
        <a:lstStyle/>
        <a:p>
          <a:endParaRPr lang="en-US"/>
        </a:p>
      </dgm:t>
    </dgm:pt>
    <dgm:pt modelId="{BE2A046E-5F2D-B445-BB8D-0766217DCB17}" type="pres">
      <dgm:prSet presAssocID="{3354CFBC-0E9C-CA4C-ACE0-F50AA84342CB}" presName="linearFlow" presStyleCnt="0">
        <dgm:presLayoutVars>
          <dgm:dir/>
          <dgm:animLvl val="lvl"/>
          <dgm:resizeHandles val="exact"/>
        </dgm:presLayoutVars>
      </dgm:prSet>
      <dgm:spPr/>
    </dgm:pt>
    <dgm:pt modelId="{483E87D5-975A-FD48-A018-3714E758E0A2}" type="pres">
      <dgm:prSet presAssocID="{F4C57B65-C51D-2041-B273-3D3F8172B03C}" presName="composite" presStyleCnt="0"/>
      <dgm:spPr/>
    </dgm:pt>
    <dgm:pt modelId="{98D0487A-5A85-B449-84A4-B1462B8EF435}" type="pres">
      <dgm:prSet presAssocID="{F4C57B65-C51D-2041-B273-3D3F8172B03C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B49C893-BD1E-DC4B-B8A7-70691142CDC5}" type="pres">
      <dgm:prSet presAssocID="{F4C57B65-C51D-2041-B273-3D3F8172B03C}" presName="parSh" presStyleLbl="node1" presStyleIdx="0" presStyleCnt="5" custScaleX="193357" custScaleY="165938" custLinFactNeighborY="-34731"/>
      <dgm:spPr/>
    </dgm:pt>
    <dgm:pt modelId="{50290EC7-D6F1-1E44-B240-0096808FB2DC}" type="pres">
      <dgm:prSet presAssocID="{F4C57B65-C51D-2041-B273-3D3F8172B03C}" presName="desTx" presStyleLbl="fgAcc1" presStyleIdx="0" presStyleCnt="5" custScaleX="149555">
        <dgm:presLayoutVars>
          <dgm:bulletEnabled val="1"/>
        </dgm:presLayoutVars>
      </dgm:prSet>
      <dgm:spPr/>
    </dgm:pt>
    <dgm:pt modelId="{254812A9-06DD-5A4C-93DC-107279C2B5B4}" type="pres">
      <dgm:prSet presAssocID="{C6717E07-4FF0-5E48-8C9E-0F06A20A44B7}" presName="sibTrans" presStyleLbl="sibTrans2D1" presStyleIdx="0" presStyleCnt="4"/>
      <dgm:spPr/>
    </dgm:pt>
    <dgm:pt modelId="{3C551547-D89D-0942-9050-6337CDC2B85D}" type="pres">
      <dgm:prSet presAssocID="{C6717E07-4FF0-5E48-8C9E-0F06A20A44B7}" presName="connTx" presStyleLbl="sibTrans2D1" presStyleIdx="0" presStyleCnt="4"/>
      <dgm:spPr/>
    </dgm:pt>
    <dgm:pt modelId="{E86F8BC2-10E5-0940-9ECF-1AA6E28D8A60}" type="pres">
      <dgm:prSet presAssocID="{FE218A31-9CEA-2B43-9993-0317A9BC5D03}" presName="composite" presStyleCnt="0"/>
      <dgm:spPr/>
    </dgm:pt>
    <dgm:pt modelId="{1A2FA36E-D943-4243-8433-1D27FF3420F3}" type="pres">
      <dgm:prSet presAssocID="{FE218A31-9CEA-2B43-9993-0317A9BC5D03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99C6FD74-D739-F54F-8F81-1A884E6DF160}" type="pres">
      <dgm:prSet presAssocID="{FE218A31-9CEA-2B43-9993-0317A9BC5D03}" presName="parSh" presStyleLbl="node1" presStyleIdx="1" presStyleCnt="5" custScaleX="193357" custScaleY="165938" custLinFactNeighborY="-34731"/>
      <dgm:spPr/>
    </dgm:pt>
    <dgm:pt modelId="{DE10F889-2179-064B-B3CC-5B36CEE2B072}" type="pres">
      <dgm:prSet presAssocID="{FE218A31-9CEA-2B43-9993-0317A9BC5D03}" presName="desTx" presStyleLbl="fgAcc1" presStyleIdx="1" presStyleCnt="5" custScaleX="149555">
        <dgm:presLayoutVars>
          <dgm:bulletEnabled val="1"/>
        </dgm:presLayoutVars>
      </dgm:prSet>
      <dgm:spPr/>
    </dgm:pt>
    <dgm:pt modelId="{45078850-B76B-614C-9C25-D9E0BB1E5B57}" type="pres">
      <dgm:prSet presAssocID="{C2E8A808-8A34-1F4D-B5DC-1798AE7CDFFA}" presName="sibTrans" presStyleLbl="sibTrans2D1" presStyleIdx="1" presStyleCnt="4"/>
      <dgm:spPr/>
    </dgm:pt>
    <dgm:pt modelId="{3DCAA135-D13A-714B-A4A4-19460B5BACF5}" type="pres">
      <dgm:prSet presAssocID="{C2E8A808-8A34-1F4D-B5DC-1798AE7CDFFA}" presName="connTx" presStyleLbl="sibTrans2D1" presStyleIdx="1" presStyleCnt="4"/>
      <dgm:spPr/>
    </dgm:pt>
    <dgm:pt modelId="{CFBBA99E-0C24-C847-9520-AF44E6247C8E}" type="pres">
      <dgm:prSet presAssocID="{2C756F83-B942-9441-8A8A-B3A014ED3A0B}" presName="composite" presStyleCnt="0"/>
      <dgm:spPr/>
    </dgm:pt>
    <dgm:pt modelId="{B3AA9EB2-82C5-3F4D-A52A-50CF7A67DCA4}" type="pres">
      <dgm:prSet presAssocID="{2C756F83-B942-9441-8A8A-B3A014ED3A0B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A8FE4D7-3C15-0446-BE77-D67F39315F3B}" type="pres">
      <dgm:prSet presAssocID="{2C756F83-B942-9441-8A8A-B3A014ED3A0B}" presName="parSh" presStyleLbl="node1" presStyleIdx="2" presStyleCnt="5" custScaleX="193357" custScaleY="165938" custLinFactNeighborY="-34731"/>
      <dgm:spPr/>
    </dgm:pt>
    <dgm:pt modelId="{DE5D2137-1783-2043-91CD-3FA9D2FBC4EF}" type="pres">
      <dgm:prSet presAssocID="{2C756F83-B942-9441-8A8A-B3A014ED3A0B}" presName="desTx" presStyleLbl="fgAcc1" presStyleIdx="2" presStyleCnt="5" custScaleX="149555">
        <dgm:presLayoutVars>
          <dgm:bulletEnabled val="1"/>
        </dgm:presLayoutVars>
      </dgm:prSet>
      <dgm:spPr/>
    </dgm:pt>
    <dgm:pt modelId="{5A334CD3-7D32-B746-ACB2-DE4B4FD5665C}" type="pres">
      <dgm:prSet presAssocID="{3CA1CD84-8909-B74A-96FB-E833DA3C6E98}" presName="sibTrans" presStyleLbl="sibTrans2D1" presStyleIdx="2" presStyleCnt="4"/>
      <dgm:spPr/>
    </dgm:pt>
    <dgm:pt modelId="{22B3899D-4B46-D540-A418-7BA152463636}" type="pres">
      <dgm:prSet presAssocID="{3CA1CD84-8909-B74A-96FB-E833DA3C6E98}" presName="connTx" presStyleLbl="sibTrans2D1" presStyleIdx="2" presStyleCnt="4"/>
      <dgm:spPr/>
    </dgm:pt>
    <dgm:pt modelId="{F3ADA6C9-A394-4E4A-B6EF-69B8EDC624E4}" type="pres">
      <dgm:prSet presAssocID="{7C5582BD-3A32-494A-82A8-F544A717EE17}" presName="composite" presStyleCnt="0"/>
      <dgm:spPr/>
    </dgm:pt>
    <dgm:pt modelId="{E544B4FA-49F0-4540-996B-9D88E050CEB5}" type="pres">
      <dgm:prSet presAssocID="{7C5582BD-3A32-494A-82A8-F544A717EE17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D7E3398A-DBA8-1F4D-9218-A7E945550892}" type="pres">
      <dgm:prSet presAssocID="{7C5582BD-3A32-494A-82A8-F544A717EE17}" presName="parSh" presStyleLbl="node1" presStyleIdx="3" presStyleCnt="5" custScaleX="193357" custScaleY="165938" custLinFactNeighborY="-34731"/>
      <dgm:spPr/>
    </dgm:pt>
    <dgm:pt modelId="{36904F4B-25A1-964F-A8C3-0FD5F5ABE14B}" type="pres">
      <dgm:prSet presAssocID="{7C5582BD-3A32-494A-82A8-F544A717EE17}" presName="desTx" presStyleLbl="fgAcc1" presStyleIdx="3" presStyleCnt="5" custScaleX="149555">
        <dgm:presLayoutVars>
          <dgm:bulletEnabled val="1"/>
        </dgm:presLayoutVars>
      </dgm:prSet>
      <dgm:spPr/>
    </dgm:pt>
    <dgm:pt modelId="{1FEBBFFD-8E5B-4546-9A1D-A85FA21F6F40}" type="pres">
      <dgm:prSet presAssocID="{0979EF3A-910A-9941-8A5A-755B62ED801C}" presName="sibTrans" presStyleLbl="sibTrans2D1" presStyleIdx="3" presStyleCnt="4"/>
      <dgm:spPr/>
    </dgm:pt>
    <dgm:pt modelId="{6A840917-1FD2-7F42-B014-4D5201929245}" type="pres">
      <dgm:prSet presAssocID="{0979EF3A-910A-9941-8A5A-755B62ED801C}" presName="connTx" presStyleLbl="sibTrans2D1" presStyleIdx="3" presStyleCnt="4"/>
      <dgm:spPr/>
    </dgm:pt>
    <dgm:pt modelId="{377559B6-2DB1-5442-A2B5-0788ADCEF9F1}" type="pres">
      <dgm:prSet presAssocID="{81C7E5BD-324F-9145-8409-BD13C466C85C}" presName="composite" presStyleCnt="0"/>
      <dgm:spPr/>
    </dgm:pt>
    <dgm:pt modelId="{866B4D9C-E344-3C48-8120-2AB97B3A4F3E}" type="pres">
      <dgm:prSet presAssocID="{81C7E5BD-324F-9145-8409-BD13C466C85C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5DFFFD86-4FBD-5D43-A409-A45E3E8C6C5B}" type="pres">
      <dgm:prSet presAssocID="{81C7E5BD-324F-9145-8409-BD13C466C85C}" presName="parSh" presStyleLbl="node1" presStyleIdx="4" presStyleCnt="5" custScaleX="193357" custScaleY="165938" custLinFactNeighborY="-34731"/>
      <dgm:spPr/>
    </dgm:pt>
    <dgm:pt modelId="{4622A30E-CD32-AF42-A7DD-35D5BFE27D91}" type="pres">
      <dgm:prSet presAssocID="{81C7E5BD-324F-9145-8409-BD13C466C85C}" presName="desTx" presStyleLbl="fgAcc1" presStyleIdx="4" presStyleCnt="5" custScaleX="149555">
        <dgm:presLayoutVars>
          <dgm:bulletEnabled val="1"/>
        </dgm:presLayoutVars>
      </dgm:prSet>
      <dgm:spPr/>
    </dgm:pt>
  </dgm:ptLst>
  <dgm:cxnLst>
    <dgm:cxn modelId="{7EB49A0E-2CD2-334C-B0B4-DA155A1D1629}" type="presOf" srcId="{E1C2D393-B4BC-C246-B7EF-2F4F335425A9}" destId="{4622A30E-CD32-AF42-A7DD-35D5BFE27D91}" srcOrd="0" destOrd="0" presId="urn:microsoft.com/office/officeart/2005/8/layout/process3"/>
    <dgm:cxn modelId="{13D86117-6DE3-4949-9028-C52ACD5A102D}" type="presOf" srcId="{9BF9F93A-F1C9-46D5-AE5E-26E90E47387B}" destId="{DE5D2137-1783-2043-91CD-3FA9D2FBC4EF}" srcOrd="0" destOrd="3" presId="urn:microsoft.com/office/officeart/2005/8/layout/process3"/>
    <dgm:cxn modelId="{BD0E0518-191A-804A-BE93-703E542B6786}" type="presOf" srcId="{F4C57B65-C51D-2041-B273-3D3F8172B03C}" destId="{2B49C893-BD1E-DC4B-B8A7-70691142CDC5}" srcOrd="1" destOrd="0" presId="urn:microsoft.com/office/officeart/2005/8/layout/process3"/>
    <dgm:cxn modelId="{6225641B-2453-4AD2-87BC-DE860789E996}" srcId="{F4C57B65-C51D-2041-B273-3D3F8172B03C}" destId="{92E9F50E-EA09-48EB-8763-7778AC487405}" srcOrd="3" destOrd="0" parTransId="{F955D9F9-5F26-4DEF-9937-9F748F3CBEEB}" sibTransId="{9DA7DD45-02CB-445C-B8A3-12171992087B}"/>
    <dgm:cxn modelId="{DCA9FF21-77F1-45C5-8CA7-89CECDD37923}" srcId="{81C7E5BD-324F-9145-8409-BD13C466C85C}" destId="{FCC9CA10-A2D0-4280-A29E-6F332898A9E1}" srcOrd="1" destOrd="0" parTransId="{C91F415D-1225-4989-B3E2-95DA7660590B}" sibTransId="{0F0F2F6E-4341-4C6D-91EC-6549F56A64C5}"/>
    <dgm:cxn modelId="{497F4523-217B-4ADA-838B-4620538F19B2}" srcId="{F4C57B65-C51D-2041-B273-3D3F8172B03C}" destId="{18A801EA-618F-4F4C-A0E8-51CEA30CBEEF}" srcOrd="2" destOrd="0" parTransId="{B11AF750-9026-4B10-AED5-B6ACF6B7A23D}" sibTransId="{616090FE-38C9-4C88-B5E7-958600ECFABD}"/>
    <dgm:cxn modelId="{B4C1FF2A-F783-C24D-90AC-6E7C774EA9EF}" type="presOf" srcId="{1E2D0083-5E1F-47DD-A24F-3A0CD3C2103C}" destId="{36904F4B-25A1-964F-A8C3-0FD5F5ABE14B}" srcOrd="0" destOrd="1" presId="urn:microsoft.com/office/officeart/2005/8/layout/process3"/>
    <dgm:cxn modelId="{ECA59E2B-C4A1-9E4D-98B6-A3E19A27C187}" type="presOf" srcId="{16015822-AD24-4FE2-AF70-C36C666C9CE0}" destId="{DE10F889-2179-064B-B3CC-5B36CEE2B072}" srcOrd="0" destOrd="2" presId="urn:microsoft.com/office/officeart/2005/8/layout/process3"/>
    <dgm:cxn modelId="{B1E0842D-E6B1-6846-AAD0-D1426900471C}" type="presOf" srcId="{6009A309-102B-4ED0-A456-F5F4E6D4AE21}" destId="{DE5D2137-1783-2043-91CD-3FA9D2FBC4EF}" srcOrd="0" destOrd="2" presId="urn:microsoft.com/office/officeart/2005/8/layout/process3"/>
    <dgm:cxn modelId="{9D99552E-82DD-984F-BD61-3AB0635B6BBC}" srcId="{2C756F83-B942-9441-8A8A-B3A014ED3A0B}" destId="{EFC763E1-7728-2F41-B663-2B12C057DEA8}" srcOrd="0" destOrd="0" parTransId="{FA2AF279-10B1-8C48-A1FC-554EA8C605FD}" sibTransId="{D992C5C2-0F58-624D-97B3-DABAE54A5202}"/>
    <dgm:cxn modelId="{80E33B32-60C1-4052-A131-EABCA8D78130}" srcId="{F4C57B65-C51D-2041-B273-3D3F8172B03C}" destId="{4963AF83-54CF-4C3C-8B40-090F0F60576B}" srcOrd="1" destOrd="0" parTransId="{80DDA67F-E973-45CD-A959-3C91433A65E1}" sibTransId="{A8D77771-3FBA-47EC-9500-34EEF8E4DFAF}"/>
    <dgm:cxn modelId="{767B4432-B454-B14B-B48B-AAC50D3CCA51}" type="presOf" srcId="{FE218A31-9CEA-2B43-9993-0317A9BC5D03}" destId="{1A2FA36E-D943-4243-8433-1D27FF3420F3}" srcOrd="0" destOrd="0" presId="urn:microsoft.com/office/officeart/2005/8/layout/process3"/>
    <dgm:cxn modelId="{E7864340-C44E-9242-818C-C928A6715323}" type="presOf" srcId="{FE218A31-9CEA-2B43-9993-0317A9BC5D03}" destId="{99C6FD74-D739-F54F-8F81-1A884E6DF160}" srcOrd="1" destOrd="0" presId="urn:microsoft.com/office/officeart/2005/8/layout/process3"/>
    <dgm:cxn modelId="{0C22FC40-131E-48DC-95A6-1B71227C06E0}" srcId="{2C756F83-B942-9441-8A8A-B3A014ED3A0B}" destId="{6009A309-102B-4ED0-A456-F5F4E6D4AE21}" srcOrd="2" destOrd="0" parTransId="{4FBB4101-3E1F-4C57-9B77-BE52E47A8E1D}" sibTransId="{36D7F40F-53E2-4820-9B6D-544B54A85110}"/>
    <dgm:cxn modelId="{FC677E41-0613-7448-B1ED-98007ABA894F}" type="presOf" srcId="{677C189F-083C-4F00-B3D7-64CE6E7B2787}" destId="{DE10F889-2179-064B-B3CC-5B36CEE2B072}" srcOrd="0" destOrd="1" presId="urn:microsoft.com/office/officeart/2005/8/layout/process3"/>
    <dgm:cxn modelId="{D6A84E63-F8DE-9940-A93A-D0553A795B2A}" type="presOf" srcId="{3354CFBC-0E9C-CA4C-ACE0-F50AA84342CB}" destId="{BE2A046E-5F2D-B445-BB8D-0766217DCB17}" srcOrd="0" destOrd="0" presId="urn:microsoft.com/office/officeart/2005/8/layout/process3"/>
    <dgm:cxn modelId="{3B133C44-D738-B741-B696-4896B20A6624}" srcId="{7C5582BD-3A32-494A-82A8-F544A717EE17}" destId="{F1089F76-9543-A948-8442-678929526FC5}" srcOrd="0" destOrd="0" parTransId="{9CA78B44-4F74-7544-9661-7F98D46CF866}" sibTransId="{CEA6D864-A33E-0241-A732-09C87F4A5E51}"/>
    <dgm:cxn modelId="{4B906569-77E1-44AD-B60D-A5C8AD926183}" srcId="{7C5582BD-3A32-494A-82A8-F544A717EE17}" destId="{566FF6AE-00C8-471A-A2D3-E17AC5A91B45}" srcOrd="3" destOrd="0" parTransId="{1BF212E1-3D98-4BB9-B92E-DD7783C44E61}" sibTransId="{1C50F70D-8F30-433C-8AEA-3518AE0363A7}"/>
    <dgm:cxn modelId="{83F3BB6B-B164-E44E-9538-5DC944A2F518}" type="presOf" srcId="{27376C55-73FA-4C4B-B84A-82E6DC045BB7}" destId="{50290EC7-D6F1-1E44-B240-0096808FB2DC}" srcOrd="0" destOrd="0" presId="urn:microsoft.com/office/officeart/2005/8/layout/process3"/>
    <dgm:cxn modelId="{98B9EF6C-9256-2D4B-9DE4-CA66AAEB83F6}" type="presOf" srcId="{8F1E8CE5-3E22-4FBC-94A9-578BC3292BE8}" destId="{4622A30E-CD32-AF42-A7DD-35D5BFE27D91}" srcOrd="0" destOrd="3" presId="urn:microsoft.com/office/officeart/2005/8/layout/process3"/>
    <dgm:cxn modelId="{D1C0744E-7CEE-1A4C-8DEF-6D4E1AD839E2}" srcId="{81C7E5BD-324F-9145-8409-BD13C466C85C}" destId="{E1C2D393-B4BC-C246-B7EF-2F4F335425A9}" srcOrd="0" destOrd="0" parTransId="{AE7C3883-0A08-9A49-A6B9-CEF62D4B7303}" sibTransId="{55F3E929-19ED-8F4F-8A9D-3E9823310D73}"/>
    <dgm:cxn modelId="{8FC8EA4E-C652-4961-AC96-39DAF9BD96CB}" srcId="{FE218A31-9CEA-2B43-9993-0317A9BC5D03}" destId="{16015822-AD24-4FE2-AF70-C36C666C9CE0}" srcOrd="2" destOrd="0" parTransId="{0BF10F35-BFBE-40AF-804A-9B8E72C42907}" sibTransId="{71ED44A6-CBFF-4D76-A230-70AB677B664B}"/>
    <dgm:cxn modelId="{36125173-ADF4-E544-857C-B5923A4299A1}" type="presOf" srcId="{81C7E5BD-324F-9145-8409-BD13C466C85C}" destId="{5DFFFD86-4FBD-5D43-A409-A45E3E8C6C5B}" srcOrd="1" destOrd="0" presId="urn:microsoft.com/office/officeart/2005/8/layout/process3"/>
    <dgm:cxn modelId="{587F9854-1E45-394B-A528-1F02C1B01D37}" type="presOf" srcId="{D08D64AE-9CB7-49A3-8C98-FDCA03B9E995}" destId="{4622A30E-CD32-AF42-A7DD-35D5BFE27D91}" srcOrd="0" destOrd="2" presId="urn:microsoft.com/office/officeart/2005/8/layout/process3"/>
    <dgm:cxn modelId="{0B8AF976-4DEC-5046-8C20-0737227982D3}" type="presOf" srcId="{18A801EA-618F-4F4C-A0E8-51CEA30CBEEF}" destId="{50290EC7-D6F1-1E44-B240-0096808FB2DC}" srcOrd="0" destOrd="2" presId="urn:microsoft.com/office/officeart/2005/8/layout/process3"/>
    <dgm:cxn modelId="{FEDA7958-3643-4330-B76A-1E7CEB6E535C}" srcId="{2C756F83-B942-9441-8A8A-B3A014ED3A0B}" destId="{9BF9F93A-F1C9-46D5-AE5E-26E90E47387B}" srcOrd="3" destOrd="0" parTransId="{8935F99A-B41F-4BFB-99FF-0E9587F93DF9}" sibTransId="{8FC539A3-E432-40AF-8B34-213DEA25DEC6}"/>
    <dgm:cxn modelId="{09470759-4823-41BA-93CA-606BF7C030ED}" srcId="{2C756F83-B942-9441-8A8A-B3A014ED3A0B}" destId="{D17737E0-5AC7-4CD2-9968-3B98B49B17AF}" srcOrd="1" destOrd="0" parTransId="{EE0199AA-7270-4F0C-8911-CE2B16C5E3E9}" sibTransId="{E9B1C006-68EA-47B3-86D7-F109FBB7B97E}"/>
    <dgm:cxn modelId="{5BA52E81-0EF7-694F-BB3E-44896CC6643A}" type="presOf" srcId="{7C5582BD-3A32-494A-82A8-F544A717EE17}" destId="{D7E3398A-DBA8-1F4D-9218-A7E945550892}" srcOrd="1" destOrd="0" presId="urn:microsoft.com/office/officeart/2005/8/layout/process3"/>
    <dgm:cxn modelId="{178EA781-9141-B947-98EC-D250165EDA47}" type="presOf" srcId="{0979EF3A-910A-9941-8A5A-755B62ED801C}" destId="{6A840917-1FD2-7F42-B014-4D5201929245}" srcOrd="1" destOrd="0" presId="urn:microsoft.com/office/officeart/2005/8/layout/process3"/>
    <dgm:cxn modelId="{20AF7286-4190-FB46-BD97-C53D6A413F1B}" srcId="{3354CFBC-0E9C-CA4C-ACE0-F50AA84342CB}" destId="{81C7E5BD-324F-9145-8409-BD13C466C85C}" srcOrd="4" destOrd="0" parTransId="{A3621A15-0592-B147-B6CD-D5F3D818BFC9}" sibTransId="{57DC7F32-0F57-E44E-B2E5-883D44C05B38}"/>
    <dgm:cxn modelId="{9C42598A-3841-46FD-93BB-6B3493329F5B}" srcId="{7C5582BD-3A32-494A-82A8-F544A717EE17}" destId="{FFAA4880-0180-40A2-A028-108C986C90E8}" srcOrd="2" destOrd="0" parTransId="{A39EB8F7-858D-4EB2-A430-A7A222DF93AE}" sibTransId="{7C936F3C-467C-44F6-BC57-A0A7D2E6222F}"/>
    <dgm:cxn modelId="{F6EE228C-5E60-DF44-8143-0A77A5FE13FC}" type="presOf" srcId="{FFAA4880-0180-40A2-A028-108C986C90E8}" destId="{36904F4B-25A1-964F-A8C3-0FD5F5ABE14B}" srcOrd="0" destOrd="2" presId="urn:microsoft.com/office/officeart/2005/8/layout/process3"/>
    <dgm:cxn modelId="{7B80E390-714D-4347-9843-1ACE83B3014E}" type="presOf" srcId="{92E9F50E-EA09-48EB-8763-7778AC487405}" destId="{50290EC7-D6F1-1E44-B240-0096808FB2DC}" srcOrd="0" destOrd="3" presId="urn:microsoft.com/office/officeart/2005/8/layout/process3"/>
    <dgm:cxn modelId="{224BEC98-498C-9F47-B515-58B4A6DB32E6}" type="presOf" srcId="{F1089F76-9543-A948-8442-678929526FC5}" destId="{36904F4B-25A1-964F-A8C3-0FD5F5ABE14B}" srcOrd="0" destOrd="0" presId="urn:microsoft.com/office/officeart/2005/8/layout/process3"/>
    <dgm:cxn modelId="{363E649B-275F-7D48-A565-B70A7019F471}" type="presOf" srcId="{4BDAC226-7AB3-1F4A-9517-9B484BAFCD8B}" destId="{DE10F889-2179-064B-B3CC-5B36CEE2B072}" srcOrd="0" destOrd="0" presId="urn:microsoft.com/office/officeart/2005/8/layout/process3"/>
    <dgm:cxn modelId="{0415D09F-72A3-1249-B416-F3151B86A68D}" srcId="{FE218A31-9CEA-2B43-9993-0317A9BC5D03}" destId="{4BDAC226-7AB3-1F4A-9517-9B484BAFCD8B}" srcOrd="0" destOrd="0" parTransId="{812DC733-399E-C246-815C-E63919485523}" sibTransId="{06CBBF1F-0226-6840-BBA3-B4B6E009F9D9}"/>
    <dgm:cxn modelId="{C840F9A2-2830-964A-A8D0-1687A5B6DDEC}" type="presOf" srcId="{C2E8A808-8A34-1F4D-B5DC-1798AE7CDFFA}" destId="{3DCAA135-D13A-714B-A4A4-19460B5BACF5}" srcOrd="1" destOrd="0" presId="urn:microsoft.com/office/officeart/2005/8/layout/process3"/>
    <dgm:cxn modelId="{F3A3EDA9-9EFD-4580-BA1B-F0392C65FCE6}" srcId="{FE218A31-9CEA-2B43-9993-0317A9BC5D03}" destId="{677C189F-083C-4F00-B3D7-64CE6E7B2787}" srcOrd="1" destOrd="0" parTransId="{42783B6F-7110-4881-A941-995461151A5E}" sibTransId="{F5FCA6DD-AE46-43A5-8F06-81A9C076376A}"/>
    <dgm:cxn modelId="{B0C5F0AE-BE0B-7E4E-AD3F-D9865B9F6E8D}" type="presOf" srcId="{2C756F83-B942-9441-8A8A-B3A014ED3A0B}" destId="{B3AA9EB2-82C5-3F4D-A52A-50CF7A67DCA4}" srcOrd="0" destOrd="0" presId="urn:microsoft.com/office/officeart/2005/8/layout/process3"/>
    <dgm:cxn modelId="{2D4A75BC-28DE-8147-8289-E28E9F4A760C}" type="presOf" srcId="{566FF6AE-00C8-471A-A2D3-E17AC5A91B45}" destId="{36904F4B-25A1-964F-A8C3-0FD5F5ABE14B}" srcOrd="0" destOrd="3" presId="urn:microsoft.com/office/officeart/2005/8/layout/process3"/>
    <dgm:cxn modelId="{DC48EFBC-6B1A-5D4E-BD62-9F9C78C4C326}" type="presOf" srcId="{C6717E07-4FF0-5E48-8C9E-0F06A20A44B7}" destId="{254812A9-06DD-5A4C-93DC-107279C2B5B4}" srcOrd="0" destOrd="0" presId="urn:microsoft.com/office/officeart/2005/8/layout/process3"/>
    <dgm:cxn modelId="{D3B424BD-0B31-3047-8C77-CA5C728BB25C}" srcId="{3354CFBC-0E9C-CA4C-ACE0-F50AA84342CB}" destId="{F4C57B65-C51D-2041-B273-3D3F8172B03C}" srcOrd="0" destOrd="0" parTransId="{D893DCFE-0891-274F-B3F6-9FC061845F39}" sibTransId="{C6717E07-4FF0-5E48-8C9E-0F06A20A44B7}"/>
    <dgm:cxn modelId="{79E75CBE-E910-CD4E-A76B-144196D1785A}" type="presOf" srcId="{F4C57B65-C51D-2041-B273-3D3F8172B03C}" destId="{98D0487A-5A85-B449-84A4-B1462B8EF435}" srcOrd="0" destOrd="0" presId="urn:microsoft.com/office/officeart/2005/8/layout/process3"/>
    <dgm:cxn modelId="{359F0FC6-36CD-1A43-9544-256EF26D7CF9}" srcId="{3354CFBC-0E9C-CA4C-ACE0-F50AA84342CB}" destId="{2C756F83-B942-9441-8A8A-B3A014ED3A0B}" srcOrd="2" destOrd="0" parTransId="{E07BBC32-E233-F941-A5CD-405FDD7C065E}" sibTransId="{3CA1CD84-8909-B74A-96FB-E833DA3C6E98}"/>
    <dgm:cxn modelId="{EAD37EC6-18AC-4FF3-9284-DED82670E898}" srcId="{81C7E5BD-324F-9145-8409-BD13C466C85C}" destId="{8F1E8CE5-3E22-4FBC-94A9-578BC3292BE8}" srcOrd="3" destOrd="0" parTransId="{7AAFE721-EB4C-4072-93BA-2811FC97CF3F}" sibTransId="{047210FE-6ACF-492E-812C-448EDCA6E4C7}"/>
    <dgm:cxn modelId="{68F8A2C7-3364-7944-9102-4EADCBBB571D}" type="presOf" srcId="{EFC763E1-7728-2F41-B663-2B12C057DEA8}" destId="{DE5D2137-1783-2043-91CD-3FA9D2FBC4EF}" srcOrd="0" destOrd="0" presId="urn:microsoft.com/office/officeart/2005/8/layout/process3"/>
    <dgm:cxn modelId="{4D3B5AC8-6FAC-C046-922C-612BF432EFF9}" srcId="{3354CFBC-0E9C-CA4C-ACE0-F50AA84342CB}" destId="{FE218A31-9CEA-2B43-9993-0317A9BC5D03}" srcOrd="1" destOrd="0" parTransId="{968086D0-5719-4A4A-A5A3-A0FD294CDEA5}" sibTransId="{C2E8A808-8A34-1F4D-B5DC-1798AE7CDFFA}"/>
    <dgm:cxn modelId="{62F48ACB-10C5-A847-AB2B-C47005B92C5E}" type="presOf" srcId="{3CA1CD84-8909-B74A-96FB-E833DA3C6E98}" destId="{5A334CD3-7D32-B746-ACB2-DE4B4FD5665C}" srcOrd="0" destOrd="0" presId="urn:microsoft.com/office/officeart/2005/8/layout/process3"/>
    <dgm:cxn modelId="{C85232D2-CBAD-4FB1-8BE3-08BA2D6DC317}" srcId="{81C7E5BD-324F-9145-8409-BD13C466C85C}" destId="{D08D64AE-9CB7-49A3-8C98-FDCA03B9E995}" srcOrd="2" destOrd="0" parTransId="{94E7067C-DCB2-4B2B-80B6-C86AB7684250}" sibTransId="{6646F72B-026D-4B03-8F14-2465EEBC5BA8}"/>
    <dgm:cxn modelId="{71EFB5D2-EC04-E94C-8957-0A3F6444FCBC}" srcId="{F4C57B65-C51D-2041-B273-3D3F8172B03C}" destId="{27376C55-73FA-4C4B-B84A-82E6DC045BB7}" srcOrd="0" destOrd="0" parTransId="{9460B5CA-4F30-934C-84A7-39249A4FC0FC}" sibTransId="{7810E05A-0145-864E-827F-81A7AEFF41CE}"/>
    <dgm:cxn modelId="{105E03D7-1881-614A-B10C-DC3D9F763999}" type="presOf" srcId="{C6717E07-4FF0-5E48-8C9E-0F06A20A44B7}" destId="{3C551547-D89D-0942-9050-6337CDC2B85D}" srcOrd="1" destOrd="0" presId="urn:microsoft.com/office/officeart/2005/8/layout/process3"/>
    <dgm:cxn modelId="{0675E8D8-670A-0E49-9080-6AEE2B5B5C94}" type="presOf" srcId="{3CA1CD84-8909-B74A-96FB-E833DA3C6E98}" destId="{22B3899D-4B46-D540-A418-7BA152463636}" srcOrd="1" destOrd="0" presId="urn:microsoft.com/office/officeart/2005/8/layout/process3"/>
    <dgm:cxn modelId="{8AB815D9-4EF7-4E8D-B850-566E5138E9D8}" srcId="{FE218A31-9CEA-2B43-9993-0317A9BC5D03}" destId="{41BFC225-34AE-478B-980C-1464870BCC8B}" srcOrd="3" destOrd="0" parTransId="{A8454AD0-B218-47A2-BA12-6AA2815A8646}" sibTransId="{C1ED3898-67E6-4951-AC79-3C64E9378B16}"/>
    <dgm:cxn modelId="{EA7D5BDE-2D41-1041-B0D8-91F9486D4F3A}" type="presOf" srcId="{0979EF3A-910A-9941-8A5A-755B62ED801C}" destId="{1FEBBFFD-8E5B-4546-9A1D-A85FA21F6F40}" srcOrd="0" destOrd="0" presId="urn:microsoft.com/office/officeart/2005/8/layout/process3"/>
    <dgm:cxn modelId="{4E5544DE-B68B-F740-B848-CFEE6FFD3A16}" type="presOf" srcId="{2C756F83-B942-9441-8A8A-B3A014ED3A0B}" destId="{2A8FE4D7-3C15-0446-BE77-D67F39315F3B}" srcOrd="1" destOrd="0" presId="urn:microsoft.com/office/officeart/2005/8/layout/process3"/>
    <dgm:cxn modelId="{0C7C47E0-ACB1-A645-BE28-74B5F53401A7}" type="presOf" srcId="{41BFC225-34AE-478B-980C-1464870BCC8B}" destId="{DE10F889-2179-064B-B3CC-5B36CEE2B072}" srcOrd="0" destOrd="3" presId="urn:microsoft.com/office/officeart/2005/8/layout/process3"/>
    <dgm:cxn modelId="{0C88E7E0-513A-DB43-973A-86E269CFAE0F}" type="presOf" srcId="{C2E8A808-8A34-1F4D-B5DC-1798AE7CDFFA}" destId="{45078850-B76B-614C-9C25-D9E0BB1E5B57}" srcOrd="0" destOrd="0" presId="urn:microsoft.com/office/officeart/2005/8/layout/process3"/>
    <dgm:cxn modelId="{C97F42E3-7E02-1742-81D6-143E4A38E950}" type="presOf" srcId="{7C5582BD-3A32-494A-82A8-F544A717EE17}" destId="{E544B4FA-49F0-4540-996B-9D88E050CEB5}" srcOrd="0" destOrd="0" presId="urn:microsoft.com/office/officeart/2005/8/layout/process3"/>
    <dgm:cxn modelId="{9CB650E3-292F-AC4A-804B-E30C05804541}" type="presOf" srcId="{81C7E5BD-324F-9145-8409-BD13C466C85C}" destId="{866B4D9C-E344-3C48-8120-2AB97B3A4F3E}" srcOrd="0" destOrd="0" presId="urn:microsoft.com/office/officeart/2005/8/layout/process3"/>
    <dgm:cxn modelId="{150F1CE5-C031-C742-80EC-7554AAD024C3}" srcId="{3354CFBC-0E9C-CA4C-ACE0-F50AA84342CB}" destId="{7C5582BD-3A32-494A-82A8-F544A717EE17}" srcOrd="3" destOrd="0" parTransId="{5E41AA89-DB24-BC41-8079-6CF6ADDB421A}" sibTransId="{0979EF3A-910A-9941-8A5A-755B62ED801C}"/>
    <dgm:cxn modelId="{38D70BE6-C60A-6E42-B54E-B5530435E600}" type="presOf" srcId="{4963AF83-54CF-4C3C-8B40-090F0F60576B}" destId="{50290EC7-D6F1-1E44-B240-0096808FB2DC}" srcOrd="0" destOrd="1" presId="urn:microsoft.com/office/officeart/2005/8/layout/process3"/>
    <dgm:cxn modelId="{B6B0A5F2-40EB-4CA2-9463-0DDBE7CCEA33}" srcId="{7C5582BD-3A32-494A-82A8-F544A717EE17}" destId="{1E2D0083-5E1F-47DD-A24F-3A0CD3C2103C}" srcOrd="1" destOrd="0" parTransId="{66E196BC-B7D9-4C0C-9EB7-A7470A8EA9B5}" sibTransId="{E7310A02-6378-4FB4-8D06-67751BCE1AA6}"/>
    <dgm:cxn modelId="{2B2474F9-3069-D844-B001-C1BA94608F83}" type="presOf" srcId="{FCC9CA10-A2D0-4280-A29E-6F332898A9E1}" destId="{4622A30E-CD32-AF42-A7DD-35D5BFE27D91}" srcOrd="0" destOrd="1" presId="urn:microsoft.com/office/officeart/2005/8/layout/process3"/>
    <dgm:cxn modelId="{35C9B2FB-18D4-2B4A-B06B-61A7CB1FE6D9}" type="presOf" srcId="{D17737E0-5AC7-4CD2-9968-3B98B49B17AF}" destId="{DE5D2137-1783-2043-91CD-3FA9D2FBC4EF}" srcOrd="0" destOrd="1" presId="urn:microsoft.com/office/officeart/2005/8/layout/process3"/>
    <dgm:cxn modelId="{AD9A5912-474B-D242-9A42-2485F76C61C9}" type="presParOf" srcId="{BE2A046E-5F2D-B445-BB8D-0766217DCB17}" destId="{483E87D5-975A-FD48-A018-3714E758E0A2}" srcOrd="0" destOrd="0" presId="urn:microsoft.com/office/officeart/2005/8/layout/process3"/>
    <dgm:cxn modelId="{CD0AD34A-20E2-5340-9069-1ABD9840DA45}" type="presParOf" srcId="{483E87D5-975A-FD48-A018-3714E758E0A2}" destId="{98D0487A-5A85-B449-84A4-B1462B8EF435}" srcOrd="0" destOrd="0" presId="urn:microsoft.com/office/officeart/2005/8/layout/process3"/>
    <dgm:cxn modelId="{918CEB0E-5C8F-154F-BFCB-295342024B4C}" type="presParOf" srcId="{483E87D5-975A-FD48-A018-3714E758E0A2}" destId="{2B49C893-BD1E-DC4B-B8A7-70691142CDC5}" srcOrd="1" destOrd="0" presId="urn:microsoft.com/office/officeart/2005/8/layout/process3"/>
    <dgm:cxn modelId="{39C04C6F-D457-7E45-B014-84FDEABA7FBD}" type="presParOf" srcId="{483E87D5-975A-FD48-A018-3714E758E0A2}" destId="{50290EC7-D6F1-1E44-B240-0096808FB2DC}" srcOrd="2" destOrd="0" presId="urn:microsoft.com/office/officeart/2005/8/layout/process3"/>
    <dgm:cxn modelId="{41119BDB-3493-444B-9FE8-F485BAF0CDAF}" type="presParOf" srcId="{BE2A046E-5F2D-B445-BB8D-0766217DCB17}" destId="{254812A9-06DD-5A4C-93DC-107279C2B5B4}" srcOrd="1" destOrd="0" presId="urn:microsoft.com/office/officeart/2005/8/layout/process3"/>
    <dgm:cxn modelId="{3BE83FCE-894E-F845-BF26-6BCDC9E7BAC1}" type="presParOf" srcId="{254812A9-06DD-5A4C-93DC-107279C2B5B4}" destId="{3C551547-D89D-0942-9050-6337CDC2B85D}" srcOrd="0" destOrd="0" presId="urn:microsoft.com/office/officeart/2005/8/layout/process3"/>
    <dgm:cxn modelId="{E8BEF3E4-9B13-6244-87EE-85E0CD1419E5}" type="presParOf" srcId="{BE2A046E-5F2D-B445-BB8D-0766217DCB17}" destId="{E86F8BC2-10E5-0940-9ECF-1AA6E28D8A60}" srcOrd="2" destOrd="0" presId="urn:microsoft.com/office/officeart/2005/8/layout/process3"/>
    <dgm:cxn modelId="{BE93F7CB-3366-EE4C-AF19-EA871CCE7043}" type="presParOf" srcId="{E86F8BC2-10E5-0940-9ECF-1AA6E28D8A60}" destId="{1A2FA36E-D943-4243-8433-1D27FF3420F3}" srcOrd="0" destOrd="0" presId="urn:microsoft.com/office/officeart/2005/8/layout/process3"/>
    <dgm:cxn modelId="{23B59BEF-E407-1748-9F85-370F00349005}" type="presParOf" srcId="{E86F8BC2-10E5-0940-9ECF-1AA6E28D8A60}" destId="{99C6FD74-D739-F54F-8F81-1A884E6DF160}" srcOrd="1" destOrd="0" presId="urn:microsoft.com/office/officeart/2005/8/layout/process3"/>
    <dgm:cxn modelId="{D8665DFF-3A35-2645-BDF4-E129F353460B}" type="presParOf" srcId="{E86F8BC2-10E5-0940-9ECF-1AA6E28D8A60}" destId="{DE10F889-2179-064B-B3CC-5B36CEE2B072}" srcOrd="2" destOrd="0" presId="urn:microsoft.com/office/officeart/2005/8/layout/process3"/>
    <dgm:cxn modelId="{B6DB292E-F744-DD4C-9E20-F126DA819BE1}" type="presParOf" srcId="{BE2A046E-5F2D-B445-BB8D-0766217DCB17}" destId="{45078850-B76B-614C-9C25-D9E0BB1E5B57}" srcOrd="3" destOrd="0" presId="urn:microsoft.com/office/officeart/2005/8/layout/process3"/>
    <dgm:cxn modelId="{FA68B5F5-0E3A-4F47-984D-7FD52E3CCF6D}" type="presParOf" srcId="{45078850-B76B-614C-9C25-D9E0BB1E5B57}" destId="{3DCAA135-D13A-714B-A4A4-19460B5BACF5}" srcOrd="0" destOrd="0" presId="urn:microsoft.com/office/officeart/2005/8/layout/process3"/>
    <dgm:cxn modelId="{F9CA8A8B-D22B-1D4B-BD85-5CD29015BEB8}" type="presParOf" srcId="{BE2A046E-5F2D-B445-BB8D-0766217DCB17}" destId="{CFBBA99E-0C24-C847-9520-AF44E6247C8E}" srcOrd="4" destOrd="0" presId="urn:microsoft.com/office/officeart/2005/8/layout/process3"/>
    <dgm:cxn modelId="{2FBAFFA8-E6A2-6A40-B1A5-353180100D56}" type="presParOf" srcId="{CFBBA99E-0C24-C847-9520-AF44E6247C8E}" destId="{B3AA9EB2-82C5-3F4D-A52A-50CF7A67DCA4}" srcOrd="0" destOrd="0" presId="urn:microsoft.com/office/officeart/2005/8/layout/process3"/>
    <dgm:cxn modelId="{B956F1D2-22B2-2847-A15D-EFA81D0A41A4}" type="presParOf" srcId="{CFBBA99E-0C24-C847-9520-AF44E6247C8E}" destId="{2A8FE4D7-3C15-0446-BE77-D67F39315F3B}" srcOrd="1" destOrd="0" presId="urn:microsoft.com/office/officeart/2005/8/layout/process3"/>
    <dgm:cxn modelId="{69C2E77F-74D1-6F47-AF78-815D255EDAEE}" type="presParOf" srcId="{CFBBA99E-0C24-C847-9520-AF44E6247C8E}" destId="{DE5D2137-1783-2043-91CD-3FA9D2FBC4EF}" srcOrd="2" destOrd="0" presId="urn:microsoft.com/office/officeart/2005/8/layout/process3"/>
    <dgm:cxn modelId="{3DCD69FD-B2EB-854E-98DD-BAD1A9DF4980}" type="presParOf" srcId="{BE2A046E-5F2D-B445-BB8D-0766217DCB17}" destId="{5A334CD3-7D32-B746-ACB2-DE4B4FD5665C}" srcOrd="5" destOrd="0" presId="urn:microsoft.com/office/officeart/2005/8/layout/process3"/>
    <dgm:cxn modelId="{C3D58612-A2F5-DC48-9584-619BCC0EBD2B}" type="presParOf" srcId="{5A334CD3-7D32-B746-ACB2-DE4B4FD5665C}" destId="{22B3899D-4B46-D540-A418-7BA152463636}" srcOrd="0" destOrd="0" presId="urn:microsoft.com/office/officeart/2005/8/layout/process3"/>
    <dgm:cxn modelId="{49F7C085-8295-6C4C-B524-0127E076F83D}" type="presParOf" srcId="{BE2A046E-5F2D-B445-BB8D-0766217DCB17}" destId="{F3ADA6C9-A394-4E4A-B6EF-69B8EDC624E4}" srcOrd="6" destOrd="0" presId="urn:microsoft.com/office/officeart/2005/8/layout/process3"/>
    <dgm:cxn modelId="{E135BB83-93C5-3D4C-B342-42A3D484635A}" type="presParOf" srcId="{F3ADA6C9-A394-4E4A-B6EF-69B8EDC624E4}" destId="{E544B4FA-49F0-4540-996B-9D88E050CEB5}" srcOrd="0" destOrd="0" presId="urn:microsoft.com/office/officeart/2005/8/layout/process3"/>
    <dgm:cxn modelId="{677BB6C9-CB37-3A45-8A2F-2F228AC8C544}" type="presParOf" srcId="{F3ADA6C9-A394-4E4A-B6EF-69B8EDC624E4}" destId="{D7E3398A-DBA8-1F4D-9218-A7E945550892}" srcOrd="1" destOrd="0" presId="urn:microsoft.com/office/officeart/2005/8/layout/process3"/>
    <dgm:cxn modelId="{093753F8-1627-7F4E-A250-25F73EA606B3}" type="presParOf" srcId="{F3ADA6C9-A394-4E4A-B6EF-69B8EDC624E4}" destId="{36904F4B-25A1-964F-A8C3-0FD5F5ABE14B}" srcOrd="2" destOrd="0" presId="urn:microsoft.com/office/officeart/2005/8/layout/process3"/>
    <dgm:cxn modelId="{D590A039-0F99-C34F-A8C0-94F7FC3BB376}" type="presParOf" srcId="{BE2A046E-5F2D-B445-BB8D-0766217DCB17}" destId="{1FEBBFFD-8E5B-4546-9A1D-A85FA21F6F40}" srcOrd="7" destOrd="0" presId="urn:microsoft.com/office/officeart/2005/8/layout/process3"/>
    <dgm:cxn modelId="{5216F697-2C43-B94A-A78A-0A3209BAB9FA}" type="presParOf" srcId="{1FEBBFFD-8E5B-4546-9A1D-A85FA21F6F40}" destId="{6A840917-1FD2-7F42-B014-4D5201929245}" srcOrd="0" destOrd="0" presId="urn:microsoft.com/office/officeart/2005/8/layout/process3"/>
    <dgm:cxn modelId="{BA99E0EC-7793-814A-BB73-A94CAF5F5F5F}" type="presParOf" srcId="{BE2A046E-5F2D-B445-BB8D-0766217DCB17}" destId="{377559B6-2DB1-5442-A2B5-0788ADCEF9F1}" srcOrd="8" destOrd="0" presId="urn:microsoft.com/office/officeart/2005/8/layout/process3"/>
    <dgm:cxn modelId="{F20691B6-2E50-3140-BD96-B984F203CABD}" type="presParOf" srcId="{377559B6-2DB1-5442-A2B5-0788ADCEF9F1}" destId="{866B4D9C-E344-3C48-8120-2AB97B3A4F3E}" srcOrd="0" destOrd="0" presId="urn:microsoft.com/office/officeart/2005/8/layout/process3"/>
    <dgm:cxn modelId="{888DFFBD-BCDB-7D4E-9297-A6AED22CFA31}" type="presParOf" srcId="{377559B6-2DB1-5442-A2B5-0788ADCEF9F1}" destId="{5DFFFD86-4FBD-5D43-A409-A45E3E8C6C5B}" srcOrd="1" destOrd="0" presId="urn:microsoft.com/office/officeart/2005/8/layout/process3"/>
    <dgm:cxn modelId="{E73474A9-BE12-AC4B-BA58-28477929EF3C}" type="presParOf" srcId="{377559B6-2DB1-5442-A2B5-0788ADCEF9F1}" destId="{4622A30E-CD32-AF42-A7DD-35D5BFE27D9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9C893-BD1E-DC4B-B8A7-70691142CDC5}">
      <dsp:nvSpPr>
        <dsp:cNvPr id="0" name=""/>
        <dsp:cNvSpPr/>
      </dsp:nvSpPr>
      <dsp:spPr>
        <a:xfrm>
          <a:off x="8296" y="1640096"/>
          <a:ext cx="1912824" cy="1635996"/>
        </a:xfrm>
        <a:prstGeom prst="roundRect">
          <a:avLst>
            <a:gd name="adj" fmla="val 10000"/>
          </a:avLst>
        </a:prstGeom>
        <a:solidFill>
          <a:srgbClr val="C00000"/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Traditionalists</a:t>
          </a:r>
        </a:p>
      </dsp:txBody>
      <dsp:txXfrm>
        <a:off x="8296" y="1640096"/>
        <a:ext cx="1912824" cy="656630"/>
      </dsp:txXfrm>
    </dsp:sp>
    <dsp:sp modelId="{50290EC7-D6F1-1E44-B240-0096808FB2DC}">
      <dsp:nvSpPr>
        <dsp:cNvPr id="0" name=""/>
        <dsp:cNvSpPr/>
      </dsp:nvSpPr>
      <dsp:spPr>
        <a:xfrm>
          <a:off x="427578" y="2546024"/>
          <a:ext cx="1479504" cy="1921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Before 1946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70% Dig-Acc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Thrifty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Diligent</a:t>
          </a:r>
        </a:p>
      </dsp:txBody>
      <dsp:txXfrm>
        <a:off x="470911" y="2589357"/>
        <a:ext cx="1392838" cy="1834834"/>
      </dsp:txXfrm>
    </dsp:sp>
    <dsp:sp modelId="{254812A9-06DD-5A4C-93DC-107279C2B5B4}">
      <dsp:nvSpPr>
        <dsp:cNvPr id="0" name=""/>
        <dsp:cNvSpPr/>
      </dsp:nvSpPr>
      <dsp:spPr>
        <a:xfrm>
          <a:off x="2020435" y="1845262"/>
          <a:ext cx="210546" cy="24629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28575">
          <a:solidFill>
            <a:srgbClr val="C0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2020435" y="1894522"/>
        <a:ext cx="147382" cy="147779"/>
      </dsp:txXfrm>
    </dsp:sp>
    <dsp:sp modelId="{99C6FD74-D739-F54F-8F81-1A884E6DF160}">
      <dsp:nvSpPr>
        <dsp:cNvPr id="0" name=""/>
        <dsp:cNvSpPr/>
      </dsp:nvSpPr>
      <dsp:spPr>
        <a:xfrm>
          <a:off x="2318379" y="1640096"/>
          <a:ext cx="1912824" cy="1635996"/>
        </a:xfrm>
        <a:prstGeom prst="roundRect">
          <a:avLst>
            <a:gd name="adj" fmla="val 10000"/>
          </a:avLst>
        </a:prstGeom>
        <a:solidFill>
          <a:srgbClr val="C00000"/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Baby Boomers</a:t>
          </a:r>
        </a:p>
      </dsp:txBody>
      <dsp:txXfrm>
        <a:off x="2318379" y="1640096"/>
        <a:ext cx="1912824" cy="656630"/>
      </dsp:txXfrm>
    </dsp:sp>
    <dsp:sp modelId="{DE10F889-2179-064B-B3CC-5B36CEE2B072}">
      <dsp:nvSpPr>
        <dsp:cNvPr id="0" name=""/>
        <dsp:cNvSpPr/>
      </dsp:nvSpPr>
      <dsp:spPr>
        <a:xfrm>
          <a:off x="2737660" y="2546024"/>
          <a:ext cx="1479504" cy="1921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1946-1964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90% Dig-Acc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+ Work Ethic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Achievers</a:t>
          </a:r>
        </a:p>
      </dsp:txBody>
      <dsp:txXfrm>
        <a:off x="2780993" y="2589357"/>
        <a:ext cx="1392838" cy="1834834"/>
      </dsp:txXfrm>
    </dsp:sp>
    <dsp:sp modelId="{45078850-B76B-614C-9C25-D9E0BB1E5B57}">
      <dsp:nvSpPr>
        <dsp:cNvPr id="0" name=""/>
        <dsp:cNvSpPr/>
      </dsp:nvSpPr>
      <dsp:spPr>
        <a:xfrm>
          <a:off x="4330517" y="1845262"/>
          <a:ext cx="210546" cy="24629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28575">
          <a:solidFill>
            <a:srgbClr val="C0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4330517" y="1894522"/>
        <a:ext cx="147382" cy="147779"/>
      </dsp:txXfrm>
    </dsp:sp>
    <dsp:sp modelId="{2A8FE4D7-3C15-0446-BE77-D67F39315F3B}">
      <dsp:nvSpPr>
        <dsp:cNvPr id="0" name=""/>
        <dsp:cNvSpPr/>
      </dsp:nvSpPr>
      <dsp:spPr>
        <a:xfrm>
          <a:off x="4628461" y="1640096"/>
          <a:ext cx="1912824" cy="1635996"/>
        </a:xfrm>
        <a:prstGeom prst="roundRect">
          <a:avLst>
            <a:gd name="adj" fmla="val 10000"/>
          </a:avLst>
        </a:prstGeom>
        <a:solidFill>
          <a:srgbClr val="C00000"/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Gen X</a:t>
          </a:r>
        </a:p>
      </dsp:txBody>
      <dsp:txXfrm>
        <a:off x="4628461" y="1640096"/>
        <a:ext cx="1912824" cy="656630"/>
      </dsp:txXfrm>
    </dsp:sp>
    <dsp:sp modelId="{DE5D2137-1783-2043-91CD-3FA9D2FBC4EF}">
      <dsp:nvSpPr>
        <dsp:cNvPr id="0" name=""/>
        <dsp:cNvSpPr/>
      </dsp:nvSpPr>
      <dsp:spPr>
        <a:xfrm>
          <a:off x="5047743" y="2546024"/>
          <a:ext cx="1479504" cy="1921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1965-1976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95% Dig-Acc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Value Work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Life Balance</a:t>
          </a:r>
        </a:p>
      </dsp:txBody>
      <dsp:txXfrm>
        <a:off x="5091076" y="2589357"/>
        <a:ext cx="1392838" cy="1834834"/>
      </dsp:txXfrm>
    </dsp:sp>
    <dsp:sp modelId="{5A334CD3-7D32-B746-ACB2-DE4B4FD5665C}">
      <dsp:nvSpPr>
        <dsp:cNvPr id="0" name=""/>
        <dsp:cNvSpPr/>
      </dsp:nvSpPr>
      <dsp:spPr>
        <a:xfrm>
          <a:off x="6640600" y="1845262"/>
          <a:ext cx="210546" cy="24629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28575">
          <a:solidFill>
            <a:srgbClr val="C0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6640600" y="1894522"/>
        <a:ext cx="147382" cy="147779"/>
      </dsp:txXfrm>
    </dsp:sp>
    <dsp:sp modelId="{D7E3398A-DBA8-1F4D-9218-A7E945550892}">
      <dsp:nvSpPr>
        <dsp:cNvPr id="0" name=""/>
        <dsp:cNvSpPr/>
      </dsp:nvSpPr>
      <dsp:spPr>
        <a:xfrm>
          <a:off x="6938543" y="1640096"/>
          <a:ext cx="1912824" cy="1635996"/>
        </a:xfrm>
        <a:prstGeom prst="roundRect">
          <a:avLst>
            <a:gd name="adj" fmla="val 10000"/>
          </a:avLst>
        </a:prstGeom>
        <a:solidFill>
          <a:srgbClr val="C00000"/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Millennials (Y)</a:t>
          </a:r>
        </a:p>
      </dsp:txBody>
      <dsp:txXfrm>
        <a:off x="6938543" y="1640096"/>
        <a:ext cx="1912824" cy="656630"/>
      </dsp:txXfrm>
    </dsp:sp>
    <dsp:sp modelId="{36904F4B-25A1-964F-A8C3-0FD5F5ABE14B}">
      <dsp:nvSpPr>
        <dsp:cNvPr id="0" name=""/>
        <dsp:cNvSpPr/>
      </dsp:nvSpPr>
      <dsp:spPr>
        <a:xfrm>
          <a:off x="7357825" y="2546024"/>
          <a:ext cx="1479504" cy="1921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1977-1995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97% Dig-Acc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Job Hopping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Family Imp.</a:t>
          </a:r>
        </a:p>
      </dsp:txBody>
      <dsp:txXfrm>
        <a:off x="7401158" y="2589357"/>
        <a:ext cx="1392838" cy="1834834"/>
      </dsp:txXfrm>
    </dsp:sp>
    <dsp:sp modelId="{1FEBBFFD-8E5B-4546-9A1D-A85FA21F6F40}">
      <dsp:nvSpPr>
        <dsp:cNvPr id="0" name=""/>
        <dsp:cNvSpPr/>
      </dsp:nvSpPr>
      <dsp:spPr>
        <a:xfrm>
          <a:off x="8950682" y="1845262"/>
          <a:ext cx="210546" cy="24629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28575">
          <a:solidFill>
            <a:srgbClr val="C0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8950682" y="1894522"/>
        <a:ext cx="147382" cy="147779"/>
      </dsp:txXfrm>
    </dsp:sp>
    <dsp:sp modelId="{5DFFFD86-4FBD-5D43-A409-A45E3E8C6C5B}">
      <dsp:nvSpPr>
        <dsp:cNvPr id="0" name=""/>
        <dsp:cNvSpPr/>
      </dsp:nvSpPr>
      <dsp:spPr>
        <a:xfrm>
          <a:off x="9248625" y="1640096"/>
          <a:ext cx="1912824" cy="1635996"/>
        </a:xfrm>
        <a:prstGeom prst="roundRect">
          <a:avLst>
            <a:gd name="adj" fmla="val 10000"/>
          </a:avLst>
        </a:prstGeom>
        <a:solidFill>
          <a:srgbClr val="C00000"/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Gen Z</a:t>
          </a:r>
        </a:p>
      </dsp:txBody>
      <dsp:txXfrm>
        <a:off x="9248625" y="1640096"/>
        <a:ext cx="1912824" cy="656630"/>
      </dsp:txXfrm>
    </dsp:sp>
    <dsp:sp modelId="{4622A30E-CD32-AF42-A7DD-35D5BFE27D91}">
      <dsp:nvSpPr>
        <dsp:cNvPr id="0" name=""/>
        <dsp:cNvSpPr/>
      </dsp:nvSpPr>
      <dsp:spPr>
        <a:xfrm>
          <a:off x="9667907" y="2546024"/>
          <a:ext cx="1479504" cy="1921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After 1995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Digital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Prefer Cool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Biz: Focused </a:t>
          </a:r>
        </a:p>
      </dsp:txBody>
      <dsp:txXfrm>
        <a:off x="9711240" y="2589357"/>
        <a:ext cx="1392838" cy="1834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0.40521</cdr:x>
      <cdr:y>0.28395</cdr:y>
    </cdr:from>
    <cdr:to>
      <cdr:x>0.94388</cdr:x>
      <cdr:y>0.3339</cdr:y>
    </cdr:to>
    <cdr:sp macro="" textlink="">
      <cdr:nvSpPr>
        <cdr:cNvPr id="5" name="Left Brace 4"/>
        <cdr:cNvSpPr/>
      </cdr:nvSpPr>
      <cdr:spPr>
        <a:xfrm xmlns:a="http://schemas.openxmlformats.org/drawingml/2006/main" rot="5400000">
          <a:off x="4185494" y="-146894"/>
          <a:ext cx="254682" cy="3444071"/>
        </a:xfrm>
        <a:prstGeom xmlns:a="http://schemas.openxmlformats.org/drawingml/2006/main" prst="leftBrace">
          <a:avLst>
            <a:gd name="adj1" fmla="val 52235"/>
            <a:gd name="adj2" fmla="val 50000"/>
          </a:avLst>
        </a:prstGeom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0.08861</cdr:x>
      <cdr:y>0.28867</cdr:y>
    </cdr:from>
    <cdr:to>
      <cdr:x>0.40366</cdr:x>
      <cdr:y>0.3286</cdr:y>
    </cdr:to>
    <cdr:sp macro="" textlink="">
      <cdr:nvSpPr>
        <cdr:cNvPr id="6" name="Left Brace 5"/>
        <cdr:cNvSpPr/>
      </cdr:nvSpPr>
      <cdr:spPr>
        <a:xfrm xmlns:a="http://schemas.openxmlformats.org/drawingml/2006/main" rot="5400000">
          <a:off x="1559033" y="600041"/>
          <a:ext cx="215681" cy="2133599"/>
        </a:xfrm>
        <a:prstGeom xmlns:a="http://schemas.openxmlformats.org/drawingml/2006/main" prst="leftBrace">
          <a:avLst>
            <a:gd name="adj1" fmla="val 52235"/>
            <a:gd name="adj2" fmla="val 50000"/>
          </a:avLst>
        </a:prstGeom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solidFill>
              <a:srgbClr val="00A9EF"/>
            </a:solidFill>
          </a:endParaRPr>
        </a:p>
      </cdr:txBody>
    </cdr:sp>
  </cdr:relSizeAnchor>
  <cdr:relSizeAnchor xmlns:cdr="http://schemas.openxmlformats.org/drawingml/2006/chartDrawing">
    <cdr:from>
      <cdr:x>0.57257</cdr:x>
      <cdr:y>0.11496</cdr:y>
    </cdr:from>
    <cdr:to>
      <cdr:x>0.78661</cdr:x>
      <cdr:y>0.3109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374558" y="679818"/>
          <a:ext cx="2382942" cy="1158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3000" b="1" dirty="0">
              <a:solidFill>
                <a:srgbClr val="C00000"/>
              </a:solidFill>
            </a:rPr>
            <a:t>54%</a:t>
          </a:r>
        </a:p>
        <a:p xmlns:a="http://schemas.openxmlformats.org/drawingml/2006/main">
          <a:pPr algn="ctr"/>
          <a:r>
            <a:rPr lang="en-US" sz="3000" b="1" dirty="0"/>
            <a:t>After Hours</a:t>
          </a:r>
        </a:p>
      </cdr:txBody>
    </cdr:sp>
  </cdr:relSizeAnchor>
  <cdr:relSizeAnchor xmlns:cdr="http://schemas.openxmlformats.org/drawingml/2006/chartDrawing">
    <cdr:from>
      <cdr:x>0.10466</cdr:x>
      <cdr:y>0.11496</cdr:y>
    </cdr:from>
    <cdr:to>
      <cdr:x>0.34892</cdr:x>
      <cdr:y>0.31574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165199" y="679815"/>
          <a:ext cx="2719417" cy="1187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3000" b="1" dirty="0">
              <a:solidFill>
                <a:schemeClr val="tx1"/>
              </a:solidFill>
            </a:rPr>
            <a:t>46%</a:t>
          </a:r>
        </a:p>
        <a:p xmlns:a="http://schemas.openxmlformats.org/drawingml/2006/main">
          <a:pPr algn="ctr"/>
          <a:r>
            <a:rPr lang="en-US" sz="3000" b="1" dirty="0"/>
            <a:t>Business Hours</a:t>
          </a:r>
        </a:p>
      </cdr:txBody>
    </cdr:sp>
  </cdr:relSizeAnchor>
  <cdr:relSizeAnchor xmlns:cdr="http://schemas.openxmlformats.org/drawingml/2006/chartDrawing">
    <cdr:from>
      <cdr:x>0.06379</cdr:x>
      <cdr:y>0</cdr:y>
    </cdr:from>
    <cdr:to>
      <cdr:x>0.98643</cdr:x>
      <cdr:y>0.98589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10143" y="0"/>
          <a:ext cx="10271902" cy="5829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8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296A3-46A2-6A49-AE65-10B6A9D71F82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AC5B2-8A8E-F449-B77D-F5E794F9B9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074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695CD-24F1-3C4D-AE3E-26F867B704E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81731-4544-EF42-8948-D760CC1E30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967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F04B-933A-E040-A68F-D5F40A9D54A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67CB-0BCF-FB46-90DE-89DA81079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2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F04B-933A-E040-A68F-D5F40A9D54A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400"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#DigitalCredence – Transforming Consumer Experiences Across Channels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67CB-0BCF-FB46-90DE-89DA81079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#DigitalCredence – Transforming Consumer Experiences Across Channels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67CB-0BCF-FB46-90DE-89DA81079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149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074281" y="2668545"/>
            <a:ext cx="5934615" cy="151193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0165" y="473078"/>
            <a:ext cx="1292352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67CB-0BCF-FB46-90DE-89DA8107919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7200708" y="3332824"/>
            <a:ext cx="5934456" cy="183215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1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37035"/>
            <a:ext cx="12192000" cy="365125"/>
          </a:xfrm>
        </p:spPr>
        <p:txBody>
          <a:bodyPr/>
          <a:lstStyle/>
          <a:p>
            <a:pPr algn="ctr" defTabSz="914400"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#DigitalCredence – Transforming Consumer Experiences Across Channels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F04B-933A-E040-A68F-D5F40A9D54A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67CB-0BCF-FB46-90DE-89DA81079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05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F04B-933A-E040-A68F-D5F40A9D54A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4936" y="6356351"/>
            <a:ext cx="2743200" cy="3651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029E67CB-0BCF-FB46-90DE-89DA8107919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6757416"/>
            <a:ext cx="12192000" cy="91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0" y="6817169"/>
            <a:ext cx="12192000" cy="91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796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F04B-933A-E040-A68F-D5F40A9D54A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67CB-0BCF-FB46-90DE-89DA810791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6848856"/>
            <a:ext cx="12192000" cy="91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0" y="6771449"/>
            <a:ext cx="12192000" cy="91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544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F04B-933A-E040-A68F-D5F40A9D54A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24936" y="6356351"/>
            <a:ext cx="2743200" cy="3651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029E67CB-0BCF-FB46-90DE-89DA8107919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0" y="6757416"/>
            <a:ext cx="12192000" cy="91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0" y="6817169"/>
            <a:ext cx="12192000" cy="91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427" y="5992337"/>
            <a:ext cx="116554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06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F04B-933A-E040-A68F-D5F40A9D54A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924936" y="6356351"/>
            <a:ext cx="2743200" cy="3651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029E67CB-0BCF-FB46-90DE-89DA8107919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0" y="6757416"/>
            <a:ext cx="12192000" cy="91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0" y="6817169"/>
            <a:ext cx="12192000" cy="91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427" y="5992337"/>
            <a:ext cx="116554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5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F04B-933A-E040-A68F-D5F40A9D54A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24936" y="6356351"/>
            <a:ext cx="2743200" cy="3651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029E67CB-0BCF-FB46-90DE-89DA8107919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0" y="6757416"/>
            <a:ext cx="12192000" cy="91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0" y="6817169"/>
            <a:ext cx="12192000" cy="91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427" y="5992337"/>
            <a:ext cx="116554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28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F04B-933A-E040-A68F-D5F40A9D54A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24936" y="6356351"/>
            <a:ext cx="2743200" cy="3651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029E67CB-0BCF-FB46-90DE-89DA810791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6757416"/>
            <a:ext cx="12192000" cy="91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0" y="6817169"/>
            <a:ext cx="12192000" cy="91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5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F04B-933A-E040-A68F-D5F40A9D54A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4936" y="6356350"/>
            <a:ext cx="2743200" cy="3651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029E67CB-0BCF-FB46-90DE-89DA810791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426" y="5992337"/>
            <a:ext cx="1165547" cy="54864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0" y="6757416"/>
            <a:ext cx="12192000" cy="91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0" y="6817169"/>
            <a:ext cx="12192000" cy="91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883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F04B-933A-E040-A68F-D5F40A9D54A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#DigitalCredence – Transforming Consumer Experiences Across Channels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67CB-0BCF-FB46-90DE-89DA81079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90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F04B-933A-E040-A68F-D5F40A9D54A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#DigitalCredence – Transforming Consumer Experiences Across Channels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67CB-0BCF-FB46-90DE-89DA81079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16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F04B-933A-E040-A68F-D5F40A9D54A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#DigitalCredence – Transforming Consumer Experiences Across Channels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67CB-0BCF-FB46-90DE-89DA81079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79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#DigitalCredence – Transforming Consumer Experiences Across Channels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67CB-0BCF-FB46-90DE-89DA81079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78238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074282" y="2668546"/>
            <a:ext cx="5934615" cy="151193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0165" y="473079"/>
            <a:ext cx="1292352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67CB-0BCF-FB46-90DE-89DA8107919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7200708" y="3332826"/>
            <a:ext cx="5934456" cy="183215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1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37036"/>
            <a:ext cx="12192000" cy="365125"/>
          </a:xfrm>
        </p:spPr>
        <p:txBody>
          <a:bodyPr/>
          <a:lstStyle/>
          <a:p>
            <a:pPr defTabSz="914377"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#DigitalCredence – Transforming Consumer Experiences Across Channels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6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F04B-933A-E040-A68F-D5F40A9D54A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67CB-0BCF-FB46-90DE-89DA810791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6848856"/>
            <a:ext cx="12192000" cy="91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0" y="6771449"/>
            <a:ext cx="12192000" cy="91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23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F04B-933A-E040-A68F-D5F40A9D54A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24936" y="6356350"/>
            <a:ext cx="2743200" cy="3651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029E67CB-0BCF-FB46-90DE-89DA8107919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0" y="6757416"/>
            <a:ext cx="12192000" cy="91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0" y="6817169"/>
            <a:ext cx="12192000" cy="91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426" y="5992337"/>
            <a:ext cx="116554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2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F04B-933A-E040-A68F-D5F40A9D54A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924936" y="6356350"/>
            <a:ext cx="2743200" cy="3651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029E67CB-0BCF-FB46-90DE-89DA8107919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0" y="6757416"/>
            <a:ext cx="12192000" cy="91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0" y="6817169"/>
            <a:ext cx="12192000" cy="91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426" y="5992337"/>
            <a:ext cx="116554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9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F04B-933A-E040-A68F-D5F40A9D54A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24936" y="6356350"/>
            <a:ext cx="2743200" cy="3651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029E67CB-0BCF-FB46-90DE-89DA8107919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0" y="6757416"/>
            <a:ext cx="12192000" cy="91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0" y="6817169"/>
            <a:ext cx="12192000" cy="91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426" y="5992337"/>
            <a:ext cx="116554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4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F04B-933A-E040-A68F-D5F40A9D54A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24936" y="6356350"/>
            <a:ext cx="2743200" cy="3651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029E67CB-0BCF-FB46-90DE-89DA810791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6757416"/>
            <a:ext cx="12192000" cy="91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0" y="6817169"/>
            <a:ext cx="12192000" cy="91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426" y="5992337"/>
            <a:ext cx="116554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1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F04B-933A-E040-A68F-D5F40A9D54A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400"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#DigitalCredence – Transforming Consumer Experiences Across Channels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67CB-0BCF-FB46-90DE-89DA81079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6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F04B-933A-E040-A68F-D5F40A9D54A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400"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#DigitalCredence – Transforming Consumer Experiences Across Channels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67CB-0BCF-FB46-90DE-89DA81079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4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#DigitalCredence – Transforming Consumer Experiences Across Channels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E67CB-0BCF-FB46-90DE-89DA81079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76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#DigitalCredence – Transforming Consumer Experiences Across Channels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E67CB-0BCF-FB46-90DE-89DA81079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6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jpeg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6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G"/><Relationship Id="rId7" Type="http://schemas.openxmlformats.org/officeDocument/2006/relationships/image" Target="../media/image72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G"/><Relationship Id="rId5" Type="http://schemas.openxmlformats.org/officeDocument/2006/relationships/image" Target="../media/image92.jpg"/><Relationship Id="rId4" Type="http://schemas.openxmlformats.org/officeDocument/2006/relationships/image" Target="../media/image9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jpg"/><Relationship Id="rId5" Type="http://schemas.openxmlformats.org/officeDocument/2006/relationships/image" Target="../media/image106.jpg"/><Relationship Id="rId4" Type="http://schemas.openxmlformats.org/officeDocument/2006/relationships/image" Target="../media/image10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png"/><Relationship Id="rId10" Type="http://schemas.openxmlformats.org/officeDocument/2006/relationships/image" Target="../media/image25.jp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67CB-0BCF-FB46-90DE-89DA8107919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9620" y="2974706"/>
            <a:ext cx="10652760" cy="3357984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4400" b="1" dirty="0">
              <a:solidFill>
                <a:schemeClr val="tx1"/>
              </a:solidFill>
              <a:latin typeface="+mn-lt"/>
            </a:endParaRPr>
          </a:p>
          <a:p>
            <a:pPr algn="ctr">
              <a:defRPr/>
            </a:pPr>
            <a:r>
              <a:rPr lang="en-US" sz="4400" b="1" dirty="0">
                <a:solidFill>
                  <a:schemeClr val="tx1"/>
                </a:solidFill>
                <a:latin typeface="+mn-lt"/>
              </a:rPr>
              <a:t>The Future of Finance</a:t>
            </a:r>
          </a:p>
          <a:p>
            <a:pPr algn="ctr">
              <a:defRPr/>
            </a:pPr>
            <a:endParaRPr lang="en-US" sz="3000" b="1" i="1" dirty="0">
              <a:solidFill>
                <a:srgbClr val="C00000"/>
              </a:solidFill>
              <a:latin typeface="+mn-lt"/>
            </a:endParaRPr>
          </a:p>
          <a:p>
            <a:pPr algn="ctr">
              <a:defRPr/>
            </a:pPr>
            <a:r>
              <a:rPr lang="en-US" sz="3000" b="1" i="1" dirty="0">
                <a:solidFill>
                  <a:srgbClr val="C00000"/>
                </a:solidFill>
                <a:latin typeface="+mn-lt"/>
              </a:rPr>
              <a:t>Sundeep Kapur</a:t>
            </a:r>
          </a:p>
          <a:p>
            <a:pPr algn="ctr">
              <a:defRPr/>
            </a:pP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Educator, Digital Credence</a:t>
            </a:r>
          </a:p>
        </p:txBody>
      </p:sp>
      <p:pic>
        <p:nvPicPr>
          <p:cNvPr id="1026" name="Picture 2" descr="mage result for hdf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789" y="327129"/>
            <a:ext cx="2040964" cy="35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nik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86" y="1792917"/>
            <a:ext cx="1474537" cy="53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ge result for ann taylo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234" y="1760430"/>
            <a:ext cx="1900238" cy="10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ge result for anthropologi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237" y="1504168"/>
            <a:ext cx="3618587" cy="35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83" y="1156804"/>
            <a:ext cx="1346359" cy="6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744" y="318567"/>
            <a:ext cx="1500187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age result for equifa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8" y="323962"/>
            <a:ext cx="1847127" cy="4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age result for paul fredrick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15" y="323962"/>
            <a:ext cx="2406783" cy="46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mage result for overstock.com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486" y="323962"/>
            <a:ext cx="2014538" cy="50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mage result for dillards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106" y="921136"/>
            <a:ext cx="1393773" cy="42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mage result for bnp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8" y="869349"/>
            <a:ext cx="2678374" cy="93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mage result for suntrust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96" y="1061979"/>
            <a:ext cx="1347926" cy="7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52" y="1889567"/>
            <a:ext cx="1858616" cy="868599"/>
          </a:xfrm>
          <a:prstGeom prst="rect">
            <a:avLst/>
          </a:prstGeom>
        </p:spPr>
      </p:pic>
      <p:pic>
        <p:nvPicPr>
          <p:cNvPr id="1054" name="Picture 30" descr="elated imag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31" y="1166139"/>
            <a:ext cx="1609162" cy="63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mage result for first tech f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649" y="2038462"/>
            <a:ext cx="2026207" cy="60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0016" y="114300"/>
            <a:ext cx="11977922" cy="264386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0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User Experiences Across Channel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67CB-0BCF-FB46-90DE-89DA8107919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10" descr="mage result for hertz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84" y="5172990"/>
            <a:ext cx="2282918" cy="94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age result for hdf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270" y="1634836"/>
            <a:ext cx="3234227" cy="55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mage result for amaz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621" y="2316163"/>
            <a:ext cx="2021017" cy="113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mage result for delta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621" y="3478137"/>
            <a:ext cx="2206133" cy="145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02300" y="2964291"/>
            <a:ext cx="3157537" cy="1608889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0899" y="3260903"/>
            <a:ext cx="2700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One/two touch transactions</a:t>
            </a:r>
          </a:p>
        </p:txBody>
      </p:sp>
      <p:sp>
        <p:nvSpPr>
          <p:cNvPr id="11" name="Oval 10"/>
          <p:cNvSpPr/>
          <p:nvPr/>
        </p:nvSpPr>
        <p:spPr>
          <a:xfrm>
            <a:off x="4732140" y="2604303"/>
            <a:ext cx="2727719" cy="2328862"/>
          </a:xfrm>
          <a:prstGeom prst="ellipse">
            <a:avLst/>
          </a:prstGeom>
          <a:noFill/>
          <a:ln w="762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79281" y="3265495"/>
            <a:ext cx="2433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Across Channel</a:t>
            </a:r>
          </a:p>
        </p:txBody>
      </p:sp>
      <p:grpSp>
        <p:nvGrpSpPr>
          <p:cNvPr id="52" name="Group 9"/>
          <p:cNvGrpSpPr>
            <a:grpSpLocks/>
          </p:cNvGrpSpPr>
          <p:nvPr/>
        </p:nvGrpSpPr>
        <p:grpSpPr bwMode="auto">
          <a:xfrm>
            <a:off x="6745965" y="2505334"/>
            <a:ext cx="879442" cy="632760"/>
            <a:chOff x="3466" y="1031"/>
            <a:chExt cx="1043" cy="701"/>
          </a:xfrm>
        </p:grpSpPr>
        <p:grpSp>
          <p:nvGrpSpPr>
            <p:cNvPr id="53" name="Group 10"/>
            <p:cNvGrpSpPr>
              <a:grpSpLocks/>
            </p:cNvGrpSpPr>
            <p:nvPr/>
          </p:nvGrpSpPr>
          <p:grpSpPr bwMode="auto">
            <a:xfrm>
              <a:off x="3466" y="1324"/>
              <a:ext cx="1043" cy="408"/>
              <a:chOff x="975" y="2840"/>
              <a:chExt cx="1043" cy="408"/>
            </a:xfrm>
          </p:grpSpPr>
          <p:sp>
            <p:nvSpPr>
              <p:cNvPr id="57" name="Oval 28"/>
              <p:cNvSpPr/>
              <p:nvPr/>
            </p:nvSpPr>
            <p:spPr bwMode="auto">
              <a:xfrm>
                <a:off x="1034" y="2355"/>
                <a:ext cx="926" cy="133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r="7440000" sx="99000" sy="99000" algn="t" rotWithShape="0">
                  <a:prstClr val="black">
                    <a:alpha val="58000"/>
                  </a:prstClr>
                </a:outerShdw>
              </a:effectLst>
              <a:scene3d>
                <a:camera prst="orthographicFront">
                  <a:rot lat="17099985" lon="0" rev="0"/>
                </a:camera>
                <a:lightRig rig="threePt" dir="t"/>
              </a:scene3d>
              <a:sp3d prstMaterial="plastic">
                <a:bevelT/>
              </a:sp3d>
            </p:spPr>
            <p:txBody>
              <a:bodyPr/>
              <a:lstStyle/>
              <a:p>
                <a:pPr algn="ctr" defTabSz="512044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00A0"/>
                  </a:buClr>
                  <a:defRPr/>
                </a:pPr>
                <a:endParaRPr lang="en-US" sz="2700" dirty="0"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8" name="Oval 38"/>
              <p:cNvSpPr>
                <a:spLocks noChangeArrowheads="1"/>
              </p:cNvSpPr>
              <p:nvPr/>
            </p:nvSpPr>
            <p:spPr bwMode="auto">
              <a:xfrm>
                <a:off x="1111" y="2886"/>
                <a:ext cx="771" cy="272"/>
              </a:xfrm>
              <a:prstGeom prst="ellipse">
                <a:avLst/>
              </a:prstGeom>
              <a:solidFill>
                <a:srgbClr val="0099CC">
                  <a:alpha val="2784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398" tIns="45700" rIns="91398" bIns="457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buClr>
                    <a:srgbClr val="2A00A0"/>
                  </a:buClr>
                </a:pPr>
                <a:endParaRPr lang="en-US" altLang="en-US" sz="2700">
                  <a:ea typeface="ＭＳ Ｐゴシック" charset="-128"/>
                </a:endParaRPr>
              </a:p>
            </p:txBody>
          </p:sp>
        </p:grpSp>
        <p:grpSp>
          <p:nvGrpSpPr>
            <p:cNvPr id="54" name="Group 13"/>
            <p:cNvGrpSpPr>
              <a:grpSpLocks/>
            </p:cNvGrpSpPr>
            <p:nvPr/>
          </p:nvGrpSpPr>
          <p:grpSpPr bwMode="auto">
            <a:xfrm>
              <a:off x="3605" y="1031"/>
              <a:ext cx="793" cy="545"/>
              <a:chOff x="3699" y="869"/>
              <a:chExt cx="793" cy="545"/>
            </a:xfrm>
          </p:grpSpPr>
          <p:pic>
            <p:nvPicPr>
              <p:cNvPr id="55" name="Picture 14" descr="GLOBE_EUROP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9" y="926"/>
                <a:ext cx="437" cy="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15" descr="PC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9" y="869"/>
                <a:ext cx="793" cy="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9" name="Group 17"/>
          <p:cNvGrpSpPr>
            <a:grpSpLocks/>
          </p:cNvGrpSpPr>
          <p:nvPr/>
        </p:nvGrpSpPr>
        <p:grpSpPr bwMode="auto">
          <a:xfrm>
            <a:off x="6157214" y="4485136"/>
            <a:ext cx="971736" cy="676974"/>
            <a:chOff x="3473" y="3239"/>
            <a:chExt cx="1043" cy="799"/>
          </a:xfrm>
        </p:grpSpPr>
        <p:grpSp>
          <p:nvGrpSpPr>
            <p:cNvPr id="60" name="Group 18"/>
            <p:cNvGrpSpPr>
              <a:grpSpLocks/>
            </p:cNvGrpSpPr>
            <p:nvPr/>
          </p:nvGrpSpPr>
          <p:grpSpPr bwMode="auto">
            <a:xfrm>
              <a:off x="3473" y="3630"/>
              <a:ext cx="1043" cy="408"/>
              <a:chOff x="975" y="2840"/>
              <a:chExt cx="1043" cy="408"/>
            </a:xfrm>
          </p:grpSpPr>
          <p:sp>
            <p:nvSpPr>
              <p:cNvPr id="62" name="Oval 28"/>
              <p:cNvSpPr/>
              <p:nvPr/>
            </p:nvSpPr>
            <p:spPr bwMode="auto">
              <a:xfrm>
                <a:off x="1034" y="2355"/>
                <a:ext cx="926" cy="133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r="7440000" sx="99000" sy="99000" algn="t" rotWithShape="0">
                  <a:prstClr val="black">
                    <a:alpha val="58000"/>
                  </a:prstClr>
                </a:outerShdw>
              </a:effectLst>
              <a:scene3d>
                <a:camera prst="orthographicFront">
                  <a:rot lat="17099985" lon="0" rev="0"/>
                </a:camera>
                <a:lightRig rig="threePt" dir="t"/>
              </a:scene3d>
              <a:sp3d prstMaterial="plastic">
                <a:bevelT/>
              </a:sp3d>
            </p:spPr>
            <p:txBody>
              <a:bodyPr/>
              <a:lstStyle/>
              <a:p>
                <a:pPr algn="ctr" defTabSz="512044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00A0"/>
                  </a:buClr>
                  <a:defRPr/>
                </a:pPr>
                <a:endParaRPr lang="en-US" sz="2700" dirty="0"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63" name="Oval 38"/>
              <p:cNvSpPr>
                <a:spLocks noChangeArrowheads="1"/>
              </p:cNvSpPr>
              <p:nvPr/>
            </p:nvSpPr>
            <p:spPr bwMode="auto">
              <a:xfrm>
                <a:off x="1111" y="2886"/>
                <a:ext cx="771" cy="272"/>
              </a:xfrm>
              <a:prstGeom prst="ellipse">
                <a:avLst/>
              </a:prstGeom>
              <a:solidFill>
                <a:srgbClr val="0099CC">
                  <a:alpha val="2784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398" tIns="45700" rIns="91398" bIns="457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buClr>
                    <a:srgbClr val="2A00A0"/>
                  </a:buClr>
                </a:pPr>
                <a:endParaRPr lang="en-US" altLang="en-US" sz="2700">
                  <a:ea typeface="ＭＳ Ｐゴシック" charset="-128"/>
                </a:endParaRPr>
              </a:p>
            </p:txBody>
          </p:sp>
        </p:grpSp>
        <p:pic>
          <p:nvPicPr>
            <p:cNvPr id="61" name="Picture 21" descr="HELPDESKOPERATO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" y="3239"/>
              <a:ext cx="648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4" name="Group 23"/>
          <p:cNvGrpSpPr>
            <a:grpSpLocks/>
          </p:cNvGrpSpPr>
          <p:nvPr/>
        </p:nvGrpSpPr>
        <p:grpSpPr bwMode="auto">
          <a:xfrm>
            <a:off x="7033651" y="3700588"/>
            <a:ext cx="804287" cy="585598"/>
            <a:chOff x="4765" y="1384"/>
            <a:chExt cx="1025" cy="728"/>
          </a:xfrm>
        </p:grpSpPr>
        <p:grpSp>
          <p:nvGrpSpPr>
            <p:cNvPr id="65" name="Group 24"/>
            <p:cNvGrpSpPr>
              <a:grpSpLocks/>
            </p:cNvGrpSpPr>
            <p:nvPr/>
          </p:nvGrpSpPr>
          <p:grpSpPr bwMode="auto">
            <a:xfrm>
              <a:off x="4765" y="1704"/>
              <a:ext cx="1025" cy="408"/>
              <a:chOff x="975" y="2840"/>
              <a:chExt cx="1043" cy="408"/>
            </a:xfrm>
          </p:grpSpPr>
          <p:sp>
            <p:nvSpPr>
              <p:cNvPr id="67" name="Oval 28"/>
              <p:cNvSpPr/>
              <p:nvPr/>
            </p:nvSpPr>
            <p:spPr bwMode="auto">
              <a:xfrm>
                <a:off x="1034" y="2355"/>
                <a:ext cx="926" cy="133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r="7440000" sx="99000" sy="99000" algn="t" rotWithShape="0">
                  <a:prstClr val="black">
                    <a:alpha val="58000"/>
                  </a:prstClr>
                </a:outerShdw>
              </a:effectLst>
              <a:scene3d>
                <a:camera prst="orthographicFront">
                  <a:rot lat="17099985" lon="0" rev="0"/>
                </a:camera>
                <a:lightRig rig="threePt" dir="t"/>
              </a:scene3d>
              <a:sp3d prstMaterial="plastic">
                <a:bevelT/>
              </a:sp3d>
            </p:spPr>
            <p:txBody>
              <a:bodyPr/>
              <a:lstStyle/>
              <a:p>
                <a:pPr algn="ctr" defTabSz="512044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00A0"/>
                  </a:buClr>
                  <a:defRPr/>
                </a:pPr>
                <a:endParaRPr lang="en-US" sz="2700" dirty="0"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68" name="Oval 38"/>
              <p:cNvSpPr>
                <a:spLocks noChangeArrowheads="1"/>
              </p:cNvSpPr>
              <p:nvPr/>
            </p:nvSpPr>
            <p:spPr bwMode="auto">
              <a:xfrm>
                <a:off x="1111" y="2886"/>
                <a:ext cx="771" cy="272"/>
              </a:xfrm>
              <a:prstGeom prst="ellipse">
                <a:avLst/>
              </a:prstGeom>
              <a:solidFill>
                <a:srgbClr val="0099CC">
                  <a:alpha val="2784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398" tIns="45700" rIns="91398" bIns="457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buClr>
                    <a:srgbClr val="2A00A0"/>
                  </a:buClr>
                </a:pPr>
                <a:endParaRPr lang="en-US" altLang="en-US" sz="2700">
                  <a:ea typeface="ＭＳ Ｐゴシック" charset="-128"/>
                </a:endParaRPr>
              </a:p>
            </p:txBody>
          </p:sp>
        </p:grpSp>
        <p:pic>
          <p:nvPicPr>
            <p:cNvPr id="66" name="Picture 27" descr="MOBILEPHON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384"/>
              <a:ext cx="345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" name="Group 30"/>
          <p:cNvGrpSpPr>
            <a:grpSpLocks/>
          </p:cNvGrpSpPr>
          <p:nvPr/>
        </p:nvGrpSpPr>
        <p:grpSpPr bwMode="auto">
          <a:xfrm>
            <a:off x="5645071" y="2141132"/>
            <a:ext cx="901856" cy="700556"/>
            <a:chOff x="3441" y="745"/>
            <a:chExt cx="1043" cy="797"/>
          </a:xfrm>
        </p:grpSpPr>
        <p:grpSp>
          <p:nvGrpSpPr>
            <p:cNvPr id="70" name="Group 31"/>
            <p:cNvGrpSpPr>
              <a:grpSpLocks/>
            </p:cNvGrpSpPr>
            <p:nvPr/>
          </p:nvGrpSpPr>
          <p:grpSpPr bwMode="auto">
            <a:xfrm>
              <a:off x="3441" y="1134"/>
              <a:ext cx="1043" cy="408"/>
              <a:chOff x="975" y="2840"/>
              <a:chExt cx="1043" cy="408"/>
            </a:xfrm>
          </p:grpSpPr>
          <p:sp>
            <p:nvSpPr>
              <p:cNvPr id="73" name="Oval 28"/>
              <p:cNvSpPr/>
              <p:nvPr/>
            </p:nvSpPr>
            <p:spPr bwMode="auto">
              <a:xfrm>
                <a:off x="1034" y="2355"/>
                <a:ext cx="926" cy="133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r="7440000" sx="99000" sy="99000" algn="t" rotWithShape="0">
                  <a:prstClr val="black">
                    <a:alpha val="58000"/>
                  </a:prstClr>
                </a:outerShdw>
              </a:effectLst>
              <a:scene3d>
                <a:camera prst="orthographicFront">
                  <a:rot lat="17099985" lon="0" rev="0"/>
                </a:camera>
                <a:lightRig rig="threePt" dir="t"/>
              </a:scene3d>
              <a:sp3d prstMaterial="plastic">
                <a:bevelT/>
              </a:sp3d>
            </p:spPr>
            <p:txBody>
              <a:bodyPr/>
              <a:lstStyle/>
              <a:p>
                <a:pPr algn="ctr" defTabSz="512044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00A0"/>
                  </a:buClr>
                  <a:defRPr/>
                </a:pPr>
                <a:endParaRPr lang="en-US" sz="2700" dirty="0"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74" name="Oval 38"/>
              <p:cNvSpPr>
                <a:spLocks noChangeArrowheads="1"/>
              </p:cNvSpPr>
              <p:nvPr/>
            </p:nvSpPr>
            <p:spPr bwMode="auto">
              <a:xfrm>
                <a:off x="1111" y="2886"/>
                <a:ext cx="771" cy="272"/>
              </a:xfrm>
              <a:prstGeom prst="ellipse">
                <a:avLst/>
              </a:prstGeom>
              <a:solidFill>
                <a:srgbClr val="0099CC">
                  <a:alpha val="2784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398" tIns="45700" rIns="91398" bIns="457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buClr>
                    <a:srgbClr val="2A00A0"/>
                  </a:buClr>
                </a:pPr>
                <a:endParaRPr lang="en-US" altLang="en-US" sz="2700">
                  <a:ea typeface="ＭＳ Ｐゴシック" charset="-128"/>
                </a:endParaRPr>
              </a:p>
            </p:txBody>
          </p:sp>
        </p:grpSp>
        <p:pic>
          <p:nvPicPr>
            <p:cNvPr id="71" name="Picture 34" descr="LAPTO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" y="745"/>
              <a:ext cx="748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35" descr="MCj04325440000[1]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" y="828"/>
              <a:ext cx="2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5" name="Group 36"/>
          <p:cNvGrpSpPr>
            <a:grpSpLocks/>
          </p:cNvGrpSpPr>
          <p:nvPr/>
        </p:nvGrpSpPr>
        <p:grpSpPr bwMode="auto">
          <a:xfrm>
            <a:off x="4742650" y="4365846"/>
            <a:ext cx="913722" cy="522715"/>
            <a:chOff x="5376" y="384"/>
            <a:chExt cx="1043" cy="696"/>
          </a:xfrm>
        </p:grpSpPr>
        <p:grpSp>
          <p:nvGrpSpPr>
            <p:cNvPr id="76" name="Group 37"/>
            <p:cNvGrpSpPr>
              <a:grpSpLocks/>
            </p:cNvGrpSpPr>
            <p:nvPr/>
          </p:nvGrpSpPr>
          <p:grpSpPr bwMode="auto">
            <a:xfrm>
              <a:off x="5376" y="672"/>
              <a:ext cx="1043" cy="408"/>
              <a:chOff x="975" y="2840"/>
              <a:chExt cx="1043" cy="408"/>
            </a:xfrm>
          </p:grpSpPr>
          <p:sp>
            <p:nvSpPr>
              <p:cNvPr id="78" name="Oval 28"/>
              <p:cNvSpPr/>
              <p:nvPr/>
            </p:nvSpPr>
            <p:spPr bwMode="auto">
              <a:xfrm>
                <a:off x="1034" y="2355"/>
                <a:ext cx="926" cy="133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r="7440000" sx="99000" sy="99000" algn="t" rotWithShape="0">
                  <a:prstClr val="black">
                    <a:alpha val="58000"/>
                  </a:prstClr>
                </a:outerShdw>
              </a:effectLst>
              <a:scene3d>
                <a:camera prst="orthographicFront">
                  <a:rot lat="17099985" lon="0" rev="0"/>
                </a:camera>
                <a:lightRig rig="threePt" dir="t"/>
              </a:scene3d>
              <a:sp3d prstMaterial="plastic">
                <a:bevelT/>
              </a:sp3d>
            </p:spPr>
            <p:txBody>
              <a:bodyPr/>
              <a:lstStyle/>
              <a:p>
                <a:pPr algn="ctr" defTabSz="512044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00A0"/>
                  </a:buClr>
                  <a:defRPr/>
                </a:pPr>
                <a:endParaRPr lang="en-US" sz="2700" dirty="0"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79" name="Oval 38"/>
              <p:cNvSpPr>
                <a:spLocks noChangeArrowheads="1"/>
              </p:cNvSpPr>
              <p:nvPr/>
            </p:nvSpPr>
            <p:spPr bwMode="auto">
              <a:xfrm>
                <a:off x="1111" y="2886"/>
                <a:ext cx="771" cy="272"/>
              </a:xfrm>
              <a:prstGeom prst="ellipse">
                <a:avLst/>
              </a:prstGeom>
              <a:solidFill>
                <a:srgbClr val="0099CC">
                  <a:alpha val="2784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398" tIns="45700" rIns="91398" bIns="457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buClr>
                    <a:srgbClr val="2A00A0"/>
                  </a:buClr>
                </a:pPr>
                <a:endParaRPr lang="en-US" altLang="en-US" sz="2700">
                  <a:ea typeface="ＭＳ Ｐゴシック" charset="-128"/>
                </a:endParaRPr>
              </a:p>
            </p:txBody>
          </p:sp>
        </p:grpSp>
        <p:pic>
          <p:nvPicPr>
            <p:cNvPr id="77" name="Picture 6" descr="L:\Icons\Medical\PNG\Regular\72x72\Hospital 2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" y="384"/>
              <a:ext cx="53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0" name="Group 53"/>
          <p:cNvGrpSpPr>
            <a:grpSpLocks/>
          </p:cNvGrpSpPr>
          <p:nvPr/>
        </p:nvGrpSpPr>
        <p:grpSpPr bwMode="auto">
          <a:xfrm>
            <a:off x="4330716" y="2941967"/>
            <a:ext cx="1013929" cy="749683"/>
            <a:chOff x="847" y="1680"/>
            <a:chExt cx="1025" cy="912"/>
          </a:xfrm>
        </p:grpSpPr>
        <p:grpSp>
          <p:nvGrpSpPr>
            <p:cNvPr id="81" name="Group 54"/>
            <p:cNvGrpSpPr>
              <a:grpSpLocks/>
            </p:cNvGrpSpPr>
            <p:nvPr/>
          </p:nvGrpSpPr>
          <p:grpSpPr bwMode="auto">
            <a:xfrm>
              <a:off x="847" y="2184"/>
              <a:ext cx="1025" cy="408"/>
              <a:chOff x="975" y="2840"/>
              <a:chExt cx="1043" cy="408"/>
            </a:xfrm>
          </p:grpSpPr>
          <p:sp>
            <p:nvSpPr>
              <p:cNvPr id="83" name="Oval 82"/>
              <p:cNvSpPr/>
              <p:nvPr/>
            </p:nvSpPr>
            <p:spPr bwMode="auto">
              <a:xfrm>
                <a:off x="1034" y="2355"/>
                <a:ext cx="926" cy="133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r="7440000" sx="99000" sy="99000" algn="t" rotWithShape="0">
                  <a:prstClr val="black">
                    <a:alpha val="58000"/>
                  </a:prstClr>
                </a:outerShdw>
              </a:effectLst>
              <a:scene3d>
                <a:camera prst="orthographicFront">
                  <a:rot lat="17099985" lon="0" rev="0"/>
                </a:camera>
                <a:lightRig rig="threePt" dir="t"/>
              </a:scene3d>
              <a:sp3d prstMaterial="plastic">
                <a:bevelT/>
              </a:sp3d>
            </p:spPr>
            <p:txBody>
              <a:bodyPr/>
              <a:lstStyle/>
              <a:p>
                <a:pPr algn="ctr" defTabSz="512044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00A0"/>
                  </a:buClr>
                  <a:defRPr/>
                </a:pPr>
                <a:endParaRPr lang="en-US" sz="2700" dirty="0"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84" name="Oval 38"/>
              <p:cNvSpPr>
                <a:spLocks noChangeArrowheads="1"/>
              </p:cNvSpPr>
              <p:nvPr/>
            </p:nvSpPr>
            <p:spPr bwMode="auto">
              <a:xfrm>
                <a:off x="1111" y="2886"/>
                <a:ext cx="771" cy="272"/>
              </a:xfrm>
              <a:prstGeom prst="ellipse">
                <a:avLst/>
              </a:prstGeom>
              <a:solidFill>
                <a:srgbClr val="0099CC">
                  <a:alpha val="2784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398" tIns="45700" rIns="91398" bIns="457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buClr>
                    <a:srgbClr val="2A00A0"/>
                  </a:buClr>
                </a:pPr>
                <a:endParaRPr lang="en-US" altLang="en-US" sz="2700">
                  <a:ea typeface="ＭＳ Ｐゴシック" charset="-128"/>
                </a:endParaRPr>
              </a:p>
            </p:txBody>
          </p:sp>
        </p:grpSp>
        <p:pic>
          <p:nvPicPr>
            <p:cNvPr id="82" name="Picture 57" descr="SelfServ_ATM_Angled_view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" y="1680"/>
              <a:ext cx="47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5" name="Rectangle 84"/>
          <p:cNvSpPr/>
          <p:nvPr/>
        </p:nvSpPr>
        <p:spPr>
          <a:xfrm>
            <a:off x="8366654" y="1447791"/>
            <a:ext cx="3629856" cy="478155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8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Intelligent Money Management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67CB-0BCF-FB46-90DE-89DA8107919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43110" y="1935553"/>
            <a:ext cx="2085975" cy="97155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94306" y="2144329"/>
            <a:ext cx="1983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Deposits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87881" y="1935553"/>
            <a:ext cx="2085975" cy="97155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39077" y="2144329"/>
            <a:ext cx="1983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Loans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32652" y="1935553"/>
            <a:ext cx="2085975" cy="97155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780253" y="1967284"/>
            <a:ext cx="2401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/>
              <a:t>Cash Management</a:t>
            </a:r>
          </a:p>
        </p:txBody>
      </p:sp>
      <p:pic>
        <p:nvPicPr>
          <p:cNvPr id="6146" name="Picture 2" descr="mage result for plus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4" y="2161790"/>
            <a:ext cx="553998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age result for plus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255" y="2144329"/>
            <a:ext cx="553998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mage result for fide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953" y="3392814"/>
            <a:ext cx="2708912" cy="106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mage result for ch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5" y="3118146"/>
            <a:ext cx="2416932" cy="16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04" y="3055798"/>
            <a:ext cx="2095765" cy="209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mage result for capital on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731" y="4775407"/>
            <a:ext cx="2738306" cy="98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371" y="4331769"/>
            <a:ext cx="3763459" cy="161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71472" y="3070086"/>
            <a:ext cx="11510735" cy="318994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 animBg="1"/>
      <p:bldP spid="11" grpId="0"/>
      <p:bldP spid="12" grpId="0" animBg="1"/>
      <p:bldP spid="13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Payment Automation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67CB-0BCF-FB46-90DE-89DA8107919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81084" y="1804990"/>
            <a:ext cx="3200400" cy="36242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16828" y="2416792"/>
            <a:ext cx="27289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Convenience</a:t>
            </a:r>
          </a:p>
          <a:p>
            <a:pPr algn="ctr"/>
            <a:endParaRPr lang="en-US" sz="3000" b="1" dirty="0"/>
          </a:p>
          <a:p>
            <a:pPr algn="ctr"/>
            <a:r>
              <a:rPr lang="en-US" sz="3000" b="1" dirty="0"/>
              <a:t>Incentives</a:t>
            </a:r>
          </a:p>
          <a:p>
            <a:pPr algn="ctr"/>
            <a:endParaRPr lang="en-US" sz="3000" b="1" dirty="0"/>
          </a:p>
          <a:p>
            <a:pPr algn="ctr"/>
            <a:r>
              <a:rPr lang="en-US" sz="3000" b="1" dirty="0"/>
              <a:t>Protection</a:t>
            </a:r>
          </a:p>
        </p:txBody>
      </p:sp>
      <p:pic>
        <p:nvPicPr>
          <p:cNvPr id="7170" name="Picture 2" descr="mage result for rup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553" y="1991200"/>
            <a:ext cx="2230973" cy="107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age result for worldp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62" y="2868854"/>
            <a:ext cx="3155156" cy="138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age result for capital on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87" y="4186163"/>
            <a:ext cx="2738306" cy="98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mage result for ven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617" y="2193675"/>
            <a:ext cx="2700742" cy="8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mage result for paytm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81" y="4350423"/>
            <a:ext cx="2157413" cy="71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291" y="3079494"/>
            <a:ext cx="2107391" cy="127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968361" y="1532595"/>
            <a:ext cx="6271143" cy="40528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8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999"/>
            <a:ext cx="10515600" cy="1325563"/>
          </a:xfrm>
        </p:spPr>
        <p:txBody>
          <a:bodyPr/>
          <a:lstStyle/>
          <a:p>
            <a:r>
              <a:rPr lang="en-US" dirty="0"/>
              <a:t>Intelligent Personalized Assistants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67CB-0BCF-FB46-90DE-89DA8107919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5A0CE8-283D-4C1B-A7B6-B0C2F1818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403" y="1479883"/>
            <a:ext cx="2922945" cy="48193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FBCF08-4190-4375-81AA-2A9F38394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360" y="1479884"/>
            <a:ext cx="2906531" cy="4819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130FB5-DC55-450B-93F4-E83F82A9C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7" y="1479885"/>
            <a:ext cx="2930411" cy="4819313"/>
          </a:xfrm>
          <a:prstGeom prst="rect">
            <a:avLst/>
          </a:prstGeom>
        </p:spPr>
      </p:pic>
      <p:pic>
        <p:nvPicPr>
          <p:cNvPr id="9218" name="Picture 2" descr="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836" y="1092846"/>
            <a:ext cx="2403737" cy="190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age result for ally bank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011" y="2697239"/>
            <a:ext cx="1584278" cy="88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mage result for standard chartered ban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000" y="3941529"/>
            <a:ext cx="2106300" cy="81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mage result for psec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310" y="5177461"/>
            <a:ext cx="1728788" cy="71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458324" y="1447791"/>
            <a:ext cx="2595337" cy="46952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65359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/>
              <a:t>Addressing Important Challenges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E67CB-0BCF-FB46-90DE-89DA8107919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770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Branch Experience Has to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Do Not: </a:t>
            </a:r>
            <a:r>
              <a:rPr lang="en-US" dirty="0"/>
              <a:t>Rebuild, Decorate, Technology</a:t>
            </a:r>
          </a:p>
          <a:p>
            <a:r>
              <a:rPr lang="en-US" b="1" dirty="0"/>
              <a:t>Key Journeys: </a:t>
            </a:r>
            <a:r>
              <a:rPr lang="en-US" dirty="0"/>
              <a:t>Transactional, Service, Advisory</a:t>
            </a:r>
          </a:p>
          <a:p>
            <a:r>
              <a:rPr lang="en-US" b="1" dirty="0"/>
              <a:t>Leverage Information: </a:t>
            </a:r>
            <a:r>
              <a:rPr lang="en-US" dirty="0"/>
              <a:t>Data, Journeys, Zones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3000" b="1" i="1" dirty="0"/>
              <a:t>Transform consumer experiences </a:t>
            </a:r>
          </a:p>
          <a:p>
            <a:pPr marL="457200" lvl="1" indent="0">
              <a:buNone/>
            </a:pPr>
            <a:r>
              <a:rPr lang="en-US" sz="3000" b="1" i="1" dirty="0"/>
              <a:t>across channel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E67CB-0BCF-FB46-90DE-89DA8107919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7121D4-36BC-44F5-B7AD-5BBB71A27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06" y="2571259"/>
            <a:ext cx="3974089" cy="1715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41C528-7992-4FB7-8FEC-40B7074AF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243" y="4299858"/>
            <a:ext cx="2871956" cy="173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46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E67CB-0BCF-FB46-90DE-89DA8107919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56768" y="326418"/>
            <a:ext cx="9976267" cy="96784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E7E6E6">
                    <a:lumMod val="10000"/>
                  </a:srgbClr>
                </a:solidFill>
                <a:latin typeface="Calibri" panose="020F0502020204030204"/>
              </a:rPr>
              <a:t>2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 Develop a Foundational Digital Strategy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65" y="3818509"/>
            <a:ext cx="8859837" cy="1974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058" y="1543124"/>
            <a:ext cx="1824730" cy="2110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280" y="1529408"/>
            <a:ext cx="1812804" cy="21348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445" y="1566976"/>
            <a:ext cx="1645835" cy="2087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04" y="1529408"/>
            <a:ext cx="1848583" cy="1335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11" y="1529408"/>
            <a:ext cx="1717393" cy="188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4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E67CB-0BCF-FB46-90DE-89DA8107919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3687" y="154343"/>
            <a:ext cx="9036381" cy="96784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3. Lead with Payments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64" y="3651479"/>
            <a:ext cx="272595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98" y="3651479"/>
            <a:ext cx="2725845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77" y="3651479"/>
            <a:ext cx="27432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124" y="1658945"/>
            <a:ext cx="26832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96" y="1658945"/>
            <a:ext cx="2682810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03" y="1658945"/>
            <a:ext cx="2700075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0" y="1658945"/>
            <a:ext cx="265693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15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E67CB-0BCF-FB46-90DE-89DA8107919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83549" y="150417"/>
            <a:ext cx="10634749" cy="994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4. Secure Biometric Authentication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34" y="938112"/>
            <a:ext cx="10371732" cy="492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14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E67CB-0BCF-FB46-90DE-89DA8107919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83549" y="150417"/>
            <a:ext cx="10634749" cy="994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 Build Smarter &amp; Consistent Channels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431810"/>
              </p:ext>
            </p:extLst>
          </p:nvPr>
        </p:nvGraphicFramePr>
        <p:xfrm>
          <a:off x="93083" y="760735"/>
          <a:ext cx="11325215" cy="5898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1A07242-83C5-4380-B6AC-4CD0DF920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96" y="674450"/>
            <a:ext cx="3946472" cy="53091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3272A6-8A99-4D64-A5B7-D6A726286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489867" y="698750"/>
            <a:ext cx="3025990" cy="27838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4A34FF-5A65-4308-8769-32704328A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027" y="3581787"/>
            <a:ext cx="3067903" cy="30777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70C360-D8A6-4A9F-9C35-A1F41EE7F1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5857" y="698750"/>
            <a:ext cx="3756494" cy="596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67CB-0BCF-FB46-90DE-89DA8107919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10-Point Star 3"/>
          <p:cNvSpPr/>
          <p:nvPr/>
        </p:nvSpPr>
        <p:spPr>
          <a:xfrm>
            <a:off x="4564857" y="1971674"/>
            <a:ext cx="3064670" cy="2314575"/>
          </a:xfrm>
          <a:prstGeom prst="star10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53608" y="2178088"/>
            <a:ext cx="19835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What I will cover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0741" y="311149"/>
            <a:ext cx="2543175" cy="145732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97291" y="322369"/>
            <a:ext cx="2543175" cy="145732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68879" y="3022600"/>
            <a:ext cx="2543175" cy="145732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43062" y="3022601"/>
            <a:ext cx="2543175" cy="145732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24412" y="4695825"/>
            <a:ext cx="2543175" cy="145732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46718" y="531978"/>
            <a:ext cx="198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5. Future Roadmap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1609" y="543199"/>
            <a:ext cx="198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1. Define Key Trends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48675" y="3243430"/>
            <a:ext cx="198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2. Discuss Innovation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4208" y="4910307"/>
            <a:ext cx="198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3. Top 7 Challenges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22858" y="3243429"/>
            <a:ext cx="198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4. Applied Inferences</a:t>
            </a:r>
          </a:p>
        </p:txBody>
      </p:sp>
    </p:spTree>
    <p:extLst>
      <p:ext uri="{BB962C8B-B14F-4D97-AF65-F5344CB8AC3E}">
        <p14:creationId xmlns:p14="http://schemas.microsoft.com/office/powerpoint/2010/main" val="1674007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E67CB-0BCF-FB46-90DE-89DA8107919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83549" y="150417"/>
            <a:ext cx="10634749" cy="994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 Develop a Perpetual Data Strategy</a:t>
            </a:r>
          </a:p>
        </p:txBody>
      </p:sp>
      <p:pic>
        <p:nvPicPr>
          <p:cNvPr id="7" name="Content Placeholder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45" y="869196"/>
            <a:ext cx="3998971" cy="56077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62334" y="1698767"/>
            <a:ext cx="1199975" cy="51573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0775" y="1798380"/>
            <a:ext cx="12291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E1C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Branch/Kiosk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04837" y="1698766"/>
            <a:ext cx="1199975" cy="51573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6155" y="1803636"/>
            <a:ext cx="9572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E1C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ATM/Kiosk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1490" y="1686811"/>
            <a:ext cx="1199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E1C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 Center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5596" y="5014418"/>
            <a:ext cx="1199975" cy="51573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5360" y="5132156"/>
            <a:ext cx="1199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E1C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 Mail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06499" y="3776389"/>
            <a:ext cx="1199975" cy="51573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4570" y="3892430"/>
            <a:ext cx="11104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E1C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10601" y="2521775"/>
            <a:ext cx="1199975" cy="51573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52611" y="2637821"/>
            <a:ext cx="11622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E1C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Online</a:t>
            </a:r>
          </a:p>
        </p:txBody>
      </p:sp>
      <p:pic>
        <p:nvPicPr>
          <p:cNvPr id="19" name="Picture 18" descr="F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99" y="2364975"/>
            <a:ext cx="720084" cy="486993"/>
          </a:xfrm>
          <a:prstGeom prst="rect">
            <a:avLst/>
          </a:prstGeom>
        </p:spPr>
      </p:pic>
      <p:pic>
        <p:nvPicPr>
          <p:cNvPr id="20" name="Picture 19" descr="AT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96" y="2364975"/>
            <a:ext cx="515235" cy="536351"/>
          </a:xfrm>
          <a:prstGeom prst="rect">
            <a:avLst/>
          </a:prstGeom>
        </p:spPr>
      </p:pic>
      <p:pic>
        <p:nvPicPr>
          <p:cNvPr id="21" name="Picture 20" descr="Call Cente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269" y="2322986"/>
            <a:ext cx="590416" cy="536351"/>
          </a:xfrm>
          <a:prstGeom prst="rect">
            <a:avLst/>
          </a:prstGeom>
        </p:spPr>
      </p:pic>
      <p:pic>
        <p:nvPicPr>
          <p:cNvPr id="22" name="Picture 21" descr="iphon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54181" y="4385421"/>
            <a:ext cx="304608" cy="577840"/>
          </a:xfrm>
          <a:prstGeom prst="rect">
            <a:avLst/>
          </a:prstGeom>
        </p:spPr>
      </p:pic>
      <p:pic>
        <p:nvPicPr>
          <p:cNvPr id="23" name="Picture 22" descr="Laptop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135" y="3129967"/>
            <a:ext cx="538185" cy="536066"/>
          </a:xfrm>
          <a:prstGeom prst="rect">
            <a:avLst/>
          </a:prstGeom>
        </p:spPr>
      </p:pic>
      <p:pic>
        <p:nvPicPr>
          <p:cNvPr id="24" name="Picture 23" descr="email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7304" y="5582125"/>
            <a:ext cx="584943" cy="538763"/>
          </a:xfrm>
          <a:prstGeom prst="rect">
            <a:avLst/>
          </a:prstGeom>
        </p:spPr>
      </p:pic>
      <p:sp>
        <p:nvSpPr>
          <p:cNvPr id="25" name="Can 24"/>
          <p:cNvSpPr/>
          <p:nvPr/>
        </p:nvSpPr>
        <p:spPr>
          <a:xfrm>
            <a:off x="2259724" y="3334777"/>
            <a:ext cx="2559269" cy="2138934"/>
          </a:xfrm>
          <a:prstGeom prst="can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 &amp; Normalize Data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Score Segments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Rules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Execute Triggers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Analyze Results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53466" y="1690553"/>
            <a:ext cx="1199975" cy="51573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4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00CE5E-1521-4F5B-8AF3-96813522A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0DB5D5-7EE9-46B0-88E8-0E5337F0C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67CB-0BCF-FB46-90DE-89DA8107919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AE5F8B-FF88-4C56-9051-E0E795161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8" y="919162"/>
            <a:ext cx="7891463" cy="5019675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957912B4-7954-475A-8A16-727AE87845A2}"/>
              </a:ext>
            </a:extLst>
          </p:cNvPr>
          <p:cNvSpPr txBox="1">
            <a:spLocks noChangeArrowheads="1"/>
          </p:cNvSpPr>
          <p:nvPr/>
        </p:nvSpPr>
        <p:spPr>
          <a:xfrm>
            <a:off x="783549" y="150417"/>
            <a:ext cx="10634749" cy="994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7. Build a Mobile First Strategy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79A1E6-34D6-40C7-878E-AD2954CD3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217" y="776943"/>
            <a:ext cx="6975722" cy="59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9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E67CB-0BCF-FB46-90DE-89DA81079192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09168"/>
            <a:ext cx="10515600" cy="7950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What Consumers Want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33600" y="3579838"/>
            <a:ext cx="9124120" cy="1787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38" marR="0" lvl="0" indent="-514338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Personalized, relevant, automated experiences</a:t>
            </a:r>
          </a:p>
          <a:p>
            <a:pPr marL="514338" marR="0" lvl="0" indent="-514338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ability to self-serve; convenience – easy &amp; intuitive</a:t>
            </a:r>
          </a:p>
          <a:p>
            <a:pPr marL="514338" marR="0" lvl="0" indent="-514338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Transaction security, protection of personal information</a:t>
            </a:r>
          </a:p>
          <a:p>
            <a:pPr marL="514338" marR="0" lvl="0" indent="-514338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Incentives to transact, a loyalty program</a:t>
            </a:r>
          </a:p>
          <a:p>
            <a:pPr marL="514338" marR="0" lvl="0" indent="-514338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relationship based on trust &amp; sincere advice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19" y="1071319"/>
            <a:ext cx="2095500" cy="2181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185" y="1301821"/>
            <a:ext cx="2057104" cy="1709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158" y="1076544"/>
            <a:ext cx="2345847" cy="22031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871" y="1088759"/>
            <a:ext cx="2288539" cy="21921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276" y="995789"/>
            <a:ext cx="1635125" cy="236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4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E67CB-0BCF-FB46-90DE-89DA8107919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83549" y="455218"/>
            <a:ext cx="10634749" cy="994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Battle FinTech, Win?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14AA37-E1D6-40AC-8330-8BFC1DC2C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974" y="1418482"/>
            <a:ext cx="5350234" cy="40980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72B4B6-1094-4CE5-AFF5-41AE1077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51" y="1485208"/>
            <a:ext cx="6007258" cy="402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8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45"/>
            <a:ext cx="10515600" cy="1325563"/>
          </a:xfrm>
        </p:spPr>
        <p:txBody>
          <a:bodyPr/>
          <a:lstStyle/>
          <a:p>
            <a:r>
              <a:rPr lang="en-US" dirty="0"/>
              <a:t>Battling Fintech: Five Year 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7808"/>
            <a:ext cx="10515600" cy="462915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b="1" dirty="0"/>
              <a:t>The Branch Experience Has to Change</a:t>
            </a:r>
          </a:p>
          <a:p>
            <a:pPr marL="457200" lvl="1" indent="0">
              <a:buNone/>
            </a:pPr>
            <a:r>
              <a:rPr lang="en-US" dirty="0"/>
              <a:t>Twice a year, prescriptive, consumer focused – financial checkup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/>
              <a:t>Develop a Foundational Digital Strategy</a:t>
            </a:r>
          </a:p>
          <a:p>
            <a:pPr marL="457200" lvl="1" indent="0">
              <a:buNone/>
            </a:pPr>
            <a:r>
              <a:rPr lang="en-US" dirty="0"/>
              <a:t>Continuous improvement: responsive, integrated, personalized - CDO perhaps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/>
              <a:t>Lead with Payments</a:t>
            </a:r>
          </a:p>
          <a:p>
            <a:pPr marL="457200" lvl="1" indent="0">
              <a:buNone/>
            </a:pPr>
            <a:r>
              <a:rPr lang="en-US" dirty="0"/>
              <a:t>Secure, convenient, incentive driven transactions – lead in to more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/>
              <a:t>Secure Biometric Transactions</a:t>
            </a:r>
          </a:p>
          <a:p>
            <a:pPr marL="457200" lvl="1" indent="0">
              <a:buNone/>
            </a:pPr>
            <a:r>
              <a:rPr lang="en-US" dirty="0"/>
              <a:t>Offer biometric convenience, protect data – front end &amp; back end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/>
              <a:t>Build Smarter &amp; Consistent Channels</a:t>
            </a:r>
          </a:p>
          <a:p>
            <a:pPr marL="457200" lvl="1" indent="0">
              <a:buNone/>
            </a:pPr>
            <a:r>
              <a:rPr lang="en-US" dirty="0"/>
              <a:t>Mentoring people, cognitive collaboration, delivering on consistency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/>
              <a:t>Develop a Perpetual Data Strategy</a:t>
            </a:r>
          </a:p>
          <a:p>
            <a:pPr marL="457200" lvl="1" indent="0">
              <a:buNone/>
            </a:pPr>
            <a:r>
              <a:rPr lang="en-US" dirty="0"/>
              <a:t>Moving from reactionary to predictive to prescriptive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/>
              <a:t>Build a Mobile First Plan</a:t>
            </a:r>
          </a:p>
          <a:p>
            <a:pPr marL="457200" lvl="1" indent="0">
              <a:buNone/>
            </a:pPr>
            <a:r>
              <a:rPr lang="en-US" dirty="0"/>
              <a:t>Catchup, getting ahead, &amp; continuous innovation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E67CB-0BCF-FB46-90DE-89DA8107919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E12FC8-5650-4109-9787-479A2BDAE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967" y="3789011"/>
            <a:ext cx="2498603" cy="207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9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E67CB-0BCF-FB46-90DE-89DA8107919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Nirmala UI" panose="020B0502040204020203" pitchFamily="34" charset="0"/>
              </a:rPr>
              <a:t>Your Financial Institution Beyond 2020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Nirmala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9273" y="1555036"/>
            <a:ext cx="81520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Think about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 Seven Challenges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face (whitepaper)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Establish a foundational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Strategy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 with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Payments –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 of wallet, to top of mind 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Leverage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Perpetual-Big-Data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effectively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Chart 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Dynamic Five-Year Roadmap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1E1C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1E1C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Sundeep@DigitalCredence.com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49" y="1394174"/>
            <a:ext cx="2970280" cy="3081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91" y="4490023"/>
            <a:ext cx="2964738" cy="138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28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E67CB-0BCF-FB46-90DE-89DA8107919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0"/>
            <a:ext cx="3591098" cy="22090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DB59EA-8ABB-454F-8D8C-317161F04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4" y="2209035"/>
            <a:ext cx="3591098" cy="23807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F9A94E-0F08-47DD-B926-C1070A1D8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177" y="459973"/>
            <a:ext cx="2511770" cy="21337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3D620C-9C9C-4527-BE30-59CF3CC9D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5477" y="1138537"/>
            <a:ext cx="2243792" cy="39814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0E45BE-691D-4C2A-A5B9-7FB665A437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54" y="4556527"/>
            <a:ext cx="3591098" cy="23162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97A878-6D39-4EF6-85EA-7FA1A61A9C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9537" y="226938"/>
            <a:ext cx="3708400" cy="66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F2DE35-1A18-46B7-B3EA-E13E870B15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0963" y="5371228"/>
            <a:ext cx="1104900" cy="101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CD6CC2-D983-4A37-80BC-954BF32840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0973" y="5345828"/>
            <a:ext cx="1104900" cy="1066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31ABF0-CE63-473A-B772-0345199981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2290" y="5661044"/>
            <a:ext cx="952500" cy="647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FE1BD3-BCCF-4C9B-919B-FDDB5CC01F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4215549" y="3341777"/>
            <a:ext cx="3349026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05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Paradigm Shift Continues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E67CB-0BCF-FB46-90DE-89DA8107919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68" y="2201762"/>
            <a:ext cx="1003300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82" y="2208112"/>
            <a:ext cx="774700" cy="927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824" y="2208112"/>
            <a:ext cx="787400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0" y="2208112"/>
            <a:ext cx="787400" cy="952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66" y="2221523"/>
            <a:ext cx="774700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40" y="2214462"/>
            <a:ext cx="774700" cy="939800"/>
          </a:xfrm>
          <a:prstGeom prst="rect">
            <a:avLst/>
          </a:prstGeom>
        </p:spPr>
      </p:pic>
      <p:sp>
        <p:nvSpPr>
          <p:cNvPr id="13" name="Left-Right Arrow 12"/>
          <p:cNvSpPr/>
          <p:nvPr/>
        </p:nvSpPr>
        <p:spPr>
          <a:xfrm>
            <a:off x="2134965" y="3865944"/>
            <a:ext cx="7919958" cy="1041722"/>
          </a:xfrm>
          <a:prstGeom prst="leftRightArrow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4965" y="5219458"/>
            <a:ext cx="88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86755" y="5219458"/>
            <a:ext cx="915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92995" y="5034791"/>
            <a:ext cx="1603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 of Use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052314-774C-4461-A5E8-89B94E89EF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198" y="2185136"/>
            <a:ext cx="7874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5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E67CB-0BCF-FB46-90DE-89DA8107919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511126" y="271438"/>
          <a:ext cx="11169747" cy="645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5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467" y="365125"/>
            <a:ext cx="10972333" cy="1325563"/>
          </a:xfrm>
        </p:spPr>
        <p:txBody>
          <a:bodyPr/>
          <a:lstStyle/>
          <a:p>
            <a:r>
              <a:rPr lang="en-US" dirty="0"/>
              <a:t>Intrusive, Creepy, Helpful?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67CB-0BCF-FB46-90DE-89DA810791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43274" y="3014669"/>
            <a:ext cx="3286125" cy="11715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57586" y="2345540"/>
            <a:ext cx="609600" cy="6143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67397" y="2345540"/>
            <a:ext cx="609600" cy="6143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57586" y="4241011"/>
            <a:ext cx="609600" cy="6143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67397" y="4241011"/>
            <a:ext cx="609600" cy="6143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76648" y="3293275"/>
            <a:ext cx="609600" cy="614362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26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85961" y="1883875"/>
            <a:ext cx="2714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Privacy/Monitoring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10150" y="1883875"/>
            <a:ext cx="417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Personalization/Authentication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85960" y="4933306"/>
            <a:ext cx="2714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Ownership/Control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72086" y="4933306"/>
            <a:ext cx="3214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Efficiency/Convenience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8647" y="3184957"/>
            <a:ext cx="2714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Machine Intelligence</a:t>
            </a:r>
            <a:endParaRPr lang="en-US" sz="2400" b="1" dirty="0"/>
          </a:p>
        </p:txBody>
      </p:sp>
      <p:pic>
        <p:nvPicPr>
          <p:cNvPr id="2050" name="Picture 2" descr="mage result for smart phone cam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2580320"/>
            <a:ext cx="3064077" cy="204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5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E67CB-0BCF-FB46-90DE-89DA81079192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4724400" y="945516"/>
            <a:ext cx="2743200" cy="27432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81184" y="3888748"/>
            <a:ext cx="2743200" cy="27432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7567616" y="3888748"/>
            <a:ext cx="2743200" cy="27432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0811" y="1270406"/>
            <a:ext cx="27103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Artificial Intelligence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>
                <a:solidFill>
                  <a:prstClr val="black"/>
                </a:solidFill>
                <a:latin typeface="Calibri" panose="020F0502020204030204"/>
              </a:rPr>
              <a:t>(AI)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8251" y="4111313"/>
            <a:ext cx="29184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Robotic Process Automation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>
                <a:solidFill>
                  <a:prstClr val="black"/>
                </a:solidFill>
                <a:latin typeface="Calibri" panose="020F0502020204030204"/>
              </a:rPr>
              <a:t>(RPA)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30541" y="4322108"/>
            <a:ext cx="28432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Digitization of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Payments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4876800" y="5260347"/>
            <a:ext cx="2438400" cy="442909"/>
          </a:xfrm>
          <a:prstGeom prst="leftRightArrow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Left-Right Arrow 10"/>
          <p:cNvSpPr/>
          <p:nvPr/>
        </p:nvSpPr>
        <p:spPr>
          <a:xfrm rot="19190715">
            <a:off x="4122697" y="3640304"/>
            <a:ext cx="1103379" cy="442909"/>
          </a:xfrm>
          <a:prstGeom prst="leftRightArrow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Left-Right Arrow 11"/>
          <p:cNvSpPr/>
          <p:nvPr/>
        </p:nvSpPr>
        <p:spPr>
          <a:xfrm rot="2486905">
            <a:off x="6965915" y="3617654"/>
            <a:ext cx="1103379" cy="442909"/>
          </a:xfrm>
          <a:prstGeom prst="leftRightArrow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0F673EA-6472-4084-A143-4D311829105D}"/>
              </a:ext>
            </a:extLst>
          </p:cNvPr>
          <p:cNvSpPr txBox="1">
            <a:spLocks/>
          </p:cNvSpPr>
          <p:nvPr/>
        </p:nvSpPr>
        <p:spPr>
          <a:xfrm>
            <a:off x="609600" y="120305"/>
            <a:ext cx="10972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Three Major Trends</a:t>
            </a:r>
          </a:p>
        </p:txBody>
      </p:sp>
    </p:spTree>
    <p:extLst>
      <p:ext uri="{BB962C8B-B14F-4D97-AF65-F5344CB8AC3E}">
        <p14:creationId xmlns:p14="http://schemas.microsoft.com/office/powerpoint/2010/main" val="447144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33308"/>
            <a:ext cx="10515600" cy="1325563"/>
          </a:xfrm>
        </p:spPr>
        <p:txBody>
          <a:bodyPr/>
          <a:lstStyle/>
          <a:p>
            <a:r>
              <a:rPr lang="en-US" dirty="0"/>
              <a:t>What is Defining the Future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67CB-0BCF-FB46-90DE-89DA8107919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53" y="2997473"/>
            <a:ext cx="3360135" cy="33025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25302" y="1052766"/>
            <a:ext cx="4914742" cy="12772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7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ANTICIPATE</a:t>
            </a:r>
          </a:p>
        </p:txBody>
      </p:sp>
      <p:pic>
        <p:nvPicPr>
          <p:cNvPr id="11266" name="Picture 2" descr="mage result for wardrobe a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088" y="2699769"/>
            <a:ext cx="3780388" cy="266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93" y="2346020"/>
            <a:ext cx="1042198" cy="104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mage result for food rob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52" y="3476658"/>
            <a:ext cx="1588335" cy="11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08" y="3554576"/>
            <a:ext cx="1566331" cy="1014341"/>
          </a:xfrm>
          <a:prstGeom prst="rect">
            <a:avLst/>
          </a:prstGeom>
        </p:spPr>
      </p:pic>
      <p:pic>
        <p:nvPicPr>
          <p:cNvPr id="11272" name="Picture 8" descr="mage result for car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55" y="4823717"/>
            <a:ext cx="1743075" cy="91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69271" y="2179851"/>
            <a:ext cx="3456310" cy="377190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B3830F-67F5-4193-B63C-F7B6EC249AD0}"/>
              </a:ext>
            </a:extLst>
          </p:cNvPr>
          <p:cNvSpPr/>
          <p:nvPr/>
        </p:nvSpPr>
        <p:spPr>
          <a:xfrm>
            <a:off x="4213053" y="2829729"/>
            <a:ext cx="3387325" cy="356738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EA14BB-007B-445F-9A8F-28C48A34C2E7}"/>
              </a:ext>
            </a:extLst>
          </p:cNvPr>
          <p:cNvSpPr/>
          <p:nvPr/>
        </p:nvSpPr>
        <p:spPr>
          <a:xfrm>
            <a:off x="7997264" y="2221487"/>
            <a:ext cx="3925797" cy="367078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1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29"/>
            <a:ext cx="10515600" cy="1325563"/>
          </a:xfrm>
        </p:spPr>
        <p:txBody>
          <a:bodyPr/>
          <a:lstStyle/>
          <a:p>
            <a:r>
              <a:rPr lang="en-US" dirty="0"/>
              <a:t>Intelligent Biometric Applications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67CB-0BCF-FB46-90DE-89DA8107919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rainbo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9" y="1291147"/>
            <a:ext cx="6912018" cy="32936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5300" y="4753057"/>
            <a:ext cx="4371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solidFill>
                  <a:srgbClr val="C00000"/>
                </a:solidFill>
              </a:rPr>
              <a:t>Identify to Ensure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solidFill>
                  <a:srgbClr val="C00000"/>
                </a:solidFill>
              </a:rPr>
              <a:t>Recognize to Personalize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solidFill>
                  <a:srgbClr val="C00000"/>
                </a:solidFill>
              </a:rPr>
              <a:t>Anticipate to Serve</a:t>
            </a:r>
          </a:p>
        </p:txBody>
      </p:sp>
      <p:pic>
        <p:nvPicPr>
          <p:cNvPr id="4098" name="Picture 2" descr="mage result for ek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802" y="3754174"/>
            <a:ext cx="1885950" cy="75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age result for icici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323" y="2347808"/>
            <a:ext cx="3235429" cy="133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age result for dcb bank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59" y="3460461"/>
            <a:ext cx="1338301" cy="13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mage result for hertz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575" y="4917249"/>
            <a:ext cx="2282918" cy="94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age result for hdfc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6" y="1869228"/>
            <a:ext cx="3869764" cy="66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750217" y="1447791"/>
            <a:ext cx="4303445" cy="46952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32149</TotalTime>
  <Words>521</Words>
  <Application>Microsoft Office PowerPoint</Application>
  <PresentationFormat>Widescreen</PresentationFormat>
  <Paragraphs>169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2_Office Theme</vt:lpstr>
      <vt:lpstr>PowerPoint Presentation</vt:lpstr>
      <vt:lpstr>PowerPoint Presentation</vt:lpstr>
      <vt:lpstr>PowerPoint Presentation</vt:lpstr>
      <vt:lpstr>Paradigm Shift Continues</vt:lpstr>
      <vt:lpstr>PowerPoint Presentation</vt:lpstr>
      <vt:lpstr>Intrusive, Creepy, Helpful?</vt:lpstr>
      <vt:lpstr>PowerPoint Presentation</vt:lpstr>
      <vt:lpstr>What is Defining the Future</vt:lpstr>
      <vt:lpstr>Intelligent Biometric Applications </vt:lpstr>
      <vt:lpstr>Intelligent User Experiences Across Channel</vt:lpstr>
      <vt:lpstr> Intelligent Money Management</vt:lpstr>
      <vt:lpstr>Intelligent Payment Automation </vt:lpstr>
      <vt:lpstr>Intelligent Personalized Assistants</vt:lpstr>
      <vt:lpstr>Addressing Important Challenges</vt:lpstr>
      <vt:lpstr>1. The Branch Experience Has to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Battling Fintech: Five Year Roadmap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Sundeep Kapur</dc:creator>
  <cp:lastModifiedBy>alan</cp:lastModifiedBy>
  <cp:revision>624</cp:revision>
  <dcterms:created xsi:type="dcterms:W3CDTF">2016-01-03T22:21:32Z</dcterms:created>
  <dcterms:modified xsi:type="dcterms:W3CDTF">2019-02-04T18:21:00Z</dcterms:modified>
</cp:coreProperties>
</file>