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FBB423-009A-4693-B7A8-450E6DB7226D}" v="2" dt="2024-10-16T16:47:57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86901" autoAdjust="0"/>
  </p:normalViewPr>
  <p:slideViewPr>
    <p:cSldViewPr>
      <p:cViewPr varScale="1">
        <p:scale>
          <a:sx n="111" d="100"/>
          <a:sy n="111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Murphy" userId="6b102b8920150b47" providerId="LiveId" clId="{BFFBB423-009A-4693-B7A8-450E6DB7226D}"/>
    <pc:docChg chg="custSel modSld">
      <pc:chgData name="Melissa Murphy" userId="6b102b8920150b47" providerId="LiveId" clId="{BFFBB423-009A-4693-B7A8-450E6DB7226D}" dt="2024-10-16T16:51:17.459" v="98" actId="255"/>
      <pc:docMkLst>
        <pc:docMk/>
      </pc:docMkLst>
      <pc:sldChg chg="addSp delSp modSp mod">
        <pc:chgData name="Melissa Murphy" userId="6b102b8920150b47" providerId="LiveId" clId="{BFFBB423-009A-4693-B7A8-450E6DB7226D}" dt="2024-10-16T16:51:17.459" v="98" actId="255"/>
        <pc:sldMkLst>
          <pc:docMk/>
          <pc:sldMk cId="0" sldId="256"/>
        </pc:sldMkLst>
        <pc:spChg chg="mod">
          <ac:chgData name="Melissa Murphy" userId="6b102b8920150b47" providerId="LiveId" clId="{BFFBB423-009A-4693-B7A8-450E6DB7226D}" dt="2024-10-16T16:51:17.459" v="98" actId="255"/>
          <ac:spMkLst>
            <pc:docMk/>
            <pc:sldMk cId="0" sldId="256"/>
            <ac:spMk id="4" creationId="{00000000-0000-0000-0000-000000000000}"/>
          </ac:spMkLst>
        </pc:spChg>
        <pc:spChg chg="mod">
          <ac:chgData name="Melissa Murphy" userId="6b102b8920150b47" providerId="LiveId" clId="{BFFBB423-009A-4693-B7A8-450E6DB7226D}" dt="2024-10-16T16:50:25.552" v="95" actId="20577"/>
          <ac:spMkLst>
            <pc:docMk/>
            <pc:sldMk cId="0" sldId="256"/>
            <ac:spMk id="5" creationId="{00000000-0000-0000-0000-000000000000}"/>
          </ac:spMkLst>
        </pc:spChg>
        <pc:graphicFrameChg chg="modGraphic">
          <ac:chgData name="Melissa Murphy" userId="6b102b8920150b47" providerId="LiveId" clId="{BFFBB423-009A-4693-B7A8-450E6DB7226D}" dt="2024-10-16T16:48:31.710" v="13" actId="255"/>
          <ac:graphicFrameMkLst>
            <pc:docMk/>
            <pc:sldMk cId="0" sldId="256"/>
            <ac:graphicFrameMk id="9" creationId="{00000000-0000-0000-0000-000000000000}"/>
          </ac:graphicFrameMkLst>
        </pc:graphicFrameChg>
        <pc:picChg chg="add mod">
          <ac:chgData name="Melissa Murphy" userId="6b102b8920150b47" providerId="LiveId" clId="{BFFBB423-009A-4693-B7A8-450E6DB7226D}" dt="2024-10-16T16:48:13.576" v="12" actId="1076"/>
          <ac:picMkLst>
            <pc:docMk/>
            <pc:sldMk cId="0" sldId="256"/>
            <ac:picMk id="8" creationId="{0DD9DA78-1512-400D-67D1-28D4F437C037}"/>
          </ac:picMkLst>
        </pc:picChg>
        <pc:picChg chg="del">
          <ac:chgData name="Melissa Murphy" userId="6b102b8920150b47" providerId="LiveId" clId="{BFFBB423-009A-4693-B7A8-450E6DB7226D}" dt="2024-10-16T16:46:32.818" v="6" actId="478"/>
          <ac:picMkLst>
            <pc:docMk/>
            <pc:sldMk cId="0" sldId="256"/>
            <ac:picMk id="12" creationId="{00000000-0000-0000-0000-000000000000}"/>
          </ac:picMkLst>
        </pc:picChg>
        <pc:picChg chg="add mod">
          <ac:chgData name="Melissa Murphy" userId="6b102b8920150b47" providerId="LiveId" clId="{BFFBB423-009A-4693-B7A8-450E6DB7226D}" dt="2024-10-16T16:48:07.935" v="11" actId="1076"/>
          <ac:picMkLst>
            <pc:docMk/>
            <pc:sldMk cId="0" sldId="256"/>
            <ac:picMk id="14" creationId="{65F277DE-3CBC-6082-24AA-8782F086059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6FD84-4830-4F81-BC69-54B4F6664D1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C77E-2B61-4421-8086-D27B354142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191000" cy="1752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Important Reminders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When filling out your calendar write either</a:t>
            </a:r>
          </a:p>
          <a:p>
            <a:r>
              <a:rPr lang="en-US" sz="1000" dirty="0">
                <a:solidFill>
                  <a:schemeClr val="tx1"/>
                </a:solidFill>
              </a:rPr>
              <a:t>B….Before School Care</a:t>
            </a:r>
          </a:p>
          <a:p>
            <a:r>
              <a:rPr lang="en-US" sz="1000" dirty="0">
                <a:solidFill>
                  <a:schemeClr val="tx1"/>
                </a:solidFill>
              </a:rPr>
              <a:t>A….After School Care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 Last minute Care Fee will be charged when calendar is not received or when adding unscheduled days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There is no refund for unused hours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Please provide a healthy snack and drink daily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 If you have any changes to your schedule, please contact both Create &amp; Discover and your child’s school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228600"/>
            <a:ext cx="3886200" cy="13388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Monthly Programs</a:t>
            </a:r>
          </a:p>
          <a:p>
            <a:pPr algn="ctr"/>
            <a:r>
              <a:rPr lang="en-US" sz="900" dirty="0"/>
              <a:t>Before School Care 6:30-8:30  $140 per month</a:t>
            </a:r>
          </a:p>
          <a:p>
            <a:pPr algn="ctr"/>
            <a:r>
              <a:rPr lang="en-US" sz="900" dirty="0"/>
              <a:t>After School Care 3:00-6:00  $140 per month</a:t>
            </a:r>
          </a:p>
          <a:p>
            <a:pPr algn="ctr"/>
            <a:r>
              <a:rPr lang="en-US" sz="900" b="1" dirty="0"/>
              <a:t>Daily Program</a:t>
            </a:r>
          </a:p>
          <a:p>
            <a:pPr algn="ctr"/>
            <a:r>
              <a:rPr lang="en-US" sz="900" dirty="0"/>
              <a:t>Before School Care 6:30-8:30  $15 per day</a:t>
            </a:r>
          </a:p>
          <a:p>
            <a:pPr algn="ctr"/>
            <a:r>
              <a:rPr lang="en-US" sz="900" dirty="0"/>
              <a:t>After School Care 3:00-6:00  $20 per day</a:t>
            </a:r>
          </a:p>
          <a:p>
            <a:pPr algn="ctr"/>
            <a:r>
              <a:rPr lang="en-US" sz="900" b="1" dirty="0"/>
              <a:t>Early Dismissal</a:t>
            </a:r>
          </a:p>
          <a:p>
            <a:pPr algn="ctr"/>
            <a:r>
              <a:rPr lang="en-US" sz="900" dirty="0"/>
              <a:t>Cost for monthly rate child  $15</a:t>
            </a:r>
          </a:p>
          <a:p>
            <a:pPr algn="ctr"/>
            <a:r>
              <a:rPr lang="en-US" sz="900" dirty="0"/>
              <a:t>Cost for daily rate child  $20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Child’s Name</a:t>
            </a:r>
            <a:r>
              <a:rPr lang="en-US" sz="1000" b="1" dirty="0"/>
              <a:t>________________________________________________ </a:t>
            </a:r>
            <a:r>
              <a:rPr lang="en-US" sz="1200" b="1" dirty="0"/>
              <a:t>School</a:t>
            </a:r>
            <a:r>
              <a:rPr lang="en-US" sz="1000" b="1" dirty="0"/>
              <a:t>___________________________________________ </a:t>
            </a:r>
            <a:r>
              <a:rPr lang="en-US" sz="1200" b="1" dirty="0"/>
              <a:t>Grade</a:t>
            </a:r>
            <a:r>
              <a:rPr lang="en-US" sz="1000" b="1" dirty="0"/>
              <a:t>_____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957672"/>
            <a:ext cx="441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/>
              <a:t>      </a:t>
            </a:r>
            <a:r>
              <a:rPr lang="en-US" sz="1400" b="1" dirty="0"/>
              <a:t>December  Calendar         </a:t>
            </a:r>
            <a:r>
              <a:rPr lang="en-US" sz="1000" b="1" dirty="0"/>
              <a:t>Due by November 15, 2024 </a:t>
            </a:r>
            <a:endParaRPr lang="en-US" sz="1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012772"/>
              </p:ext>
            </p:extLst>
          </p:nvPr>
        </p:nvGraphicFramePr>
        <p:xfrm>
          <a:off x="1524000" y="1752602"/>
          <a:ext cx="6096000" cy="288958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11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Monday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Tuesday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Wednesday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Thursday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Friday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59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  <a:p>
                      <a:endParaRPr lang="en-US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0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000" dirty="0"/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dirty="0"/>
                        <a:t>11 </a:t>
                      </a:r>
                      <a:r>
                        <a:rPr lang="en-US" sz="1000" b="0" dirty="0"/>
                        <a:t>Early Dismissal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marL="228600" lvl="0" indent="-228600">
                        <a:buNone/>
                      </a:pPr>
                      <a:r>
                        <a:rPr lang="en-US" sz="1000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>
                          <a:sym typeface="Wingdings" pitchFamily="2" charset="2"/>
                        </a:rPr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0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23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24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25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26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dirty="0"/>
                        <a:t>27 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32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30 </a:t>
                      </a:r>
                      <a:r>
                        <a:rPr lang="en-US" sz="1000" b="0" dirty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</a:p>
                    <a:p>
                      <a:pPr marL="0" indent="0">
                        <a:buNone/>
                      </a:pPr>
                      <a:endParaRPr lang="en-US" sz="1000" b="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baseline="0" dirty="0"/>
                        <a:t>31 </a:t>
                      </a:r>
                      <a:r>
                        <a:rPr lang="en-US" sz="1000" b="0" dirty="0"/>
                        <a:t>NO SCHOOL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dirty="0"/>
                        <a:t>NO CARE PROVIDED</a:t>
                      </a:r>
                      <a:endParaRPr lang="en-US" sz="1000" b="0" baseline="0" dirty="0"/>
                    </a:p>
                    <a:p>
                      <a:pPr marL="0" lvl="0" indent="0">
                        <a:buNone/>
                      </a:pPr>
                      <a:endParaRPr lang="en-US" sz="1000" b="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0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000" b="1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 sz="1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8200" y="4648200"/>
            <a:ext cx="426720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         Contact Information:	</a:t>
            </a:r>
            <a:r>
              <a:rPr lang="en-US" sz="1000" b="1" i="1" dirty="0"/>
              <a:t>               Please select one of the following:</a:t>
            </a:r>
          </a:p>
          <a:p>
            <a:endParaRPr lang="en-US" sz="1000" dirty="0"/>
          </a:p>
          <a:p>
            <a:r>
              <a:rPr lang="en-US" sz="1000" dirty="0"/>
              <a:t>  Create &amp; Discover Learning Center                     Set Schedule  </a:t>
            </a:r>
          </a:p>
          <a:p>
            <a:r>
              <a:rPr lang="en-US" sz="1000" dirty="0"/>
              <a:t>  Attn: Melissa Murphy                                  </a:t>
            </a:r>
            <a:r>
              <a:rPr lang="en-US" sz="900" dirty="0"/>
              <a:t>You will not be required to fill out a </a:t>
            </a:r>
          </a:p>
          <a:p>
            <a:r>
              <a:rPr lang="en-US" sz="1000" dirty="0"/>
              <a:t>  196 Main St.                                                  </a:t>
            </a:r>
            <a:r>
              <a:rPr lang="en-US" sz="900" dirty="0"/>
              <a:t> monthly calendar. </a:t>
            </a:r>
          </a:p>
          <a:p>
            <a:r>
              <a:rPr lang="en-US" sz="1000" dirty="0"/>
              <a:t>  Salem, New Hampshire 03079                            </a:t>
            </a:r>
          </a:p>
          <a:p>
            <a:r>
              <a:rPr lang="en-US" sz="1000" dirty="0"/>
              <a:t>  603-894-7251                                                         Varying monthly schedule</a:t>
            </a:r>
          </a:p>
          <a:p>
            <a:r>
              <a:rPr lang="en-US" sz="1000" dirty="0"/>
              <a:t>  Createandiscover@gmail.com                   </a:t>
            </a:r>
            <a:r>
              <a:rPr lang="en-US" sz="900" dirty="0"/>
              <a:t>You must  pass in a calendar every month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6019800"/>
            <a:ext cx="42672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dirty="0"/>
              <a:t>Dates to remember:  </a:t>
            </a:r>
          </a:p>
          <a:p>
            <a:r>
              <a:rPr lang="en-US" sz="1000" dirty="0"/>
              <a:t>12/11 Early Dismissal – Extra cost to attend</a:t>
            </a:r>
          </a:p>
          <a:p>
            <a:r>
              <a:rPr lang="en-US" sz="1000" dirty="0"/>
              <a:t>December 23,24,25,26,27,30,31 NO SCHOOL-NO CARE PROVIDED</a:t>
            </a:r>
          </a:p>
          <a:p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Discovery Club</a:t>
            </a:r>
          </a:p>
        </p:txBody>
      </p:sp>
      <p:cxnSp>
        <p:nvCxnSpPr>
          <p:cNvPr id="18" name="Straight Connector 17"/>
          <p:cNvCxnSpPr>
            <a:stCxn id="10" idx="0"/>
            <a:endCxn id="10" idx="2"/>
          </p:cNvCxnSpPr>
          <p:nvPr/>
        </p:nvCxnSpPr>
        <p:spPr>
          <a:xfrm>
            <a:off x="6781800" y="4648200"/>
            <a:ext cx="0" cy="132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/>
          <p:cNvSpPr/>
          <p:nvPr/>
        </p:nvSpPr>
        <p:spPr>
          <a:xfrm>
            <a:off x="6934200" y="49530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6934200" y="5562600"/>
            <a:ext cx="152400" cy="152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text with stars&#10;&#10;Description automatically generated">
            <a:extLst>
              <a:ext uri="{FF2B5EF4-FFF2-40B4-BE49-F238E27FC236}">
                <a16:creationId xmlns:a16="http://schemas.microsoft.com/office/drawing/2014/main" id="{0DD9DA78-1512-400D-67D1-28D4F437C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73" y="2601501"/>
            <a:ext cx="1361284" cy="1089027"/>
          </a:xfrm>
          <a:prstGeom prst="rect">
            <a:avLst/>
          </a:prstGeom>
        </p:spPr>
      </p:pic>
      <p:pic>
        <p:nvPicPr>
          <p:cNvPr id="14" name="Picture 13" descr="A cartoon gingerbread person&#10;&#10;Description automatically generated">
            <a:extLst>
              <a:ext uri="{FF2B5EF4-FFF2-40B4-BE49-F238E27FC236}">
                <a16:creationId xmlns:a16="http://schemas.microsoft.com/office/drawing/2014/main" id="{65F277DE-3CBC-6082-24AA-8782F0860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818" y="2302060"/>
            <a:ext cx="1173482" cy="15398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297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</dc:creator>
  <cp:lastModifiedBy>Melissa Murphy</cp:lastModifiedBy>
  <cp:revision>147</cp:revision>
  <cp:lastPrinted>2016-09-07T15:42:55Z</cp:lastPrinted>
  <dcterms:created xsi:type="dcterms:W3CDTF">2015-03-09T18:39:52Z</dcterms:created>
  <dcterms:modified xsi:type="dcterms:W3CDTF">2024-10-16T16:51:23Z</dcterms:modified>
</cp:coreProperties>
</file>