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7FBD9-7DE9-4667-8449-2F97977F3336}" type="datetimeFigureOut">
              <a:rPr lang="en-US" smtClean="0"/>
              <a:pPr/>
              <a:t>6/19/2018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AC0FD-15A8-4A48-A5A5-CCB72202101C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00197"/>
          </a:xfrm>
        </p:spPr>
        <p:txBody>
          <a:bodyPr/>
          <a:lstStyle/>
          <a:p>
            <a:r>
              <a:rPr lang="en-GB" dirty="0" smtClean="0"/>
              <a:t>Art in the Garden</a:t>
            </a:r>
            <a:br>
              <a:rPr lang="en-GB" dirty="0" smtClean="0"/>
            </a:br>
            <a:r>
              <a:rPr lang="en-GB" dirty="0" smtClean="0"/>
              <a:t>18.6.18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C:\Users\Deputy\Pictures\2018-06-18\IMG_020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07048" y="1708134"/>
            <a:ext cx="3949699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Deputy\Pictures\2018-06-18\IMG_020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214282" y="1500174"/>
            <a:ext cx="3381375" cy="253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Deputy\Pictures\2018-06-18\IMG_01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214282" y="4071942"/>
            <a:ext cx="3500462" cy="2507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9" name="Picture 5" descr="XMAS 2008 PRINT2200"/>
          <p:cNvPicPr>
            <a:picLocks noChangeAspect="1" noChangeArrowheads="1"/>
          </p:cNvPicPr>
          <p:nvPr/>
        </p:nvPicPr>
        <p:blipFill>
          <a:blip r:embed="rId5" cstate="print"/>
          <a:srcRect l="14404" t="5789" r="38258" b="65361"/>
          <a:stretch>
            <a:fillRect/>
          </a:stretch>
        </p:blipFill>
        <p:spPr bwMode="auto">
          <a:xfrm>
            <a:off x="3714744" y="2000240"/>
            <a:ext cx="2143140" cy="1754440"/>
          </a:xfrm>
          <a:prstGeom prst="rect">
            <a:avLst/>
          </a:prstGeom>
          <a:noFill/>
        </p:spPr>
      </p:pic>
      <p:pic>
        <p:nvPicPr>
          <p:cNvPr id="12" name="Picture 11" descr="C:\Users\Deputy\Pictures\2018-06-18\IMG_019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0800000">
            <a:off x="3857620" y="4071942"/>
            <a:ext cx="3643338" cy="237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Art in the Garden</a:t>
            </a:r>
            <a:br>
              <a:rPr lang="en-GB" dirty="0" smtClean="0"/>
            </a:br>
            <a:r>
              <a:rPr lang="en-GB" dirty="0" smtClean="0"/>
              <a:t>18.6.18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 descr="C:\Users\Deputy\Pictures\2018-06-18\IMG_02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71406" y="714356"/>
            <a:ext cx="2928958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Deputy\Pictures\2018-06-18\IMG_023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16060" y="3455850"/>
            <a:ext cx="276834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Deputy\Pictures\2018-06-18\IMG_023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72197" y="857233"/>
            <a:ext cx="3071834" cy="2357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Deputy\Pictures\2018-06-18\IMG_022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492279" y="2722771"/>
            <a:ext cx="4067978" cy="305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 in Garden 18.6.18</a:t>
            </a:r>
            <a:endParaRPr lang="en-GB" dirty="0"/>
          </a:p>
        </p:txBody>
      </p:sp>
      <p:pic>
        <p:nvPicPr>
          <p:cNvPr id="3" name="Picture 2" descr="C:\Users\Deputy\Pictures\2018-06-18\IMG_02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30" y="1214422"/>
            <a:ext cx="7358146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 in Garden </a:t>
            </a:r>
            <a:r>
              <a:rPr lang="en-GB" dirty="0" smtClean="0"/>
              <a:t>19.6.18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285860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Users\Deputy\Pictures\2018-06-19\IMG_029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857628"/>
            <a:ext cx="3571900" cy="2314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Deputy\Pictures\2018-06-19\IMG_02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357298"/>
            <a:ext cx="3000396" cy="202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Deputy\Pictures\2018-06-19\IMG_027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3786190"/>
            <a:ext cx="3143272" cy="2336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Art in Garden 19.6.18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191571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C:\Users\Deputy\Pictures\2018-06-19\IMG_025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80469" y="4134383"/>
            <a:ext cx="2142605" cy="216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Deputy\Pictures\2018-06-19\IMG_024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2726525" y="1702575"/>
            <a:ext cx="247650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Users\Deputy\Pictures\2018-06-19\IMG_024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179222" y="1678771"/>
            <a:ext cx="364333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C:\Users\Deputy\Pictures\2018-06-19\IMG_023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4143380"/>
            <a:ext cx="2671776" cy="196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545</TotalTime>
  <Words>20</Words>
  <Application>Microsoft Office PowerPoint</Application>
  <PresentationFormat>On-screen Show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Art in the Garden 18.6.18</vt:lpstr>
      <vt:lpstr>Art in the Garden 18.6.18</vt:lpstr>
      <vt:lpstr>Art in Garden 18.6.18</vt:lpstr>
      <vt:lpstr>Art in Garden 19.6.18</vt:lpstr>
      <vt:lpstr>Art in Garden 19.6.18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Deputy</dc:creator>
  <cp:lastModifiedBy>Deputy</cp:lastModifiedBy>
  <cp:revision>28</cp:revision>
  <dcterms:created xsi:type="dcterms:W3CDTF">2018-06-18T09:12:02Z</dcterms:created>
  <dcterms:modified xsi:type="dcterms:W3CDTF">2018-06-19T16:39:10Z</dcterms:modified>
</cp:coreProperties>
</file>