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265" y="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E97A0-A799-4287-8B66-997416F553C0}" type="datetimeFigureOut">
              <a:rPr lang="en-US"/>
              <a:pPr>
                <a:defRPr/>
              </a:pPr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AE377-7468-4913-A97B-0E48492A2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8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72FB0-4E93-4B27-A0B5-3E496D1567B7}" type="datetimeFigureOut">
              <a:rPr lang="en-US"/>
              <a:pPr>
                <a:defRPr/>
              </a:pPr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D2555-7C33-4445-ADB8-6AAE8C3A6D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72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1D3FE-461F-4FEF-8C00-D471309A6A7A}" type="datetimeFigureOut">
              <a:rPr lang="en-US"/>
              <a:pPr>
                <a:defRPr/>
              </a:pPr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99D77-5640-469F-846A-0B35380837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497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E616D-3D5A-409E-9DF6-4B574C2358D5}" type="datetimeFigureOut">
              <a:rPr lang="en-US"/>
              <a:pPr>
                <a:defRPr/>
              </a:pPr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D140E-EB01-4CCD-BFD8-1CD7EE0423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28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B1301-DBA0-4267-B940-BE97FBC60DC3}" type="datetimeFigureOut">
              <a:rPr lang="en-US"/>
              <a:pPr>
                <a:defRPr/>
              </a:pPr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DAA09-D501-4CD7-A9BE-0D12FFA5C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760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42219-94F7-404E-A071-156B8786C08F}" type="datetimeFigureOut">
              <a:rPr lang="en-US"/>
              <a:pPr>
                <a:defRPr/>
              </a:pPr>
              <a:t>2/24/2015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390D5-D986-409E-8520-2E73E4735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02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EFDBB-6471-41A3-920C-A923BF0837C5}" type="datetimeFigureOut">
              <a:rPr lang="en-US"/>
              <a:pPr>
                <a:defRPr/>
              </a:pPr>
              <a:t>2/24/2015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14378-AF0C-4E66-B478-DF2F68C349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7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40AEE-A4E3-412D-B228-25EFE6895EA1}" type="datetimeFigureOut">
              <a:rPr lang="en-US"/>
              <a:pPr>
                <a:defRPr/>
              </a:pPr>
              <a:t>2/24/2015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DE39A-870D-40CA-8B35-E3DF35DAF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139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2853D-2E18-4FEA-B5F9-4F4B37B4258B}" type="datetimeFigureOut">
              <a:rPr lang="en-US"/>
              <a:pPr>
                <a:defRPr/>
              </a:pPr>
              <a:t>2/24/2015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83CDE-AF29-4C2A-B644-9417BEEA92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465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6690B-C717-475E-90C4-804C670C0CAE}" type="datetimeFigureOut">
              <a:rPr lang="en-US"/>
              <a:pPr>
                <a:defRPr/>
              </a:pPr>
              <a:t>2/24/2015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9AF01-66DB-4EBA-AE64-44E7E0A352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60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D75BD-6B24-4AF5-8ACF-425A5F18B3CB}" type="datetimeFigureOut">
              <a:rPr lang="en-US"/>
              <a:pPr>
                <a:defRPr/>
              </a:pPr>
              <a:t>2/24/2015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E4701-7F33-4A1E-A6E8-3CA8B1606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800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A614CA-D65A-4E02-A3BB-FAB77C925539}" type="datetimeFigureOut">
              <a:rPr lang="en-US"/>
              <a:pPr>
                <a:defRPr/>
              </a:pPr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E7C0D1C-AB00-4A74-812E-1AA6015AFF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Chapter 9- A New Republic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Section 1</a:t>
            </a: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Washington’s Presidency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1789- George Washington inaugurated </a:t>
            </a:r>
          </a:p>
          <a:p>
            <a:pPr lvl="1" eaLnBrk="1" hangingPunct="1"/>
            <a:r>
              <a:rPr lang="en-US" dirty="0" smtClean="0"/>
              <a:t>Officially sworn in as president</a:t>
            </a:r>
          </a:p>
          <a:p>
            <a:pPr lvl="1" eaLnBrk="1" hangingPunct="1"/>
            <a:r>
              <a:rPr lang="en-US" dirty="0" smtClean="0"/>
              <a:t>Capital city: New York</a:t>
            </a:r>
          </a:p>
          <a:p>
            <a:pPr eaLnBrk="1" hangingPunct="1"/>
            <a:r>
              <a:rPr lang="en-US" dirty="0" smtClean="0"/>
              <a:t>Vice President = </a:t>
            </a:r>
          </a:p>
          <a:p>
            <a:pPr lvl="1" eaLnBrk="1" hangingPunct="1"/>
            <a:r>
              <a:rPr lang="en-US" dirty="0" smtClean="0"/>
              <a:t>John Adams</a:t>
            </a:r>
          </a:p>
          <a:p>
            <a:pPr eaLnBrk="1" hangingPunct="1"/>
            <a:r>
              <a:rPr lang="en-US" dirty="0" smtClean="0"/>
              <a:t>Precedents=</a:t>
            </a:r>
          </a:p>
          <a:p>
            <a:pPr lvl="1" eaLnBrk="1" hangingPunct="1"/>
            <a:r>
              <a:rPr lang="en-US" dirty="0" smtClean="0"/>
              <a:t>Examples that become standard </a:t>
            </a:r>
            <a:r>
              <a:rPr lang="en-US" dirty="0"/>
              <a:t>p</a:t>
            </a:r>
            <a:r>
              <a:rPr lang="en-US" dirty="0" smtClean="0"/>
              <a:t>ractice</a:t>
            </a:r>
          </a:p>
          <a:p>
            <a:pPr lvl="1" eaLnBrk="1" hangingPunct="1"/>
            <a:endParaRPr lang="en-US" dirty="0" smtClean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209800"/>
            <a:ext cx="2005394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590800"/>
            <a:ext cx="3124200" cy="234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Washington’s Precedents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en-US" dirty="0" smtClean="0"/>
              <a:t>What do you call the President?</a:t>
            </a:r>
          </a:p>
          <a:p>
            <a:pPr lvl="1" eaLnBrk="1" hangingPunct="1"/>
            <a:r>
              <a:rPr lang="en-US" dirty="0" smtClean="0"/>
              <a:t>“His Excellency”?</a:t>
            </a:r>
          </a:p>
          <a:p>
            <a:pPr lvl="1" eaLnBrk="1" hangingPunct="1"/>
            <a:r>
              <a:rPr lang="en-US" dirty="0" smtClean="0"/>
              <a:t>“His Majesty the President”?</a:t>
            </a:r>
          </a:p>
          <a:p>
            <a:pPr lvl="1" eaLnBrk="1" hangingPunct="1"/>
            <a:r>
              <a:rPr lang="en-US" dirty="0" smtClean="0"/>
              <a:t>“His Highness”?</a:t>
            </a:r>
          </a:p>
          <a:p>
            <a:pPr lvl="1" eaLnBrk="1" hangingPunct="1"/>
            <a:r>
              <a:rPr lang="en-US" dirty="0" smtClean="0"/>
              <a:t>“His High Mightiness, the President of the United States and Protector of their Liberties” ?</a:t>
            </a:r>
          </a:p>
          <a:p>
            <a:pPr lvl="1" eaLnBrk="1" hangingPunct="1"/>
            <a:r>
              <a:rPr lang="en-US" dirty="0" smtClean="0"/>
              <a:t>“Mr. President”</a:t>
            </a:r>
          </a:p>
          <a:p>
            <a:pPr eaLnBrk="1" hangingPunct="1"/>
            <a:r>
              <a:rPr lang="en-US" dirty="0" smtClean="0"/>
              <a:t>Cabinet= </a:t>
            </a:r>
          </a:p>
          <a:p>
            <a:pPr lvl="1" eaLnBrk="1" hangingPunct="1"/>
            <a:r>
              <a:rPr lang="en-US" dirty="0" smtClean="0"/>
              <a:t>group of department heads that serve as a president’s chief advisers</a:t>
            </a:r>
          </a:p>
          <a:p>
            <a:pPr eaLnBrk="1" hangingPunct="1"/>
            <a:endParaRPr lang="en-US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393371" y="2438400"/>
            <a:ext cx="21336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371600" y="3483429"/>
            <a:ext cx="21336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93371" y="4419600"/>
            <a:ext cx="5617029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93371" y="3962400"/>
            <a:ext cx="6912429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371600" y="2971800"/>
            <a:ext cx="3810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Washington’s Cabinet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Secretary of State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Thomas Jefferson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Dealt with relations with other countries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Secretary of War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Henry Knox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charge of national defense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Secretary of Treasury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Alexander Hamilton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charge of nation’s economy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Attorney General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Advise government on legal matters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Edmund Randolph</a:t>
            </a: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494592"/>
            <a:ext cx="2741820" cy="3392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743200"/>
            <a:ext cx="2741820" cy="3471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483706"/>
            <a:ext cx="2741820" cy="371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Nations finances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War Debts = $52 million</a:t>
            </a:r>
          </a:p>
          <a:p>
            <a:pPr eaLnBrk="1" hangingPunct="1"/>
            <a:r>
              <a:rPr lang="en-US" dirty="0" smtClean="0"/>
              <a:t>Alexander Hamilton</a:t>
            </a:r>
          </a:p>
          <a:p>
            <a:pPr lvl="1" eaLnBrk="1" hangingPunct="1"/>
            <a:r>
              <a:rPr lang="en-US" dirty="0" smtClean="0"/>
              <a:t>Believed in a strong central government</a:t>
            </a:r>
          </a:p>
          <a:p>
            <a:pPr lvl="2" eaLnBrk="1" hangingPunct="1"/>
            <a:r>
              <a:rPr lang="en-US" dirty="0" smtClean="0"/>
              <a:t>Stronger than States</a:t>
            </a:r>
          </a:p>
          <a:p>
            <a:pPr lvl="1" eaLnBrk="1" hangingPunct="1"/>
            <a:r>
              <a:rPr lang="en-US" dirty="0" smtClean="0"/>
              <a:t>3 Step plan to improve finances</a:t>
            </a:r>
          </a:p>
          <a:p>
            <a:pPr lvl="4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Step 1: Repay War Debts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Including states’ debts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Southern states object</a:t>
            </a:r>
          </a:p>
          <a:p>
            <a:pPr marL="1314450" lvl="2" indent="-51435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They already paid most of their debts</a:t>
            </a:r>
          </a:p>
          <a:p>
            <a:pPr marL="1314450" lvl="2" indent="-51435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Compromise: </a:t>
            </a:r>
            <a:r>
              <a:rPr lang="en-US" dirty="0" smtClean="0"/>
              <a:t>Pay off all states’ debts</a:t>
            </a:r>
            <a:endParaRPr lang="en-US" dirty="0" smtClean="0"/>
          </a:p>
          <a:p>
            <a:pPr marL="1771650" lvl="3" indent="-51435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And capital would be located in the South</a:t>
            </a:r>
          </a:p>
          <a:p>
            <a:pPr marL="2228850" lvl="4" indent="-51435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Washington, D.C.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marL="114300" indent="-51435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514350" lvl="1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Step 2: Raise Govt. Revenues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 rtlCol="0">
            <a:normAutofit fontScale="925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Tariffs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Taxes on imported goods (from overseas)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$$$ for government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Made foreign goods more expensive</a:t>
            </a:r>
          </a:p>
          <a:p>
            <a:pPr marL="1314450" lvl="2" indent="-51435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Buy American goods instead</a:t>
            </a:r>
          </a:p>
          <a:p>
            <a:pPr marL="1314450" lvl="2" indent="-51435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4300" dirty="0" smtClean="0"/>
              <a:t>Step 3: Create a National Bank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Issue money, make loans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Strengthen national Govt.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Not in Constitution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Opposed by Jefferson (and others)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Established 1791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914400" lvl="1" indent="-51435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marL="114300" indent="-51435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514350" lvl="1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09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5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258</Words>
  <Application>Microsoft Office PowerPoint</Application>
  <PresentationFormat>On-screen Show (4:3)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Chapter 9- A New Republic</vt:lpstr>
      <vt:lpstr>Washington’s Presidency</vt:lpstr>
      <vt:lpstr>Washington’s Precedents</vt:lpstr>
      <vt:lpstr>Washington’s Cabinet</vt:lpstr>
      <vt:lpstr>The Nations finances</vt:lpstr>
      <vt:lpstr>Step 1: Repay War Debts</vt:lpstr>
      <vt:lpstr>Step 2: Raise Govt. Revenues</vt:lpstr>
    </vt:vector>
  </TitlesOfParts>
  <Company>Warner Brothers Movie World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7- The American Revolution</dc:title>
  <dc:creator>Bugs Bunny</dc:creator>
  <cp:lastModifiedBy>Cross</cp:lastModifiedBy>
  <cp:revision>18</cp:revision>
  <dcterms:created xsi:type="dcterms:W3CDTF">2011-11-28T22:12:48Z</dcterms:created>
  <dcterms:modified xsi:type="dcterms:W3CDTF">2015-02-24T19:21:35Z</dcterms:modified>
</cp:coreProperties>
</file>