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  <p:sldId id="267" r:id="rId7"/>
    <p:sldId id="265" r:id="rId8"/>
    <p:sldId id="266" r:id="rId9"/>
    <p:sldId id="259" r:id="rId10"/>
    <p:sldId id="260" r:id="rId11"/>
    <p:sldId id="268" r:id="rId12"/>
    <p:sldId id="269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5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6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7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8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1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1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0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4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8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9DA51-BA86-44A4-9E50-71D1E44B218B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0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727" y="3429000"/>
            <a:ext cx="7772400" cy="1470025"/>
          </a:xfrm>
        </p:spPr>
        <p:txBody>
          <a:bodyPr/>
          <a:lstStyle/>
          <a:p>
            <a:r>
              <a:rPr lang="en-US" b="1" dirty="0" smtClean="0"/>
              <a:t>COMMUNICATION </a:t>
            </a:r>
            <a:br>
              <a:rPr lang="en-US" b="1" dirty="0" smtClean="0"/>
            </a:br>
            <a:r>
              <a:rPr lang="en-US" b="1" dirty="0" smtClean="0"/>
              <a:t>&amp; SOCIAL MEDIA</a:t>
            </a:r>
            <a:endParaRPr lang="en-US" b="1" dirty="0"/>
          </a:p>
        </p:txBody>
      </p:sp>
      <p:pic>
        <p:nvPicPr>
          <p:cNvPr id="1026" name="Picture 2" descr="C:\Users\206013197\Downloads\MCCPTA blue 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56626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04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30-Seconds to YES!</a:t>
            </a:r>
            <a:endParaRPr lang="en-US" b="1" dirty="0"/>
          </a:p>
        </p:txBody>
      </p:sp>
      <p:pic>
        <p:nvPicPr>
          <p:cNvPr id="4098" name="Picture 2" descr="C:\Users\206013197\Desktop\elev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20361"/>
            <a:ext cx="3505200" cy="526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277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206013197\Downloads\MDC we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" y="328612"/>
            <a:ext cx="8048625" cy="620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685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206013197\Desktop\S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"/>
            <a:ext cx="5798023" cy="392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229600" cy="1143000"/>
          </a:xfrm>
        </p:spPr>
        <p:txBody>
          <a:bodyPr/>
          <a:lstStyle/>
          <a:p>
            <a:r>
              <a:rPr lang="en-US" b="1" dirty="0" smtClean="0"/>
              <a:t>#</a:t>
            </a:r>
            <a:r>
              <a:rPr lang="en-US" b="1" dirty="0" err="1" smtClean="0"/>
              <a:t>WhatsYourMessage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0180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Don’t Forget It!</a:t>
            </a:r>
            <a:endParaRPr lang="en-US" b="1" dirty="0"/>
          </a:p>
        </p:txBody>
      </p:sp>
      <p:pic>
        <p:nvPicPr>
          <p:cNvPr id="6146" name="Picture 2" descr="C:\Users\206013197\Desktop\car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6615112" cy="378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41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Sign </a:t>
            </a:r>
            <a:r>
              <a:rPr lang="en-US" sz="4800" dirty="0" smtClean="0"/>
              <a:t>in</a:t>
            </a:r>
            <a:endParaRPr lang="en-US" sz="4800" dirty="0" smtClean="0"/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 smtClean="0"/>
              <a:t>Agenda, feedback, “Fresh Ideas”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5455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CONNECT!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8382000" cy="1752600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Check In</a:t>
            </a:r>
          </a:p>
          <a:p>
            <a:r>
              <a:rPr lang="en-US" dirty="0" smtClean="0"/>
              <a:t>“Like” or follow</a:t>
            </a:r>
          </a:p>
          <a:p>
            <a:r>
              <a:rPr lang="en-US" dirty="0" smtClean="0"/>
              <a:t>Post or Tweet</a:t>
            </a:r>
          </a:p>
          <a:p>
            <a:r>
              <a:rPr lang="en-US" dirty="0" smtClean="0"/>
              <a:t>#</a:t>
            </a:r>
            <a:r>
              <a:rPr lang="en-US" dirty="0" err="1" smtClean="0"/>
              <a:t>MCCPTAFallTraining</a:t>
            </a:r>
            <a:endParaRPr lang="en-US" dirty="0" smtClean="0"/>
          </a:p>
          <a:p>
            <a:r>
              <a:rPr lang="en-US" dirty="0" smtClean="0"/>
              <a:t>Tag @MCC_PTA</a:t>
            </a:r>
          </a:p>
          <a:p>
            <a:r>
              <a:rPr lang="en-US" dirty="0" smtClean="0"/>
              <a:t>Pix!</a:t>
            </a:r>
          </a:p>
        </p:txBody>
      </p:sp>
      <p:pic>
        <p:nvPicPr>
          <p:cNvPr id="1026" name="Picture 2" descr="C:\Users\206013197\Desktop\S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96370"/>
            <a:ext cx="4374320" cy="296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41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Jokerman" panose="04090605060D06020702" pitchFamily="82" charset="0"/>
              </a:rPr>
              <a:t>Game Time!</a:t>
            </a:r>
            <a:endParaRPr lang="en-US" sz="6000" b="1" dirty="0">
              <a:latin typeface="Jokerman" panose="04090605060D06020702" pitchFamily="82" charset="0"/>
            </a:endParaRPr>
          </a:p>
        </p:txBody>
      </p:sp>
      <p:pic>
        <p:nvPicPr>
          <p:cNvPr id="2050" name="Picture 2" descr="C:\Users\206013197\Downloads\Use many channel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76"/>
          <a:stretch/>
        </p:blipFill>
        <p:spPr bwMode="auto">
          <a:xfrm>
            <a:off x="1905000" y="1447800"/>
            <a:ext cx="537943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8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206013197\Downloads\PTA-Communication-Pl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8147723" cy="473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89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206013197\Desktop\wh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09356"/>
            <a:ext cx="6400800" cy="517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21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206013197\Downloads\Newsletter ti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7217396" cy="540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41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206013197\Downloads\Call to a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149167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18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We Did It!</a:t>
            </a:r>
            <a:endParaRPr lang="en-US" sz="7200" b="1" dirty="0"/>
          </a:p>
        </p:txBody>
      </p:sp>
      <p:pic>
        <p:nvPicPr>
          <p:cNvPr id="3074" name="Picture 2" descr="C:\Users\206013197\Downloads\mem toolk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418" y="1295400"/>
            <a:ext cx="6726382" cy="498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465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50</Words>
  <Application>Microsoft Office PowerPoint</Application>
  <PresentationFormat>On-screen Show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COMMUNICATION  &amp; SOCIAL MEDIA</vt:lpstr>
      <vt:lpstr>To Do</vt:lpstr>
      <vt:lpstr>CONNECT!</vt:lpstr>
      <vt:lpstr>Game Time!</vt:lpstr>
      <vt:lpstr>PowerPoint Presentation</vt:lpstr>
      <vt:lpstr>PowerPoint Presentation</vt:lpstr>
      <vt:lpstr>PowerPoint Presentation</vt:lpstr>
      <vt:lpstr>PowerPoint Presentation</vt:lpstr>
      <vt:lpstr>We Did It!</vt:lpstr>
      <vt:lpstr>30-Seconds to YES!</vt:lpstr>
      <vt:lpstr>PowerPoint Presentation</vt:lpstr>
      <vt:lpstr>#WhatsYourMessage?</vt:lpstr>
      <vt:lpstr>Don’t Forget 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206013197</dc:creator>
  <cp:lastModifiedBy>206013197</cp:lastModifiedBy>
  <cp:revision>6</cp:revision>
  <dcterms:created xsi:type="dcterms:W3CDTF">2016-09-10T10:48:59Z</dcterms:created>
  <dcterms:modified xsi:type="dcterms:W3CDTF">2016-09-10T12:04:14Z</dcterms:modified>
</cp:coreProperties>
</file>