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626" autoAdjust="0"/>
  </p:normalViewPr>
  <p:slideViewPr>
    <p:cSldViewPr>
      <p:cViewPr>
        <p:scale>
          <a:sx n="51" d="100"/>
          <a:sy n="51" d="100"/>
        </p:scale>
        <p:origin x="-1212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DC73C-0033-4222-99A7-318D76ED8C7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485B-3CB9-4871-B1C1-31F80F7E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my role I am seeing that not</a:t>
            </a:r>
            <a:r>
              <a:rPr lang="en-US" baseline="0" dirty="0" smtClean="0"/>
              <a:t> all shops are current with training and warranty when it comes to Emission coverage. I want to share what the rules are and give some guidance on what you can do to improve your bottom line. All information shared is public – available via a quick Google search.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short story is that the majority of your emission system carries a 5 </a:t>
            </a:r>
            <a:r>
              <a:rPr lang="en-US" baseline="0" dirty="0" err="1" smtClean="0"/>
              <a:t>yr</a:t>
            </a:r>
            <a:r>
              <a:rPr lang="en-US" baseline="0" dirty="0" smtClean="0"/>
              <a:t> 160 km warranty.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485B-3CB9-4871-B1C1-31F80F7ED2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quick</a:t>
            </a:r>
            <a:r>
              <a:rPr lang="en-US" baseline="0" dirty="0" smtClean="0"/>
              <a:t> clip from the US bible – the CFR – if you look this up you will also see tire and AC coverage.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485B-3CB9-4871-B1C1-31F80F7ED2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coverage is public and supported by all engine manufacturers. You have paid for it – 10k bumps in engine cost for each EPA improvement</a:t>
            </a:r>
          </a:p>
          <a:p>
            <a:r>
              <a:rPr lang="en-US" dirty="0" smtClean="0"/>
              <a:t>Its</a:t>
            </a:r>
            <a:r>
              <a:rPr lang="en-US" baseline="0" dirty="0" smtClean="0"/>
              <a:t> you job to know what is available – do not relay on the dealer, they may not have read up on this but </a:t>
            </a:r>
            <a:r>
              <a:rPr lang="en-US" b="1" baseline="0" dirty="0" smtClean="0"/>
              <a:t>note</a:t>
            </a:r>
            <a:r>
              <a:rPr lang="en-US" baseline="0" dirty="0" smtClean="0"/>
              <a:t> (Customer pay is always better than warranty from the engine mfg.) </a:t>
            </a:r>
          </a:p>
          <a:p>
            <a:r>
              <a:rPr lang="en-US" baseline="0" dirty="0" smtClean="0"/>
              <a:t>Training for emission system diagnosis is getting better but is still lacking in many areas of the country</a:t>
            </a:r>
          </a:p>
          <a:p>
            <a:r>
              <a:rPr lang="en-US" dirty="0" smtClean="0"/>
              <a:t>Let your dealer know what you are expecting – It is much</a:t>
            </a:r>
            <a:r>
              <a:rPr lang="en-US" baseline="0" dirty="0" smtClean="0"/>
              <a:t> easier to address before you have to reach into your wallet</a:t>
            </a:r>
          </a:p>
          <a:p>
            <a:r>
              <a:rPr lang="en-US" baseline="0" dirty="0" smtClean="0"/>
              <a:t>Keep good records – know what oils you must use – cheap oil may result in and expensive repair that may have been covered</a:t>
            </a:r>
          </a:p>
          <a:p>
            <a:r>
              <a:rPr lang="en-US" baseline="0" dirty="0" smtClean="0"/>
              <a:t>There may be repeat offenders in your emission system, let the dealer know if you have already had a component replaced.</a:t>
            </a:r>
          </a:p>
          <a:p>
            <a:endParaRPr lang="en-US" dirty="0" smtClean="0"/>
          </a:p>
          <a:p>
            <a:r>
              <a:rPr lang="en-US" dirty="0" smtClean="0"/>
              <a:t>We are all continuing to learn about how these systems</a:t>
            </a:r>
            <a:r>
              <a:rPr lang="en-US" baseline="0" dirty="0" smtClean="0"/>
              <a:t> work and how duty cycles impact performance – occasionally there may be programming available to “cure your ill” this is an area where your engine rep can assist.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Life has changed – have your specs ? On your next build ask your engine rep to have a once over on your spec in addition to your truck sales rep. you may get </a:t>
            </a:r>
            <a:r>
              <a:rPr lang="en-US" baseline="0" smtClean="0"/>
              <a:t>a surprise 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485B-3CB9-4871-B1C1-31F80F7ED2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6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0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1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7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6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7843B-486D-45C6-A5DB-E1E72400FECA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C62D-3BA7-4618-A166-27DD78F47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04800"/>
            <a:ext cx="7991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3526"/>
            <a:ext cx="1581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21625"/>
            <a:ext cx="1562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7375" y="2207500"/>
            <a:ext cx="542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Emission Warranty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5052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Mandated by the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 reference 40 CFR – 1037.120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Requirements adopted by Canada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080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04800"/>
            <a:ext cx="7991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3526"/>
            <a:ext cx="1581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21625"/>
            <a:ext cx="1562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78597"/>
            <a:ext cx="6267450" cy="441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90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04800"/>
            <a:ext cx="7991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3526"/>
            <a:ext cx="1581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21625"/>
            <a:ext cx="1562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1444407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Volvo</a:t>
            </a:r>
            <a:endParaRPr lang="en-US" sz="4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80" y="2406869"/>
            <a:ext cx="801902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32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04800"/>
            <a:ext cx="7991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3526"/>
            <a:ext cx="1581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21625"/>
            <a:ext cx="1562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1444407"/>
            <a:ext cx="161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Volvo</a:t>
            </a:r>
            <a:endParaRPr lang="en-US" sz="4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58" y="2430517"/>
            <a:ext cx="8751484" cy="382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19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04800"/>
            <a:ext cx="7991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3526"/>
            <a:ext cx="1581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21625"/>
            <a:ext cx="1562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1444407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Cummins</a:t>
            </a:r>
            <a:endParaRPr lang="en-US" sz="4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09" y="2245601"/>
            <a:ext cx="2449082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752" y="2250856"/>
            <a:ext cx="5313503" cy="308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85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304800"/>
            <a:ext cx="79914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3526"/>
            <a:ext cx="15811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921625"/>
            <a:ext cx="1562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2207500"/>
            <a:ext cx="704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am I supposed to do</a:t>
            </a:r>
            <a:endParaRPr lang="en-US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276600"/>
            <a:ext cx="75664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 on the internet and understand what is available to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Let your Dealer know what you are expecting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Keep good records – oil type, frequency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Get to know your engine 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be afraid of asking for assistance </a:t>
            </a:r>
            <a:r>
              <a:rPr lang="en-US" dirty="0" err="1" smtClean="0"/>
              <a:t>ie</a:t>
            </a:r>
            <a:r>
              <a:rPr lang="en-US" dirty="0" smtClean="0"/>
              <a:t>: policy it is out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your engine rep  about potential  campaigns  (non published coverages)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0760" y="5307925"/>
            <a:ext cx="80236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 Aware – not all dealers may be as “up to speed” as you 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0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441</Words>
  <Application>Microsoft Office PowerPoint</Application>
  <PresentationFormat>On-screen Show (4:3)</PresentationFormat>
  <Paragraphs>32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Praxair,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Hammond</dc:creator>
  <cp:lastModifiedBy>Vic Wintjes</cp:lastModifiedBy>
  <cp:revision>7</cp:revision>
  <dcterms:created xsi:type="dcterms:W3CDTF">2017-04-11T21:36:53Z</dcterms:created>
  <dcterms:modified xsi:type="dcterms:W3CDTF">2017-05-08T02:18:03Z</dcterms:modified>
</cp:coreProperties>
</file>