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8" r:id="rId4"/>
    <p:sldId id="257" r:id="rId5"/>
    <p:sldId id="258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8C26E-B84C-4077-966B-9D78E0E64DB0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FCC37-244F-4EF5-9666-9D728FF93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3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FCC37-244F-4EF5-9666-9D728FF93A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1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15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Section 3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7467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Election of 1860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7086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Democratic Party split over slavery</a:t>
            </a:r>
          </a:p>
          <a:p>
            <a:pPr lvl="1" eaLnBrk="1" hangingPunct="1"/>
            <a:r>
              <a:rPr lang="en-US" dirty="0" smtClean="0"/>
              <a:t>Northern Democrats</a:t>
            </a:r>
          </a:p>
          <a:p>
            <a:pPr lvl="1" eaLnBrk="1" hangingPunct="1"/>
            <a:r>
              <a:rPr lang="en-US" dirty="0" smtClean="0"/>
              <a:t>Southern Democrats</a:t>
            </a:r>
          </a:p>
          <a:p>
            <a:pPr eaLnBrk="1" hangingPunct="1"/>
            <a:r>
              <a:rPr lang="en-US" dirty="0" smtClean="0"/>
              <a:t>Candidates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Stephen Douglas</a:t>
            </a:r>
          </a:p>
          <a:p>
            <a:pPr lvl="2" eaLnBrk="1" hangingPunct="1"/>
            <a:r>
              <a:rPr lang="en-US" dirty="0" smtClean="0"/>
              <a:t>Northern Democrat</a:t>
            </a:r>
          </a:p>
          <a:p>
            <a:pPr lvl="2" eaLnBrk="1" hangingPunct="1"/>
            <a:r>
              <a:rPr lang="en-US" dirty="0" smtClean="0"/>
              <a:t>Senator from Illinois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John Breckenridge</a:t>
            </a:r>
          </a:p>
          <a:p>
            <a:pPr lvl="2" eaLnBrk="1" hangingPunct="1"/>
            <a:r>
              <a:rPr lang="en-US" dirty="0" smtClean="0"/>
              <a:t>Southern Democrat</a:t>
            </a:r>
          </a:p>
          <a:p>
            <a:pPr lvl="2" eaLnBrk="1" hangingPunct="1"/>
            <a:r>
              <a:rPr lang="en-US" dirty="0" smtClean="0"/>
              <a:t>Vice President</a:t>
            </a:r>
          </a:p>
          <a:p>
            <a:pPr lvl="2" eaLnBrk="1" hangingPunct="1"/>
            <a:r>
              <a:rPr lang="en-US" dirty="0" smtClean="0"/>
              <a:t>From Kentucky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0" y="3164681"/>
            <a:ext cx="4876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Abraham Lincoln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Republican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House of Representatives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From Illinois</a:t>
            </a:r>
          </a:p>
          <a:p>
            <a:pPr lvl="1"/>
            <a:endParaRPr lang="en-US" sz="120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sz="2400" dirty="0" smtClean="0"/>
              <a:t>John Bell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Constitutional Union Party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Wanted to preserve the Union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Senator From Tennessee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9685"/>
            <a:ext cx="22860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87" y="199685"/>
            <a:ext cx="23336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87" y="199685"/>
            <a:ext cx="233172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47" y="199685"/>
            <a:ext cx="1981200" cy="294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8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33400"/>
            <a:ext cx="9151627" cy="565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9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Election of 1860 (cont.)</a:t>
            </a:r>
            <a:endParaRPr 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Two Races</a:t>
            </a:r>
          </a:p>
          <a:p>
            <a:pPr lvl="1" eaLnBrk="1" hangingPunct="1"/>
            <a:r>
              <a:rPr lang="en-US" dirty="0" smtClean="0"/>
              <a:t>North: Lincoln vs. Douglas</a:t>
            </a:r>
          </a:p>
          <a:p>
            <a:pPr lvl="1" eaLnBrk="1" hangingPunct="1"/>
            <a:r>
              <a:rPr lang="en-US" dirty="0" smtClean="0"/>
              <a:t>South: Breckinridge vs. Bell</a:t>
            </a:r>
          </a:p>
          <a:p>
            <a:pPr eaLnBrk="1" hangingPunct="1"/>
            <a:r>
              <a:rPr lang="en-US" dirty="0" smtClean="0"/>
              <a:t>Lincoln won in the North</a:t>
            </a:r>
          </a:p>
          <a:p>
            <a:pPr eaLnBrk="1" hangingPunct="1"/>
            <a:r>
              <a:rPr lang="en-US" dirty="0" smtClean="0"/>
              <a:t>Breckinridge won most of the South</a:t>
            </a:r>
          </a:p>
          <a:p>
            <a:pPr eaLnBrk="1" hangingPunct="1"/>
            <a:r>
              <a:rPr lang="en-US" dirty="0" smtClean="0"/>
              <a:t>Douglas and Bell won in “Border States”</a:t>
            </a:r>
          </a:p>
          <a:p>
            <a:pPr eaLnBrk="1" hangingPunct="1"/>
            <a:r>
              <a:rPr lang="en-US" dirty="0" smtClean="0"/>
              <a:t>Since the North had the largest population, Lincoln won </a:t>
            </a:r>
          </a:p>
          <a:p>
            <a:pPr lvl="1" eaLnBrk="1" hangingPunct="1"/>
            <a:r>
              <a:rPr lang="en-US" dirty="0" smtClean="0"/>
              <a:t>Southerners felt threatened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036638"/>
          </a:xfrm>
        </p:spPr>
        <p:txBody>
          <a:bodyPr/>
          <a:lstStyle/>
          <a:p>
            <a:pPr eaLnBrk="1" hangingPunct="1"/>
            <a:r>
              <a:rPr lang="en-US" dirty="0" smtClean="0"/>
              <a:t>Southern States Secede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Believed Lincoln would try to ban slavery</a:t>
            </a:r>
          </a:p>
          <a:p>
            <a:pPr eaLnBrk="1" hangingPunct="1"/>
            <a:r>
              <a:rPr lang="en-US" dirty="0" smtClean="0"/>
              <a:t>Believed in “States Rights” </a:t>
            </a:r>
          </a:p>
          <a:p>
            <a:pPr lvl="1" eaLnBrk="1" hangingPunct="1"/>
            <a:r>
              <a:rPr lang="en-US" dirty="0" smtClean="0"/>
              <a:t>States have certain right the federal government cannot overrule</a:t>
            </a:r>
          </a:p>
          <a:p>
            <a:pPr lvl="1" eaLnBrk="1" hangingPunct="1"/>
            <a:r>
              <a:rPr lang="en-US" dirty="0" smtClean="0"/>
              <a:t>States could leave the Union if they wanted to</a:t>
            </a:r>
          </a:p>
          <a:p>
            <a:pPr eaLnBrk="1" hangingPunct="1"/>
            <a:r>
              <a:rPr lang="en-US" dirty="0" smtClean="0"/>
              <a:t>Dec. 1860- South Carolina becomes the first state to secede (leave the Union)</a:t>
            </a:r>
          </a:p>
          <a:p>
            <a:pPr eaLnBrk="1" hangingPunct="1"/>
            <a:r>
              <a:rPr lang="en-US" dirty="0" smtClean="0"/>
              <a:t>Other Southern States followed</a:t>
            </a:r>
          </a:p>
          <a:p>
            <a:pPr eaLnBrk="1" hangingPunct="1"/>
            <a:r>
              <a:rPr lang="en-US" dirty="0" smtClean="0"/>
              <a:t>Formed the Confederate States of America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036638"/>
          </a:xfrm>
        </p:spPr>
        <p:txBody>
          <a:bodyPr/>
          <a:lstStyle/>
          <a:p>
            <a:pPr eaLnBrk="1" hangingPunct="1"/>
            <a:r>
              <a:rPr lang="en-US" dirty="0" smtClean="0"/>
              <a:t>Confederate States of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Elected Jefferson Davis their President</a:t>
            </a:r>
          </a:p>
          <a:p>
            <a:pPr eaLnBrk="1" hangingPunct="1"/>
            <a:r>
              <a:rPr lang="en-US" dirty="0" smtClean="0"/>
              <a:t>Capital: Montgomery, Alabama</a:t>
            </a:r>
          </a:p>
          <a:p>
            <a:pPr eaLnBrk="1" hangingPunct="1"/>
            <a:r>
              <a:rPr lang="en-US" dirty="0" smtClean="0"/>
              <a:t>Wrote its own Constitution</a:t>
            </a:r>
            <a:endParaRPr lang="en-US" dirty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493369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399"/>
            <a:ext cx="4267200" cy="255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838200"/>
            <a:ext cx="9144000" cy="561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186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15 </vt:lpstr>
      <vt:lpstr>Election of 1860</vt:lpstr>
      <vt:lpstr>PowerPoint Presentation</vt:lpstr>
      <vt:lpstr>The Election of 1860 (cont.)</vt:lpstr>
      <vt:lpstr>Southern States Secede</vt:lpstr>
      <vt:lpstr>Confederate States of America</vt:lpstr>
      <vt:lpstr>PowerPoint Presentation</vt:lpstr>
    </vt:vector>
  </TitlesOfParts>
  <Company>Warner Brothers Movie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Bugs Bunny</cp:lastModifiedBy>
  <cp:revision>59</cp:revision>
  <dcterms:created xsi:type="dcterms:W3CDTF">2011-11-28T22:12:48Z</dcterms:created>
  <dcterms:modified xsi:type="dcterms:W3CDTF">2012-04-15T23:46:16Z</dcterms:modified>
</cp:coreProperties>
</file>