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68" r:id="rId4"/>
    <p:sldId id="257" r:id="rId5"/>
    <p:sldId id="258" r:id="rId6"/>
    <p:sldId id="267" r:id="rId7"/>
    <p:sldId id="269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88C26E-B84C-4077-966B-9D78E0E64DB0}" type="datetimeFigureOut">
              <a:rPr lang="en-US" smtClean="0"/>
              <a:t>4/15/2012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7FCC37-244F-4EF5-9666-9D728FF93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33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FCC37-244F-4EF5-9666-9D728FF93A9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315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E97A0-A799-4287-8B66-997416F553C0}" type="datetimeFigureOut">
              <a:rPr lang="en-US"/>
              <a:pPr>
                <a:defRPr/>
              </a:pPr>
              <a:t>4/15/2012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AE377-7468-4913-A97B-0E48492A2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72FB0-4E93-4B27-A0B5-3E496D1567B7}" type="datetimeFigureOut">
              <a:rPr lang="en-US"/>
              <a:pPr>
                <a:defRPr/>
              </a:pPr>
              <a:t>4/15/2012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D2555-7C33-4445-ADB8-6AAE8C3A6D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7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1D3FE-461F-4FEF-8C00-D471309A6A7A}" type="datetimeFigureOut">
              <a:rPr lang="en-US"/>
              <a:pPr>
                <a:defRPr/>
              </a:pPr>
              <a:t>4/15/2012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99D77-5640-469F-846A-0B3538083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497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E616D-3D5A-409E-9DF6-4B574C2358D5}" type="datetimeFigureOut">
              <a:rPr lang="en-US"/>
              <a:pPr>
                <a:defRPr/>
              </a:pPr>
              <a:t>4/15/2012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D140E-EB01-4CCD-BFD8-1CD7EE0423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28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B1301-DBA0-4267-B940-BE97FBC60DC3}" type="datetimeFigureOut">
              <a:rPr lang="en-US"/>
              <a:pPr>
                <a:defRPr/>
              </a:pPr>
              <a:t>4/15/2012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DAA09-D501-4CD7-A9BE-0D12FFA5C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760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42219-94F7-404E-A071-156B8786C08F}" type="datetimeFigureOut">
              <a:rPr lang="en-US"/>
              <a:pPr>
                <a:defRPr/>
              </a:pPr>
              <a:t>4/15/2012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390D5-D986-409E-8520-2E73E4735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202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EFDBB-6471-41A3-920C-A923BF0837C5}" type="datetimeFigureOut">
              <a:rPr lang="en-US"/>
              <a:pPr>
                <a:defRPr/>
              </a:pPr>
              <a:t>4/15/2012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14378-AF0C-4E66-B478-DF2F68C34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7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40AEE-A4E3-412D-B228-25EFE6895EA1}" type="datetimeFigureOut">
              <a:rPr lang="en-US"/>
              <a:pPr>
                <a:defRPr/>
              </a:pPr>
              <a:t>4/15/2012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DE39A-870D-40CA-8B35-E3DF35DAF2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139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2853D-2E18-4FEA-B5F9-4F4B37B4258B}" type="datetimeFigureOut">
              <a:rPr lang="en-US"/>
              <a:pPr>
                <a:defRPr/>
              </a:pPr>
              <a:t>4/15/2012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83CDE-AF29-4C2A-B644-9417BEEA92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465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6690B-C717-475E-90C4-804C670C0CAE}" type="datetimeFigureOut">
              <a:rPr lang="en-US"/>
              <a:pPr>
                <a:defRPr/>
              </a:pPr>
              <a:t>4/15/2012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9AF01-66DB-4EBA-AE64-44E7E0A35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960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D75BD-6B24-4AF5-8ACF-425A5F18B3CB}" type="datetimeFigureOut">
              <a:rPr lang="en-US"/>
              <a:pPr>
                <a:defRPr/>
              </a:pPr>
              <a:t>4/15/2012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E4701-7F33-4A1E-A6E8-3CA8B1606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800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A614CA-D65A-4E02-A3BB-FAB77C925539}" type="datetimeFigureOut">
              <a:rPr lang="en-US"/>
              <a:pPr>
                <a:defRPr/>
              </a:pPr>
              <a:t>4/15/2012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E7C0D1C-AB00-4A74-812E-1AA6015AFF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Chapter 15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>Section 3</a:t>
            </a: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762000" y="-76200"/>
            <a:ext cx="7467600" cy="1295400"/>
          </a:xfrm>
        </p:spPr>
        <p:txBody>
          <a:bodyPr/>
          <a:lstStyle/>
          <a:p>
            <a:pPr eaLnBrk="1" hangingPunct="1"/>
            <a:r>
              <a:rPr lang="en-US" dirty="0" smtClean="0"/>
              <a:t>Election of 1860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7086600" cy="5181600"/>
          </a:xfrm>
        </p:spPr>
        <p:txBody>
          <a:bodyPr/>
          <a:lstStyle/>
          <a:p>
            <a:pPr eaLnBrk="1" hangingPunct="1"/>
            <a:r>
              <a:rPr lang="en-US" dirty="0" smtClean="0"/>
              <a:t>Democratic Party split over slavery</a:t>
            </a:r>
          </a:p>
          <a:p>
            <a:pPr lvl="1" eaLnBrk="1" hangingPunct="1"/>
            <a:r>
              <a:rPr lang="en-US" dirty="0" smtClean="0"/>
              <a:t>Northern Democrats</a:t>
            </a:r>
          </a:p>
          <a:p>
            <a:pPr lvl="1" eaLnBrk="1" hangingPunct="1"/>
            <a:r>
              <a:rPr lang="en-US" dirty="0" smtClean="0"/>
              <a:t>Southern Democrats</a:t>
            </a:r>
          </a:p>
          <a:p>
            <a:pPr eaLnBrk="1" hangingPunct="1"/>
            <a:r>
              <a:rPr lang="en-US" dirty="0" smtClean="0"/>
              <a:t>Candidates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 smtClean="0"/>
              <a:t>Stephen Douglas</a:t>
            </a:r>
          </a:p>
          <a:p>
            <a:pPr lvl="2" eaLnBrk="1" hangingPunct="1"/>
            <a:r>
              <a:rPr lang="en-US" dirty="0" smtClean="0"/>
              <a:t>Northern Democrat</a:t>
            </a:r>
          </a:p>
          <a:p>
            <a:pPr lvl="2" eaLnBrk="1" hangingPunct="1"/>
            <a:r>
              <a:rPr lang="en-US" dirty="0" smtClean="0"/>
              <a:t>Senator from Illinois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 smtClean="0"/>
              <a:t>John Breckenridge</a:t>
            </a:r>
          </a:p>
          <a:p>
            <a:pPr lvl="2" eaLnBrk="1" hangingPunct="1"/>
            <a:r>
              <a:rPr lang="en-US" dirty="0" smtClean="0"/>
              <a:t>Southern Democrat</a:t>
            </a:r>
          </a:p>
          <a:p>
            <a:pPr lvl="2" eaLnBrk="1" hangingPunct="1"/>
            <a:r>
              <a:rPr lang="en-US" dirty="0" smtClean="0"/>
              <a:t>Vice President</a:t>
            </a:r>
          </a:p>
          <a:p>
            <a:pPr lvl="2" eaLnBrk="1" hangingPunct="1"/>
            <a:r>
              <a:rPr lang="en-US" dirty="0" smtClean="0"/>
              <a:t>From Kentucky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191000" y="3164681"/>
            <a:ext cx="48768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sz="2400" dirty="0" smtClean="0"/>
              <a:t>Abraham Lincoln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Republican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House of Representatives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From Illinois</a:t>
            </a:r>
          </a:p>
          <a:p>
            <a:pPr lvl="1"/>
            <a:endParaRPr lang="en-US" sz="1200" dirty="0" smtClean="0"/>
          </a:p>
          <a:p>
            <a:pPr marL="342900" indent="-342900">
              <a:buFont typeface="+mj-lt"/>
              <a:buAutoNum type="arabicPeriod" startAt="3"/>
            </a:pPr>
            <a:r>
              <a:rPr lang="en-US" sz="2400" dirty="0" smtClean="0"/>
              <a:t>John Bell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Constitutional Union Party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 smtClean="0"/>
              <a:t>Wanted to preserve the Union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Senator From Tennessee</a:t>
            </a:r>
          </a:p>
          <a:p>
            <a:pPr marL="1257300" lvl="2" indent="-342900">
              <a:buFont typeface="+mj-lt"/>
              <a:buAutoNum type="arabicPeriod"/>
            </a:pPr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99685"/>
            <a:ext cx="2286000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587" y="199685"/>
            <a:ext cx="2333625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587" y="199685"/>
            <a:ext cx="2331720" cy="291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0847" y="199685"/>
            <a:ext cx="1981200" cy="2941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9846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  <p:bldP spid="4" grpId="0" uiExpand="1" build="p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533400"/>
            <a:ext cx="9151627" cy="5656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690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534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The Election of 1860 (cont.)</a:t>
            </a:r>
            <a:endParaRPr lang="en-US" i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077200" cy="5334000"/>
          </a:xfrm>
        </p:spPr>
        <p:txBody>
          <a:bodyPr/>
          <a:lstStyle/>
          <a:p>
            <a:pPr eaLnBrk="1" hangingPunct="1"/>
            <a:r>
              <a:rPr lang="en-US" dirty="0" smtClean="0"/>
              <a:t>Two Races</a:t>
            </a:r>
          </a:p>
          <a:p>
            <a:pPr lvl="1" eaLnBrk="1" hangingPunct="1"/>
            <a:r>
              <a:rPr lang="en-US" dirty="0" smtClean="0"/>
              <a:t>North: Lincoln vs. Douglas</a:t>
            </a:r>
          </a:p>
          <a:p>
            <a:pPr lvl="1" eaLnBrk="1" hangingPunct="1"/>
            <a:r>
              <a:rPr lang="en-US" dirty="0" smtClean="0"/>
              <a:t>South: Breckinridge vs. Bell</a:t>
            </a:r>
          </a:p>
          <a:p>
            <a:pPr eaLnBrk="1" hangingPunct="1"/>
            <a:r>
              <a:rPr lang="en-US" dirty="0" smtClean="0"/>
              <a:t>Lincoln won in the North</a:t>
            </a:r>
          </a:p>
          <a:p>
            <a:pPr eaLnBrk="1" hangingPunct="1"/>
            <a:r>
              <a:rPr lang="en-US" dirty="0" smtClean="0"/>
              <a:t>Breckinridge won most of the South</a:t>
            </a:r>
          </a:p>
          <a:p>
            <a:pPr eaLnBrk="1" hangingPunct="1"/>
            <a:r>
              <a:rPr lang="en-US" dirty="0" smtClean="0"/>
              <a:t>Douglas and Bell won in “Border States”</a:t>
            </a:r>
          </a:p>
          <a:p>
            <a:pPr eaLnBrk="1" hangingPunct="1"/>
            <a:r>
              <a:rPr lang="en-US" dirty="0" smtClean="0"/>
              <a:t>Since the North had the largest population, Lincoln won </a:t>
            </a:r>
          </a:p>
          <a:p>
            <a:pPr lvl="1" eaLnBrk="1" hangingPunct="1"/>
            <a:r>
              <a:rPr lang="en-US" dirty="0" smtClean="0"/>
              <a:t>Southerners felt threatened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924800" cy="1036638"/>
          </a:xfrm>
        </p:spPr>
        <p:txBody>
          <a:bodyPr/>
          <a:lstStyle/>
          <a:p>
            <a:pPr eaLnBrk="1" hangingPunct="1"/>
            <a:r>
              <a:rPr lang="en-US" dirty="0" smtClean="0"/>
              <a:t>Southern States Secede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5410200"/>
          </a:xfrm>
        </p:spPr>
        <p:txBody>
          <a:bodyPr/>
          <a:lstStyle/>
          <a:p>
            <a:pPr eaLnBrk="1" hangingPunct="1"/>
            <a:r>
              <a:rPr lang="en-US" dirty="0" smtClean="0"/>
              <a:t>Believed Lincoln would try to ban slavery</a:t>
            </a:r>
          </a:p>
          <a:p>
            <a:pPr eaLnBrk="1" hangingPunct="1"/>
            <a:r>
              <a:rPr lang="en-US" dirty="0" smtClean="0"/>
              <a:t>Believed in “States Rights” </a:t>
            </a:r>
          </a:p>
          <a:p>
            <a:pPr lvl="1" eaLnBrk="1" hangingPunct="1"/>
            <a:r>
              <a:rPr lang="en-US" dirty="0" smtClean="0"/>
              <a:t>States have certain right the federal government cannot overrule</a:t>
            </a:r>
          </a:p>
          <a:p>
            <a:pPr lvl="1" eaLnBrk="1" hangingPunct="1"/>
            <a:r>
              <a:rPr lang="en-US" dirty="0" smtClean="0"/>
              <a:t>States could leave the Union if they wanted to</a:t>
            </a:r>
          </a:p>
          <a:p>
            <a:pPr eaLnBrk="1" hangingPunct="1"/>
            <a:r>
              <a:rPr lang="en-US" dirty="0" smtClean="0"/>
              <a:t>Dec. 1860- South Carolina becomes the first state to secede (leave the Union)</a:t>
            </a:r>
          </a:p>
          <a:p>
            <a:pPr eaLnBrk="1" hangingPunct="1"/>
            <a:r>
              <a:rPr lang="en-US" dirty="0" smtClean="0"/>
              <a:t>Other Southern States followed</a:t>
            </a:r>
          </a:p>
          <a:p>
            <a:pPr eaLnBrk="1" hangingPunct="1"/>
            <a:r>
              <a:rPr lang="en-US" dirty="0" smtClean="0"/>
              <a:t>Formed the Confederate States of America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3" eaLnBrk="1" hangingPunct="1"/>
            <a:endParaRPr lang="en-US" dirty="0" smtClean="0"/>
          </a:p>
          <a:p>
            <a:pPr lvl="1" eaLnBrk="1" hangingPunct="1"/>
            <a:endParaRPr lang="en-US" dirty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1036638"/>
          </a:xfrm>
        </p:spPr>
        <p:txBody>
          <a:bodyPr/>
          <a:lstStyle/>
          <a:p>
            <a:pPr eaLnBrk="1" hangingPunct="1"/>
            <a:r>
              <a:rPr lang="en-US" dirty="0" smtClean="0"/>
              <a:t>Confederate States of America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5410200"/>
          </a:xfrm>
        </p:spPr>
        <p:txBody>
          <a:bodyPr/>
          <a:lstStyle/>
          <a:p>
            <a:pPr eaLnBrk="1" hangingPunct="1"/>
            <a:r>
              <a:rPr lang="en-US" dirty="0" smtClean="0"/>
              <a:t>Elected Jefferson Davis their President</a:t>
            </a:r>
          </a:p>
          <a:p>
            <a:pPr eaLnBrk="1" hangingPunct="1"/>
            <a:r>
              <a:rPr lang="en-US" dirty="0" smtClean="0"/>
              <a:t>Capital: Montgomery, Alabama</a:t>
            </a:r>
          </a:p>
          <a:p>
            <a:pPr eaLnBrk="1" hangingPunct="1"/>
            <a:r>
              <a:rPr lang="en-US" dirty="0" smtClean="0"/>
              <a:t>Wrote its own Constitution</a:t>
            </a:r>
            <a:endParaRPr lang="en-US" dirty="0"/>
          </a:p>
          <a:p>
            <a:pPr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3" eaLnBrk="1" hangingPunct="1"/>
            <a:endParaRPr lang="en-US" dirty="0" smtClean="0"/>
          </a:p>
          <a:p>
            <a:pPr lvl="1" eaLnBrk="1" hangingPunct="1"/>
            <a:endParaRPr lang="en-US" dirty="0"/>
          </a:p>
          <a:p>
            <a:pPr eaLnBrk="1" hangingPunct="1"/>
            <a:endParaRPr lang="en-US" dirty="0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743200"/>
            <a:ext cx="2493369" cy="288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581399"/>
            <a:ext cx="4267200" cy="2558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04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86" y="838200"/>
            <a:ext cx="9144000" cy="5611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44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</TotalTime>
  <Words>186</Words>
  <Application>Microsoft Office PowerPoint</Application>
  <PresentationFormat>On-screen Show (4:3)</PresentationFormat>
  <Paragraphs>57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Chapter 15 </vt:lpstr>
      <vt:lpstr>Election of 1860</vt:lpstr>
      <vt:lpstr>PowerPoint Presentation</vt:lpstr>
      <vt:lpstr>The Election of 1860 (cont.)</vt:lpstr>
      <vt:lpstr>Southern States Secede</vt:lpstr>
      <vt:lpstr>Confederate States of America</vt:lpstr>
      <vt:lpstr>PowerPoint Presentation</vt:lpstr>
    </vt:vector>
  </TitlesOfParts>
  <Company>Warner Brothers Movie World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7- The American Revolution</dc:title>
  <dc:creator>Bugs Bunny</dc:creator>
  <cp:lastModifiedBy>Bugs Bunny</cp:lastModifiedBy>
  <cp:revision>59</cp:revision>
  <dcterms:created xsi:type="dcterms:W3CDTF">2011-11-28T22:12:48Z</dcterms:created>
  <dcterms:modified xsi:type="dcterms:W3CDTF">2012-04-15T23:46:16Z</dcterms:modified>
</cp:coreProperties>
</file>