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5" r:id="rId2"/>
  </p:sldMasterIdLst>
  <p:notesMasterIdLst>
    <p:notesMasterId r:id="rId36"/>
  </p:notesMasterIdLst>
  <p:handoutMasterIdLst>
    <p:handoutMasterId r:id="rId37"/>
  </p:handoutMasterIdLst>
  <p:sldIdLst>
    <p:sldId id="260" r:id="rId3"/>
    <p:sldId id="456" r:id="rId4"/>
    <p:sldId id="457" r:id="rId5"/>
    <p:sldId id="458" r:id="rId6"/>
    <p:sldId id="459" r:id="rId7"/>
    <p:sldId id="485" r:id="rId8"/>
    <p:sldId id="362" r:id="rId9"/>
    <p:sldId id="454" r:id="rId10"/>
    <p:sldId id="365" r:id="rId11"/>
    <p:sldId id="366" r:id="rId12"/>
    <p:sldId id="486" r:id="rId13"/>
    <p:sldId id="487" r:id="rId14"/>
    <p:sldId id="488" r:id="rId15"/>
    <p:sldId id="489" r:id="rId16"/>
    <p:sldId id="490" r:id="rId17"/>
    <p:sldId id="491" r:id="rId18"/>
    <p:sldId id="492" r:id="rId19"/>
    <p:sldId id="493" r:id="rId20"/>
    <p:sldId id="494" r:id="rId21"/>
    <p:sldId id="495" r:id="rId22"/>
    <p:sldId id="460" r:id="rId23"/>
    <p:sldId id="461" r:id="rId24"/>
    <p:sldId id="496" r:id="rId25"/>
    <p:sldId id="497" r:id="rId26"/>
    <p:sldId id="498" r:id="rId27"/>
    <p:sldId id="499" r:id="rId28"/>
    <p:sldId id="500" r:id="rId29"/>
    <p:sldId id="501" r:id="rId30"/>
    <p:sldId id="502" r:id="rId31"/>
    <p:sldId id="503" r:id="rId32"/>
    <p:sldId id="425" r:id="rId33"/>
    <p:sldId id="505" r:id="rId34"/>
    <p:sldId id="50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E8DB252-CFC6-4673-96E8-F44C4B888892}">
          <p14:sldIdLst>
            <p14:sldId id="260"/>
            <p14:sldId id="456"/>
            <p14:sldId id="457"/>
            <p14:sldId id="458"/>
            <p14:sldId id="459"/>
            <p14:sldId id="485"/>
            <p14:sldId id="362"/>
            <p14:sldId id="454"/>
            <p14:sldId id="365"/>
            <p14:sldId id="366"/>
            <p14:sldId id="486"/>
            <p14:sldId id="487"/>
            <p14:sldId id="488"/>
            <p14:sldId id="489"/>
            <p14:sldId id="490"/>
            <p14:sldId id="491"/>
            <p14:sldId id="492"/>
            <p14:sldId id="493"/>
            <p14:sldId id="494"/>
            <p14:sldId id="495"/>
          </p14:sldIdLst>
        </p14:section>
        <p14:section name="Untitled Section" id="{27445CEB-711C-44CB-909A-7D3573793D97}">
          <p14:sldIdLst>
            <p14:sldId id="460"/>
            <p14:sldId id="461"/>
            <p14:sldId id="496"/>
            <p14:sldId id="497"/>
            <p14:sldId id="498"/>
            <p14:sldId id="499"/>
            <p14:sldId id="500"/>
            <p14:sldId id="501"/>
            <p14:sldId id="502"/>
            <p14:sldId id="503"/>
            <p14:sldId id="425"/>
            <p14:sldId id="505"/>
            <p14:sldId id="504"/>
          </p14:sldIdLst>
        </p14:section>
      </p14:sectionLst>
    </p:ext>
    <p:ext uri="{EFAFB233-063F-42B5-8137-9DF3F51BA10A}">
      <p15:sldGuideLst xmlns:p15="http://schemas.microsoft.com/office/powerpoint/2012/main">
        <p15:guide id="2" pos="288" userDrawn="1">
          <p15:clr>
            <a:srgbClr val="A4A3A4"/>
          </p15:clr>
        </p15:guide>
        <p15:guide id="3" orient="horz" pos="552" userDrawn="1">
          <p15:clr>
            <a:srgbClr val="A4A3A4"/>
          </p15:clr>
        </p15:guide>
        <p15:guide id="4" pos="7152" userDrawn="1">
          <p15:clr>
            <a:srgbClr val="A4A3A4"/>
          </p15:clr>
        </p15:guide>
        <p15:guide id="5" orient="horz" pos="1488" userDrawn="1">
          <p15:clr>
            <a:srgbClr val="A4A3A4"/>
          </p15:clr>
        </p15:guide>
        <p15:guide id="6" orient="horz" pos="103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8080"/>
    <a:srgbClr val="472C59"/>
    <a:srgbClr val="E6942C"/>
    <a:srgbClr val="F4F5F5"/>
    <a:srgbClr val="F4F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34" autoAdjust="0"/>
    <p:restoredTop sz="94753"/>
  </p:normalViewPr>
  <p:slideViewPr>
    <p:cSldViewPr snapToGrid="0">
      <p:cViewPr varScale="1">
        <p:scale>
          <a:sx n="84" d="100"/>
          <a:sy n="84" d="100"/>
        </p:scale>
        <p:origin x="102" y="462"/>
      </p:cViewPr>
      <p:guideLst>
        <p:guide pos="288"/>
        <p:guide orient="horz" pos="552"/>
        <p:guide pos="7152"/>
        <p:guide orient="horz" pos="1488"/>
        <p:guide orient="horz" pos="103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739714-836A-7A4A-8C0A-28416A09765E}" type="datetimeFigureOut">
              <a:rPr lang="en-US" smtClean="0"/>
              <a:t>01/22/2018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C9588D-6C05-E349-BD9F-3848600AFC3F}" type="slidenum">
              <a:rPr lang="en-US" smtClean="0"/>
              <a:t>‹#›</a:t>
            </a:fld>
            <a:endParaRPr lang="en-US"/>
          </a:p>
        </p:txBody>
      </p:sp>
    </p:spTree>
    <p:extLst>
      <p:ext uri="{BB962C8B-B14F-4D97-AF65-F5344CB8AC3E}">
        <p14:creationId xmlns:p14="http://schemas.microsoft.com/office/powerpoint/2010/main" val="1043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A9C76-6627-614E-9B18-C51F183F512F}" type="datetimeFigureOut">
              <a:rPr lang="en-US" smtClean="0"/>
              <a:t>01/22/2018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BC3F17-3ADF-4241-BC2D-4FB92D1AEC73}" type="slidenum">
              <a:rPr lang="en-US" smtClean="0"/>
              <a:t>‹#›</a:t>
            </a:fld>
            <a:endParaRPr lang="en-US"/>
          </a:p>
        </p:txBody>
      </p:sp>
    </p:spTree>
    <p:extLst>
      <p:ext uri="{BB962C8B-B14F-4D97-AF65-F5344CB8AC3E}">
        <p14:creationId xmlns:p14="http://schemas.microsoft.com/office/powerpoint/2010/main" val="91065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200" b="1" dirty="0">
                <a:ea typeface="Arial"/>
                <a:cs typeface="Arial"/>
              </a:rPr>
              <a:t>Doc Revision Number:</a:t>
            </a:r>
            <a:r>
              <a:rPr lang="en-US" sz="1200" dirty="0">
                <a:ea typeface="Arial"/>
                <a:cs typeface="Arial"/>
              </a:rPr>
              <a:t> LegalShield Presentation USA</a:t>
            </a:r>
          </a:p>
          <a:p>
            <a:pPr>
              <a:lnSpc>
                <a:spcPct val="115000"/>
              </a:lnSpc>
            </a:pPr>
            <a:r>
              <a:rPr lang="en-US" sz="1200" b="1" dirty="0">
                <a:ea typeface="Arial"/>
                <a:cs typeface="Arial"/>
              </a:rPr>
              <a:t>Effective Date:</a:t>
            </a:r>
            <a:r>
              <a:rPr lang="en-US" sz="1200" dirty="0">
                <a:ea typeface="Arial"/>
                <a:cs typeface="Arial"/>
              </a:rPr>
              <a:t> October 2017</a:t>
            </a:r>
          </a:p>
          <a:p>
            <a:pPr>
              <a:lnSpc>
                <a:spcPct val="115000"/>
              </a:lnSpc>
            </a:pPr>
            <a:r>
              <a:rPr lang="en-US" sz="1200" b="1" dirty="0">
                <a:ea typeface="Arial"/>
                <a:cs typeface="Arial"/>
              </a:rPr>
              <a:t>Length of presentation:</a:t>
            </a:r>
            <a:r>
              <a:rPr lang="en-US" sz="1200" dirty="0">
                <a:ea typeface="Arial"/>
                <a:cs typeface="Arial"/>
              </a:rPr>
              <a:t> 45</a:t>
            </a:r>
            <a:r>
              <a:rPr lang="en-US" sz="1200" baseline="0" dirty="0">
                <a:ea typeface="Arial"/>
                <a:cs typeface="Arial"/>
              </a:rPr>
              <a:t> minutes</a:t>
            </a:r>
            <a:r>
              <a:rPr lang="en-US" sz="1200" b="1" dirty="0">
                <a:ea typeface="Arial"/>
                <a:cs typeface="Arial"/>
              </a:rPr>
              <a:t> </a:t>
            </a:r>
          </a:p>
          <a:p>
            <a:pPr>
              <a:lnSpc>
                <a:spcPct val="115000"/>
              </a:lnSpc>
            </a:pPr>
            <a:endParaRPr lang="en-US" sz="1200" dirty="0">
              <a:ea typeface="Arial"/>
              <a:cs typeface="Arial"/>
            </a:endParaRPr>
          </a:p>
          <a:p>
            <a:pPr>
              <a:lnSpc>
                <a:spcPct val="115000"/>
              </a:lnSpc>
            </a:pPr>
            <a:r>
              <a:rPr lang="en-US" sz="1200" b="1" dirty="0">
                <a:ea typeface="Arial"/>
                <a:cs typeface="Arial"/>
              </a:rPr>
              <a:t> </a:t>
            </a:r>
          </a:p>
          <a:p>
            <a:endParaRPr lang="en-US" dirty="0"/>
          </a:p>
        </p:txBody>
      </p:sp>
      <p:sp>
        <p:nvSpPr>
          <p:cNvPr id="4" name="Slide Number Placeholder 3"/>
          <p:cNvSpPr>
            <a:spLocks noGrp="1"/>
          </p:cNvSpPr>
          <p:nvPr>
            <p:ph type="sldNum" sz="quarter" idx="10"/>
          </p:nvPr>
        </p:nvSpPr>
        <p:spPr/>
        <p:txBody>
          <a:bodyPr/>
          <a:lstStyle/>
          <a:p>
            <a:fld id="{6EBC3F17-3ADF-4241-BC2D-4FB92D1AEC73}" type="slidenum">
              <a:rPr lang="en-US" smtClean="0"/>
              <a:t>1</a:t>
            </a:fld>
            <a:endParaRPr lang="en-US"/>
          </a:p>
        </p:txBody>
      </p:sp>
    </p:spTree>
    <p:extLst>
      <p:ext uri="{BB962C8B-B14F-4D97-AF65-F5344CB8AC3E}">
        <p14:creationId xmlns:p14="http://schemas.microsoft.com/office/powerpoint/2010/main" val="1293892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a:t>
            </a:r>
            <a:r>
              <a:rPr lang="en-US" baseline="0"/>
              <a:t> Vision:</a:t>
            </a:r>
          </a:p>
          <a:p>
            <a:pPr marL="0" marR="0" indent="0" algn="l" defTabSz="571500" rtl="0" eaLnBrk="1" fontAlgn="auto" latinLnBrk="0" hangingPunct="1">
              <a:lnSpc>
                <a:spcPct val="100000"/>
              </a:lnSpc>
              <a:spcBef>
                <a:spcPts val="0"/>
              </a:spcBef>
              <a:spcAft>
                <a:spcPts val="0"/>
              </a:spcAft>
              <a:buClrTx/>
              <a:buSzTx/>
              <a:buFontTx/>
              <a:buNone/>
              <a:tabLst/>
              <a:defRPr/>
            </a:pPr>
            <a:r>
              <a:rPr lang="en-US" sz="1200">
                <a:solidFill>
                  <a:srgbClr val="72736F"/>
                </a:solidFill>
                <a:latin typeface="Arial" charset="0"/>
              </a:rPr>
              <a:t>To provide equal access to the </a:t>
            </a:r>
            <a:r>
              <a:rPr lang="en-US" sz="1200">
                <a:solidFill>
                  <a:schemeClr val="bg2">
                    <a:lumMod val="50000"/>
                  </a:schemeClr>
                </a:solidFill>
                <a:latin typeface="Arial" charset="0"/>
              </a:rPr>
              <a:t>Liberty, </a:t>
            </a:r>
          </a:p>
          <a:p>
            <a:pPr marL="0" marR="0" indent="0" algn="l" defTabSz="571500" rtl="0" eaLnBrk="1" fontAlgn="auto" latinLnBrk="0" hangingPunct="1">
              <a:lnSpc>
                <a:spcPct val="100000"/>
              </a:lnSpc>
              <a:spcBef>
                <a:spcPts val="0"/>
              </a:spcBef>
              <a:spcAft>
                <a:spcPts val="0"/>
              </a:spcAft>
              <a:buClrTx/>
              <a:buSzTx/>
              <a:buFontTx/>
              <a:buNone/>
              <a:tabLst/>
              <a:defRPr/>
            </a:pPr>
            <a:r>
              <a:rPr lang="en-US" sz="1200">
                <a:solidFill>
                  <a:schemeClr val="bg2">
                    <a:lumMod val="50000"/>
                  </a:schemeClr>
                </a:solidFill>
                <a:latin typeface="Arial" charset="0"/>
              </a:rPr>
              <a:t>Equality, Opportunity &amp; Justice </a:t>
            </a:r>
            <a:r>
              <a:rPr lang="en-US" sz="1200">
                <a:solidFill>
                  <a:srgbClr val="72736F"/>
                </a:solidFill>
                <a:latin typeface="Arial" charset="0"/>
              </a:rPr>
              <a:t>that </a:t>
            </a:r>
          </a:p>
          <a:p>
            <a:pPr marL="0" marR="0" indent="0" algn="l" defTabSz="571500" rtl="0" eaLnBrk="1" fontAlgn="auto" latinLnBrk="0" hangingPunct="1">
              <a:lnSpc>
                <a:spcPct val="100000"/>
              </a:lnSpc>
              <a:spcBef>
                <a:spcPts val="0"/>
              </a:spcBef>
              <a:spcAft>
                <a:spcPts val="0"/>
              </a:spcAft>
              <a:buClrTx/>
              <a:buSzTx/>
              <a:buFontTx/>
              <a:buNone/>
              <a:tabLst/>
              <a:defRPr/>
            </a:pPr>
            <a:r>
              <a:rPr lang="en-US" sz="1200">
                <a:solidFill>
                  <a:srgbClr val="72736F"/>
                </a:solidFill>
                <a:latin typeface="Arial" charset="0"/>
              </a:rPr>
              <a:t>every human deserves and expects.</a:t>
            </a:r>
          </a:p>
          <a:p>
            <a:endParaRPr lang="en-US"/>
          </a:p>
        </p:txBody>
      </p:sp>
      <p:sp>
        <p:nvSpPr>
          <p:cNvPr id="4" name="Slide Number Placeholder 3"/>
          <p:cNvSpPr>
            <a:spLocks noGrp="1"/>
          </p:cNvSpPr>
          <p:nvPr>
            <p:ph type="sldNum" sz="quarter" idx="10"/>
          </p:nvPr>
        </p:nvSpPr>
        <p:spPr/>
        <p:txBody>
          <a:bodyPr/>
          <a:lstStyle/>
          <a:p>
            <a:fld id="{6EBC3F17-3ADF-4241-BC2D-4FB92D1AEC73}" type="slidenum">
              <a:rPr lang="en-US" smtClean="0"/>
              <a:t>13</a:t>
            </a:fld>
            <a:endParaRPr lang="en-US"/>
          </a:p>
        </p:txBody>
      </p:sp>
    </p:spTree>
    <p:extLst>
      <p:ext uri="{BB962C8B-B14F-4D97-AF65-F5344CB8AC3E}">
        <p14:creationId xmlns:p14="http://schemas.microsoft.com/office/powerpoint/2010/main" val="1289857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a:t>
            </a:r>
            <a:r>
              <a:rPr lang="en-US" baseline="0"/>
              <a:t> Mission:</a:t>
            </a:r>
          </a:p>
          <a:p>
            <a:pPr marL="0" indent="0" algn="l" eaLnBrk="1" hangingPunct="1">
              <a:lnSpc>
                <a:spcPts val="3640"/>
              </a:lnSpc>
              <a:buNone/>
            </a:pPr>
            <a:r>
              <a:rPr lang="en-US" sz="1200">
                <a:solidFill>
                  <a:srgbClr val="72736F"/>
                </a:solidFill>
                <a:latin typeface="Arial" charset="0"/>
              </a:rPr>
              <a:t>To help people improve their lives by</a:t>
            </a:r>
          </a:p>
          <a:p>
            <a:pPr marL="0" indent="0" algn="l" eaLnBrk="1" hangingPunct="1">
              <a:lnSpc>
                <a:spcPts val="3640"/>
              </a:lnSpc>
              <a:buNone/>
            </a:pPr>
            <a:r>
              <a:rPr lang="en-US" sz="1400" b="1">
                <a:solidFill>
                  <a:schemeClr val="tx2"/>
                </a:solidFill>
                <a:latin typeface="Arial" charset="0"/>
              </a:rPr>
              <a:t>TEACHING LIFE-TRANSFORMING SKILLS </a:t>
            </a:r>
            <a:r>
              <a:rPr lang="en-US" sz="1400">
                <a:solidFill>
                  <a:srgbClr val="72736F"/>
                </a:solidFill>
                <a:latin typeface="Arial" charset="0"/>
              </a:rPr>
              <a:t>and to</a:t>
            </a:r>
          </a:p>
          <a:p>
            <a:pPr marL="0" indent="0" algn="l" eaLnBrk="1" hangingPunct="1">
              <a:lnSpc>
                <a:spcPts val="3640"/>
              </a:lnSpc>
              <a:buNone/>
            </a:pPr>
            <a:r>
              <a:rPr lang="en-US" sz="1400" b="1">
                <a:solidFill>
                  <a:schemeClr val="tx2"/>
                </a:solidFill>
                <a:latin typeface="Arial" charset="0"/>
              </a:rPr>
              <a:t>DELIVER EXCEPTIONAL PRODUCTS &amp; SERVICES</a:t>
            </a:r>
          </a:p>
          <a:p>
            <a:pPr marL="0" indent="0" algn="l">
              <a:lnSpc>
                <a:spcPts val="3640"/>
              </a:lnSpc>
              <a:buNone/>
            </a:pPr>
            <a:r>
              <a:rPr lang="en-US" sz="1200">
                <a:solidFill>
                  <a:srgbClr val="72736F"/>
                </a:solidFill>
                <a:latin typeface="Arial" charset="0"/>
              </a:rPr>
              <a:t>that promote peace of mind and confidence </a:t>
            </a:r>
            <a:br>
              <a:rPr lang="en-US" sz="1200">
                <a:solidFill>
                  <a:srgbClr val="72736F"/>
                </a:solidFill>
                <a:latin typeface="Arial" charset="0"/>
              </a:rPr>
            </a:br>
            <a:r>
              <a:rPr lang="en-US" sz="1200">
                <a:solidFill>
                  <a:srgbClr val="72736F"/>
                </a:solidFill>
                <a:latin typeface="Arial" charset="0"/>
              </a:rPr>
              <a:t>in a world that is oftentimes uncaring and selfish.</a:t>
            </a:r>
            <a:endParaRPr lang="en-US" sz="1400">
              <a:solidFill>
                <a:srgbClr val="72736F"/>
              </a:solidFill>
              <a:latin typeface="Arial" charset="0"/>
            </a:endParaRPr>
          </a:p>
          <a:p>
            <a:endParaRPr lang="en-US"/>
          </a:p>
        </p:txBody>
      </p:sp>
      <p:sp>
        <p:nvSpPr>
          <p:cNvPr id="4" name="Slide Number Placeholder 3"/>
          <p:cNvSpPr>
            <a:spLocks noGrp="1"/>
          </p:cNvSpPr>
          <p:nvPr>
            <p:ph type="sldNum" sz="quarter" idx="10"/>
          </p:nvPr>
        </p:nvSpPr>
        <p:spPr/>
        <p:txBody>
          <a:bodyPr/>
          <a:lstStyle/>
          <a:p>
            <a:fld id="{6EBC3F17-3ADF-4241-BC2D-4FB92D1AEC73}" type="slidenum">
              <a:rPr lang="en-US" smtClean="0"/>
              <a:t>14</a:t>
            </a:fld>
            <a:endParaRPr lang="en-US"/>
          </a:p>
        </p:txBody>
      </p:sp>
    </p:spTree>
    <p:extLst>
      <p:ext uri="{BB962C8B-B14F-4D97-AF65-F5344CB8AC3E}">
        <p14:creationId xmlns:p14="http://schemas.microsoft.com/office/powerpoint/2010/main" val="818925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CCEF0BAD-F335-4FD5-8C78-410A53891E8E}" type="slidenum">
              <a:rPr lang="en-US" smtClean="0"/>
              <a:pPr/>
              <a:t>16</a:t>
            </a:fld>
            <a:endParaRPr lang="en-US"/>
          </a:p>
        </p:txBody>
      </p:sp>
      <p:sp>
        <p:nvSpPr>
          <p:cNvPr id="5" name="TextBox 4"/>
          <p:cNvSpPr txBox="1"/>
          <p:nvPr/>
        </p:nvSpPr>
        <p:spPr>
          <a:xfrm>
            <a:off x="731521" y="5895872"/>
            <a:ext cx="5852160" cy="584776"/>
          </a:xfrm>
          <a:prstGeom prst="rect">
            <a:avLst/>
          </a:prstGeom>
          <a:solidFill>
            <a:srgbClr val="FF0000"/>
          </a:solidFill>
        </p:spPr>
        <p:txBody>
          <a:bodyPr wrap="square" rtlCol="0">
            <a:spAutoFit/>
          </a:bodyPr>
          <a:lstStyle/>
          <a:p>
            <a:r>
              <a:rPr lang="en-US"/>
              <a:t>How did Patrick tie each of these things to the app in his presentation. Fisher Price it here and do the same for the audience.</a:t>
            </a:r>
          </a:p>
        </p:txBody>
      </p:sp>
    </p:spTree>
    <p:extLst>
      <p:ext uri="{BB962C8B-B14F-4D97-AF65-F5344CB8AC3E}">
        <p14:creationId xmlns:p14="http://schemas.microsoft.com/office/powerpoint/2010/main" val="1470482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EF0BAD-F335-4FD5-8C78-410A53891E8E}" type="slidenum">
              <a:rPr lang="en-US" smtClean="0"/>
              <a:pPr/>
              <a:t>17</a:t>
            </a:fld>
            <a:endParaRPr lang="en-US"/>
          </a:p>
        </p:txBody>
      </p:sp>
    </p:spTree>
    <p:extLst>
      <p:ext uri="{BB962C8B-B14F-4D97-AF65-F5344CB8AC3E}">
        <p14:creationId xmlns:p14="http://schemas.microsoft.com/office/powerpoint/2010/main" val="1596288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EF0BAD-F335-4FD5-8C78-410A53891E8E}" type="slidenum">
              <a:rPr lang="en-US" smtClean="0"/>
              <a:pPr/>
              <a:t>18</a:t>
            </a:fld>
            <a:endParaRPr lang="en-US"/>
          </a:p>
        </p:txBody>
      </p:sp>
    </p:spTree>
    <p:extLst>
      <p:ext uri="{BB962C8B-B14F-4D97-AF65-F5344CB8AC3E}">
        <p14:creationId xmlns:p14="http://schemas.microsoft.com/office/powerpoint/2010/main" val="62609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EF0BAD-F335-4FD5-8C78-410A53891E8E}" type="slidenum">
              <a:rPr lang="en-US" smtClean="0"/>
              <a:pPr/>
              <a:t>19</a:t>
            </a:fld>
            <a:endParaRPr lang="en-US"/>
          </a:p>
        </p:txBody>
      </p:sp>
    </p:spTree>
    <p:extLst>
      <p:ext uri="{BB962C8B-B14F-4D97-AF65-F5344CB8AC3E}">
        <p14:creationId xmlns:p14="http://schemas.microsoft.com/office/powerpoint/2010/main" val="855841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EF0BAD-F335-4FD5-8C78-410A53891E8E}" type="slidenum">
              <a:rPr lang="en-US" smtClean="0"/>
              <a:pPr/>
              <a:t>20</a:t>
            </a:fld>
            <a:endParaRPr lang="en-US"/>
          </a:p>
        </p:txBody>
      </p:sp>
    </p:spTree>
    <p:extLst>
      <p:ext uri="{BB962C8B-B14F-4D97-AF65-F5344CB8AC3E}">
        <p14:creationId xmlns:p14="http://schemas.microsoft.com/office/powerpoint/2010/main" val="2028649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CCEF0BAD-F335-4FD5-8C78-410A53891E8E}"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655083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CCEF0BAD-F335-4FD5-8C78-410A53891E8E}"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581905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EF0BAD-F335-4FD5-8C78-410A53891E8E}" type="slidenum">
              <a:rPr lang="en-US" smtClean="0"/>
              <a:pPr/>
              <a:t>24</a:t>
            </a:fld>
            <a:endParaRPr lang="en-US"/>
          </a:p>
        </p:txBody>
      </p:sp>
    </p:spTree>
    <p:extLst>
      <p:ext uri="{BB962C8B-B14F-4D97-AF65-F5344CB8AC3E}">
        <p14:creationId xmlns:p14="http://schemas.microsoft.com/office/powerpoint/2010/main" val="209046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200" b="1">
                <a:ea typeface="Arial"/>
                <a:cs typeface="Arial"/>
              </a:rPr>
              <a:t>Doc Revision Number:</a:t>
            </a:r>
            <a:r>
              <a:rPr lang="en-US" sz="1200">
                <a:ea typeface="Arial"/>
                <a:cs typeface="Arial"/>
              </a:rPr>
              <a:t> LegalShield Presentation USA</a:t>
            </a:r>
          </a:p>
          <a:p>
            <a:pPr>
              <a:lnSpc>
                <a:spcPct val="115000"/>
              </a:lnSpc>
            </a:pPr>
            <a:r>
              <a:rPr lang="en-US" sz="1200" b="1">
                <a:ea typeface="Arial"/>
                <a:cs typeface="Arial"/>
              </a:rPr>
              <a:t>Effective Date:</a:t>
            </a:r>
            <a:r>
              <a:rPr lang="en-US" sz="1200">
                <a:ea typeface="Arial"/>
                <a:cs typeface="Arial"/>
              </a:rPr>
              <a:t> October 2017</a:t>
            </a:r>
          </a:p>
          <a:p>
            <a:pPr>
              <a:lnSpc>
                <a:spcPct val="115000"/>
              </a:lnSpc>
            </a:pPr>
            <a:r>
              <a:rPr lang="en-US" sz="1200" b="1">
                <a:ea typeface="Arial"/>
                <a:cs typeface="Arial"/>
              </a:rPr>
              <a:t>Length of presentation:</a:t>
            </a:r>
            <a:r>
              <a:rPr lang="en-US" sz="1200">
                <a:ea typeface="Arial"/>
                <a:cs typeface="Arial"/>
              </a:rPr>
              <a:t> 45</a:t>
            </a:r>
            <a:r>
              <a:rPr lang="en-US" sz="1200" baseline="0">
                <a:ea typeface="Arial"/>
                <a:cs typeface="Arial"/>
              </a:rPr>
              <a:t> minutes</a:t>
            </a:r>
            <a:r>
              <a:rPr lang="en-US" sz="1200" b="1">
                <a:ea typeface="Arial"/>
                <a:cs typeface="Arial"/>
              </a:rPr>
              <a:t> </a:t>
            </a:r>
          </a:p>
          <a:p>
            <a:pPr>
              <a:lnSpc>
                <a:spcPct val="115000"/>
              </a:lnSpc>
            </a:pPr>
            <a:endParaRPr lang="en-US" sz="1200">
              <a:ea typeface="Arial"/>
              <a:cs typeface="Arial"/>
            </a:endParaRPr>
          </a:p>
          <a:p>
            <a:pPr>
              <a:lnSpc>
                <a:spcPct val="115000"/>
              </a:lnSpc>
            </a:pPr>
            <a:r>
              <a:rPr lang="en-US" sz="1200" b="1">
                <a:ea typeface="Arial"/>
                <a:cs typeface="Arial"/>
              </a:rPr>
              <a:t> </a:t>
            </a:r>
          </a:p>
          <a:p>
            <a:endParaRPr lang="en-US"/>
          </a:p>
        </p:txBody>
      </p:sp>
      <p:sp>
        <p:nvSpPr>
          <p:cNvPr id="4" name="Slide Number Placeholder 3"/>
          <p:cNvSpPr>
            <a:spLocks noGrp="1"/>
          </p:cNvSpPr>
          <p:nvPr>
            <p:ph type="sldNum" sz="quarter" idx="10"/>
          </p:nvPr>
        </p:nvSpPr>
        <p:spPr/>
        <p:txBody>
          <a:bodyPr/>
          <a:lstStyle/>
          <a:p>
            <a:fld id="{6EBC3F17-3ADF-4241-BC2D-4FB92D1AEC73}" type="slidenum">
              <a:rPr lang="en-US" smtClean="0"/>
              <a:t>2</a:t>
            </a:fld>
            <a:endParaRPr lang="en-US"/>
          </a:p>
        </p:txBody>
      </p:sp>
    </p:spTree>
    <p:extLst>
      <p:ext uri="{BB962C8B-B14F-4D97-AF65-F5344CB8AC3E}">
        <p14:creationId xmlns:p14="http://schemas.microsoft.com/office/powerpoint/2010/main" val="292743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CCEF0BAD-F335-4FD5-8C78-410A53891E8E}"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795381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sz="900">
              <a:solidFill>
                <a:srgbClr val="72736F"/>
              </a:solidFill>
              <a:latin typeface="Arial" charset="0"/>
            </a:endParaRPr>
          </a:p>
        </p:txBody>
      </p:sp>
      <p:sp>
        <p:nvSpPr>
          <p:cNvPr id="4" name="Slide Number Placeholder 3"/>
          <p:cNvSpPr>
            <a:spLocks noGrp="1"/>
          </p:cNvSpPr>
          <p:nvPr>
            <p:ph type="sldNum" sz="quarter" idx="10"/>
          </p:nvPr>
        </p:nvSpPr>
        <p:spPr/>
        <p:txBody>
          <a:bodyPr/>
          <a:lstStyle/>
          <a:p>
            <a:pPr>
              <a:defRPr/>
            </a:pPr>
            <a:fld id="{4CE6E99F-7751-344C-AD51-AA8B063B0DB3}" type="slidenum">
              <a:rPr lang="en-US" smtClean="0"/>
              <a:pPr>
                <a:defRPr/>
              </a:pPr>
              <a:t>26</a:t>
            </a:fld>
            <a:endParaRPr lang="en-US"/>
          </a:p>
        </p:txBody>
      </p:sp>
    </p:spTree>
    <p:extLst>
      <p:ext uri="{BB962C8B-B14F-4D97-AF65-F5344CB8AC3E}">
        <p14:creationId xmlns:p14="http://schemas.microsoft.com/office/powerpoint/2010/main" val="2079223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EF0BAD-F335-4FD5-8C78-410A53891E8E}" type="slidenum">
              <a:rPr lang="en-US" smtClean="0"/>
              <a:t>31</a:t>
            </a:fld>
            <a:endParaRPr lang="en-US"/>
          </a:p>
        </p:txBody>
      </p:sp>
    </p:spTree>
    <p:extLst>
      <p:ext uri="{BB962C8B-B14F-4D97-AF65-F5344CB8AC3E}">
        <p14:creationId xmlns:p14="http://schemas.microsoft.com/office/powerpoint/2010/main" val="3666167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a:t>
            </a:r>
            <a:r>
              <a:rPr lang="en-US" baseline="0"/>
              <a:t> Purpose:</a:t>
            </a:r>
          </a:p>
          <a:p>
            <a:pPr marL="0" marR="0" indent="0" algn="l" defTabSz="571500" rtl="0" eaLnBrk="1" fontAlgn="auto" latinLnBrk="0" hangingPunct="1">
              <a:lnSpc>
                <a:spcPct val="100000"/>
              </a:lnSpc>
              <a:spcBef>
                <a:spcPts val="0"/>
              </a:spcBef>
              <a:spcAft>
                <a:spcPts val="0"/>
              </a:spcAft>
              <a:buClrTx/>
              <a:buSzTx/>
              <a:buFontTx/>
              <a:buNone/>
              <a:tabLst/>
              <a:defRPr/>
            </a:pPr>
            <a:r>
              <a:rPr lang="en-US" sz="1200">
                <a:solidFill>
                  <a:srgbClr val="72736F"/>
                </a:solidFill>
                <a:latin typeface="Arial" charset="0"/>
              </a:rPr>
              <a:t>We protect and empower people.</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BC3F17-3ADF-4241-BC2D-4FB92D1AEC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6844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200" b="1">
                <a:ea typeface="Arial"/>
                <a:cs typeface="Arial"/>
              </a:rPr>
              <a:t>Doc Revision Number:</a:t>
            </a:r>
            <a:r>
              <a:rPr lang="en-US" sz="1200">
                <a:ea typeface="Arial"/>
                <a:cs typeface="Arial"/>
              </a:rPr>
              <a:t> LegalShield Presentation USA</a:t>
            </a:r>
          </a:p>
          <a:p>
            <a:pPr>
              <a:lnSpc>
                <a:spcPct val="115000"/>
              </a:lnSpc>
            </a:pPr>
            <a:r>
              <a:rPr lang="en-US" sz="1200" b="1">
                <a:ea typeface="Arial"/>
                <a:cs typeface="Arial"/>
              </a:rPr>
              <a:t>Effective Date:</a:t>
            </a:r>
            <a:r>
              <a:rPr lang="en-US" sz="1200">
                <a:ea typeface="Arial"/>
                <a:cs typeface="Arial"/>
              </a:rPr>
              <a:t> October 2017</a:t>
            </a:r>
          </a:p>
          <a:p>
            <a:pPr>
              <a:lnSpc>
                <a:spcPct val="115000"/>
              </a:lnSpc>
            </a:pPr>
            <a:r>
              <a:rPr lang="en-US" sz="1200" b="1">
                <a:ea typeface="Arial"/>
                <a:cs typeface="Arial"/>
              </a:rPr>
              <a:t>Length of presentation:</a:t>
            </a:r>
            <a:r>
              <a:rPr lang="en-US" sz="1200">
                <a:ea typeface="Arial"/>
                <a:cs typeface="Arial"/>
              </a:rPr>
              <a:t> 45</a:t>
            </a:r>
            <a:r>
              <a:rPr lang="en-US" sz="1200" baseline="0">
                <a:ea typeface="Arial"/>
                <a:cs typeface="Arial"/>
              </a:rPr>
              <a:t> minutes</a:t>
            </a:r>
            <a:r>
              <a:rPr lang="en-US" sz="1200" b="1">
                <a:ea typeface="Arial"/>
                <a:cs typeface="Arial"/>
              </a:rPr>
              <a:t> </a:t>
            </a:r>
          </a:p>
          <a:p>
            <a:pPr>
              <a:lnSpc>
                <a:spcPct val="115000"/>
              </a:lnSpc>
            </a:pPr>
            <a:endParaRPr lang="en-US" sz="1200">
              <a:ea typeface="Arial"/>
              <a:cs typeface="Arial"/>
            </a:endParaRPr>
          </a:p>
          <a:p>
            <a:pPr>
              <a:lnSpc>
                <a:spcPct val="115000"/>
              </a:lnSpc>
            </a:pPr>
            <a:r>
              <a:rPr lang="en-US" sz="1200" b="1">
                <a:ea typeface="Arial"/>
                <a:cs typeface="Arial"/>
              </a:rPr>
              <a:t> </a:t>
            </a:r>
          </a:p>
          <a:p>
            <a:endParaRPr lang="en-US"/>
          </a:p>
        </p:txBody>
      </p:sp>
      <p:sp>
        <p:nvSpPr>
          <p:cNvPr id="4" name="Slide Number Placeholder 3"/>
          <p:cNvSpPr>
            <a:spLocks noGrp="1"/>
          </p:cNvSpPr>
          <p:nvPr>
            <p:ph type="sldNum" sz="quarter" idx="10"/>
          </p:nvPr>
        </p:nvSpPr>
        <p:spPr/>
        <p:txBody>
          <a:bodyPr/>
          <a:lstStyle/>
          <a:p>
            <a:fld id="{6EBC3F17-3ADF-4241-BC2D-4FB92D1AEC73}" type="slidenum">
              <a:rPr lang="en-US" smtClean="0"/>
              <a:t>3</a:t>
            </a:fld>
            <a:endParaRPr lang="en-US"/>
          </a:p>
        </p:txBody>
      </p:sp>
    </p:spTree>
    <p:extLst>
      <p:ext uri="{BB962C8B-B14F-4D97-AF65-F5344CB8AC3E}">
        <p14:creationId xmlns:p14="http://schemas.microsoft.com/office/powerpoint/2010/main" val="325859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200" b="1">
                <a:ea typeface="Arial"/>
                <a:cs typeface="Arial"/>
              </a:rPr>
              <a:t>Doc Revision Number:</a:t>
            </a:r>
            <a:r>
              <a:rPr lang="en-US" sz="1200">
                <a:ea typeface="Arial"/>
                <a:cs typeface="Arial"/>
              </a:rPr>
              <a:t> LegalShield Presentation USA</a:t>
            </a:r>
          </a:p>
          <a:p>
            <a:pPr>
              <a:lnSpc>
                <a:spcPct val="115000"/>
              </a:lnSpc>
            </a:pPr>
            <a:r>
              <a:rPr lang="en-US" sz="1200" b="1">
                <a:ea typeface="Arial"/>
                <a:cs typeface="Arial"/>
              </a:rPr>
              <a:t>Effective Date:</a:t>
            </a:r>
            <a:r>
              <a:rPr lang="en-US" sz="1200">
                <a:ea typeface="Arial"/>
                <a:cs typeface="Arial"/>
              </a:rPr>
              <a:t> October 2017</a:t>
            </a:r>
          </a:p>
          <a:p>
            <a:pPr>
              <a:lnSpc>
                <a:spcPct val="115000"/>
              </a:lnSpc>
            </a:pPr>
            <a:r>
              <a:rPr lang="en-US" sz="1200" b="1">
                <a:ea typeface="Arial"/>
                <a:cs typeface="Arial"/>
              </a:rPr>
              <a:t>Length of presentation:</a:t>
            </a:r>
            <a:r>
              <a:rPr lang="en-US" sz="1200">
                <a:ea typeface="Arial"/>
                <a:cs typeface="Arial"/>
              </a:rPr>
              <a:t> 45</a:t>
            </a:r>
            <a:r>
              <a:rPr lang="en-US" sz="1200" baseline="0">
                <a:ea typeface="Arial"/>
                <a:cs typeface="Arial"/>
              </a:rPr>
              <a:t> minutes</a:t>
            </a:r>
            <a:r>
              <a:rPr lang="en-US" sz="1200" b="1">
                <a:ea typeface="Arial"/>
                <a:cs typeface="Arial"/>
              </a:rPr>
              <a:t> </a:t>
            </a:r>
          </a:p>
          <a:p>
            <a:pPr>
              <a:lnSpc>
                <a:spcPct val="115000"/>
              </a:lnSpc>
            </a:pPr>
            <a:endParaRPr lang="en-US" sz="1200">
              <a:ea typeface="Arial"/>
              <a:cs typeface="Arial"/>
            </a:endParaRPr>
          </a:p>
          <a:p>
            <a:pPr>
              <a:lnSpc>
                <a:spcPct val="115000"/>
              </a:lnSpc>
            </a:pPr>
            <a:r>
              <a:rPr lang="en-US" sz="1200" b="1">
                <a:ea typeface="Arial"/>
                <a:cs typeface="Arial"/>
              </a:rPr>
              <a:t> </a:t>
            </a:r>
          </a:p>
          <a:p>
            <a:endParaRPr lang="en-US"/>
          </a:p>
        </p:txBody>
      </p:sp>
      <p:sp>
        <p:nvSpPr>
          <p:cNvPr id="4" name="Slide Number Placeholder 3"/>
          <p:cNvSpPr>
            <a:spLocks noGrp="1"/>
          </p:cNvSpPr>
          <p:nvPr>
            <p:ph type="sldNum" sz="quarter" idx="10"/>
          </p:nvPr>
        </p:nvSpPr>
        <p:spPr/>
        <p:txBody>
          <a:bodyPr/>
          <a:lstStyle/>
          <a:p>
            <a:fld id="{6EBC3F17-3ADF-4241-BC2D-4FB92D1AEC73}" type="slidenum">
              <a:rPr lang="en-US" smtClean="0"/>
              <a:t>4</a:t>
            </a:fld>
            <a:endParaRPr lang="en-US"/>
          </a:p>
        </p:txBody>
      </p:sp>
    </p:spTree>
    <p:extLst>
      <p:ext uri="{BB962C8B-B14F-4D97-AF65-F5344CB8AC3E}">
        <p14:creationId xmlns:p14="http://schemas.microsoft.com/office/powerpoint/2010/main" val="712894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200" b="1">
                <a:ea typeface="Arial"/>
                <a:cs typeface="Arial"/>
              </a:rPr>
              <a:t>Doc Revision Number:</a:t>
            </a:r>
            <a:r>
              <a:rPr lang="en-US" sz="1200">
                <a:ea typeface="Arial"/>
                <a:cs typeface="Arial"/>
              </a:rPr>
              <a:t> LegalShield Presentation USA</a:t>
            </a:r>
          </a:p>
          <a:p>
            <a:pPr>
              <a:lnSpc>
                <a:spcPct val="115000"/>
              </a:lnSpc>
            </a:pPr>
            <a:r>
              <a:rPr lang="en-US" sz="1200" b="1">
                <a:ea typeface="Arial"/>
                <a:cs typeface="Arial"/>
              </a:rPr>
              <a:t>Effective Date:</a:t>
            </a:r>
            <a:r>
              <a:rPr lang="en-US" sz="1200">
                <a:ea typeface="Arial"/>
                <a:cs typeface="Arial"/>
              </a:rPr>
              <a:t> October 2017</a:t>
            </a:r>
          </a:p>
          <a:p>
            <a:pPr>
              <a:lnSpc>
                <a:spcPct val="115000"/>
              </a:lnSpc>
            </a:pPr>
            <a:r>
              <a:rPr lang="en-US" sz="1200" b="1">
                <a:ea typeface="Arial"/>
                <a:cs typeface="Arial"/>
              </a:rPr>
              <a:t>Length of presentation:</a:t>
            </a:r>
            <a:r>
              <a:rPr lang="en-US" sz="1200">
                <a:ea typeface="Arial"/>
                <a:cs typeface="Arial"/>
              </a:rPr>
              <a:t> 45</a:t>
            </a:r>
            <a:r>
              <a:rPr lang="en-US" sz="1200" baseline="0">
                <a:ea typeface="Arial"/>
                <a:cs typeface="Arial"/>
              </a:rPr>
              <a:t> minutes</a:t>
            </a:r>
            <a:r>
              <a:rPr lang="en-US" sz="1200" b="1">
                <a:ea typeface="Arial"/>
                <a:cs typeface="Arial"/>
              </a:rPr>
              <a:t> </a:t>
            </a:r>
          </a:p>
          <a:p>
            <a:pPr>
              <a:lnSpc>
                <a:spcPct val="115000"/>
              </a:lnSpc>
            </a:pPr>
            <a:endParaRPr lang="en-US" sz="1200">
              <a:ea typeface="Arial"/>
              <a:cs typeface="Arial"/>
            </a:endParaRPr>
          </a:p>
          <a:p>
            <a:pPr>
              <a:lnSpc>
                <a:spcPct val="115000"/>
              </a:lnSpc>
            </a:pPr>
            <a:r>
              <a:rPr lang="en-US" sz="1200" b="1">
                <a:ea typeface="Arial"/>
                <a:cs typeface="Arial"/>
              </a:rPr>
              <a:t> </a:t>
            </a:r>
          </a:p>
          <a:p>
            <a:endParaRPr lang="en-US"/>
          </a:p>
        </p:txBody>
      </p:sp>
      <p:sp>
        <p:nvSpPr>
          <p:cNvPr id="4" name="Slide Number Placeholder 3"/>
          <p:cNvSpPr>
            <a:spLocks noGrp="1"/>
          </p:cNvSpPr>
          <p:nvPr>
            <p:ph type="sldNum" sz="quarter" idx="10"/>
          </p:nvPr>
        </p:nvSpPr>
        <p:spPr/>
        <p:txBody>
          <a:bodyPr/>
          <a:lstStyle/>
          <a:p>
            <a:fld id="{6EBC3F17-3ADF-4241-BC2D-4FB92D1AEC73}" type="slidenum">
              <a:rPr lang="en-US" smtClean="0"/>
              <a:t>5</a:t>
            </a:fld>
            <a:endParaRPr lang="en-US"/>
          </a:p>
        </p:txBody>
      </p:sp>
    </p:spTree>
    <p:extLst>
      <p:ext uri="{BB962C8B-B14F-4D97-AF65-F5344CB8AC3E}">
        <p14:creationId xmlns:p14="http://schemas.microsoft.com/office/powerpoint/2010/main" val="112579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kern="1200">
                <a:solidFill>
                  <a:srgbClr val="FF0000"/>
                </a:solidFill>
                <a:latin typeface="Arial"/>
                <a:ea typeface="+mn-ea"/>
                <a:cs typeface="+mn-cs"/>
              </a:rPr>
              <a:t>“The Legal Profession is notorious for being expensive, unresponsive and unaccountable.”</a:t>
            </a:r>
          </a:p>
          <a:p>
            <a:endParaRPr lang="pl-PL" sz="800" kern="1200">
              <a:solidFill>
                <a:srgbClr val="FF0000"/>
              </a:solidFill>
              <a:latin typeface="Arial"/>
              <a:ea typeface="+mn-ea"/>
              <a:cs typeface="+mn-cs"/>
            </a:endParaRPr>
          </a:p>
        </p:txBody>
      </p:sp>
      <p:sp>
        <p:nvSpPr>
          <p:cNvPr id="4" name="Slide Number Placeholder 3"/>
          <p:cNvSpPr>
            <a:spLocks noGrp="1"/>
          </p:cNvSpPr>
          <p:nvPr>
            <p:ph type="sldNum" sz="quarter" idx="10"/>
          </p:nvPr>
        </p:nvSpPr>
        <p:spPr/>
        <p:txBody>
          <a:bodyPr/>
          <a:lstStyle/>
          <a:p>
            <a:fld id="{CCEF0BAD-F335-4FD5-8C78-410A53891E8E}" type="slidenum">
              <a:rPr lang="en-US" smtClean="0"/>
              <a:pPr/>
              <a:t>9</a:t>
            </a:fld>
            <a:endParaRPr lang="en-US"/>
          </a:p>
        </p:txBody>
      </p:sp>
    </p:spTree>
    <p:extLst>
      <p:ext uri="{BB962C8B-B14F-4D97-AF65-F5344CB8AC3E}">
        <p14:creationId xmlns:p14="http://schemas.microsoft.com/office/powerpoint/2010/main" val="3825299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sz="800" kern="1200">
              <a:solidFill>
                <a:srgbClr val="FF0000"/>
              </a:solidFill>
              <a:latin typeface="Arial"/>
              <a:ea typeface="+mn-ea"/>
              <a:cs typeface="+mn-cs"/>
            </a:endParaRPr>
          </a:p>
          <a:p>
            <a:r>
              <a:rPr lang="pl-PL" sz="800" kern="1200">
                <a:solidFill>
                  <a:srgbClr val="FF0000"/>
                </a:solidFill>
                <a:latin typeface="Arial"/>
                <a:ea typeface="+mn-ea"/>
                <a:cs typeface="+mn-cs"/>
              </a:rPr>
              <a:t>“The LegalShield </a:t>
            </a:r>
            <a:r>
              <a:rPr lang="pl-PL" sz="800" kern="1200" err="1">
                <a:solidFill>
                  <a:srgbClr val="FF0000"/>
                </a:solidFill>
                <a:latin typeface="Arial"/>
                <a:ea typeface="+mn-ea"/>
                <a:cs typeface="+mn-cs"/>
              </a:rPr>
              <a:t>app</a:t>
            </a:r>
            <a:r>
              <a:rPr lang="pl-PL" sz="800" kern="1200">
                <a:solidFill>
                  <a:srgbClr val="FF0000"/>
                </a:solidFill>
                <a:latin typeface="Arial"/>
                <a:ea typeface="+mn-ea"/>
                <a:cs typeface="+mn-cs"/>
              </a:rPr>
              <a:t> </a:t>
            </a:r>
            <a:r>
              <a:rPr lang="pl-PL" sz="800" kern="1200" err="1">
                <a:solidFill>
                  <a:srgbClr val="FF0000"/>
                </a:solidFill>
                <a:latin typeface="Arial"/>
                <a:ea typeface="+mn-ea"/>
                <a:cs typeface="+mn-cs"/>
              </a:rPr>
              <a:t>makes</a:t>
            </a:r>
            <a:r>
              <a:rPr lang="pl-PL" sz="800" kern="1200">
                <a:solidFill>
                  <a:srgbClr val="FF0000"/>
                </a:solidFill>
                <a:latin typeface="Arial"/>
                <a:ea typeface="+mn-ea"/>
                <a:cs typeface="+mn-cs"/>
              </a:rPr>
              <a:t> </a:t>
            </a:r>
            <a:r>
              <a:rPr lang="pl-PL" sz="800" kern="1200" err="1">
                <a:solidFill>
                  <a:srgbClr val="FF0000"/>
                </a:solidFill>
                <a:latin typeface="Arial"/>
                <a:ea typeface="+mn-ea"/>
                <a:cs typeface="+mn-cs"/>
              </a:rPr>
              <a:t>legal</a:t>
            </a:r>
            <a:r>
              <a:rPr lang="pl-PL" sz="800" kern="1200">
                <a:solidFill>
                  <a:srgbClr val="FF0000"/>
                </a:solidFill>
                <a:latin typeface="Arial"/>
                <a:ea typeface="+mn-ea"/>
                <a:cs typeface="+mn-cs"/>
              </a:rPr>
              <a:t> services </a:t>
            </a:r>
            <a:r>
              <a:rPr lang="pl-PL" sz="800" kern="1200" err="1">
                <a:solidFill>
                  <a:srgbClr val="FF0000"/>
                </a:solidFill>
                <a:latin typeface="Arial"/>
                <a:ea typeface="+mn-ea"/>
                <a:cs typeface="+mn-cs"/>
              </a:rPr>
              <a:t>affordable</a:t>
            </a:r>
            <a:r>
              <a:rPr lang="pl-PL" sz="800" kern="1200">
                <a:solidFill>
                  <a:srgbClr val="FF0000"/>
                </a:solidFill>
                <a:latin typeface="Arial"/>
                <a:ea typeface="+mn-ea"/>
                <a:cs typeface="+mn-cs"/>
              </a:rPr>
              <a:t>, </a:t>
            </a:r>
            <a:r>
              <a:rPr lang="pl-PL" sz="800" kern="1200" err="1">
                <a:solidFill>
                  <a:srgbClr val="FF0000"/>
                </a:solidFill>
                <a:latin typeface="Arial"/>
                <a:ea typeface="+mn-ea"/>
                <a:cs typeface="+mn-cs"/>
              </a:rPr>
              <a:t>accountable</a:t>
            </a:r>
            <a:r>
              <a:rPr lang="pl-PL" sz="800" kern="1200">
                <a:solidFill>
                  <a:srgbClr val="FF0000"/>
                </a:solidFill>
                <a:latin typeface="Arial"/>
                <a:ea typeface="+mn-ea"/>
                <a:cs typeface="+mn-cs"/>
              </a:rPr>
              <a:t> and </a:t>
            </a:r>
            <a:r>
              <a:rPr lang="pl-PL" sz="800" kern="1200" err="1">
                <a:solidFill>
                  <a:srgbClr val="FF0000"/>
                </a:solidFill>
                <a:latin typeface="Arial"/>
                <a:ea typeface="+mn-ea"/>
                <a:cs typeface="+mn-cs"/>
              </a:rPr>
              <a:t>responsive</a:t>
            </a:r>
            <a:r>
              <a:rPr lang="pl-PL" sz="800" kern="1200">
                <a:solidFill>
                  <a:srgbClr val="FF0000"/>
                </a:solidFill>
                <a:latin typeface="Arial"/>
                <a:ea typeface="+mn-ea"/>
                <a:cs typeface="+mn-cs"/>
              </a:rPr>
              <a:t>.”</a:t>
            </a:r>
            <a:endParaRPr lang="en-US">
              <a:solidFill>
                <a:srgbClr val="FF0000"/>
              </a:solidFill>
            </a:endParaRPr>
          </a:p>
          <a:p>
            <a:endParaRPr lang="en-US"/>
          </a:p>
        </p:txBody>
      </p:sp>
      <p:sp>
        <p:nvSpPr>
          <p:cNvPr id="4" name="Slide Number Placeholder 3"/>
          <p:cNvSpPr>
            <a:spLocks noGrp="1"/>
          </p:cNvSpPr>
          <p:nvPr>
            <p:ph type="sldNum" sz="quarter" idx="10"/>
          </p:nvPr>
        </p:nvSpPr>
        <p:spPr/>
        <p:txBody>
          <a:bodyPr/>
          <a:lstStyle/>
          <a:p>
            <a:fld id="{CCEF0BAD-F335-4FD5-8C78-410A53891E8E}" type="slidenum">
              <a:rPr lang="en-US" smtClean="0"/>
              <a:pPr/>
              <a:t>10</a:t>
            </a:fld>
            <a:endParaRPr lang="en-US"/>
          </a:p>
        </p:txBody>
      </p:sp>
    </p:spTree>
    <p:extLst>
      <p:ext uri="{BB962C8B-B14F-4D97-AF65-F5344CB8AC3E}">
        <p14:creationId xmlns:p14="http://schemas.microsoft.com/office/powerpoint/2010/main" val="2865085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txBox="1">
            <a:spLocks noGrp="1"/>
          </p:cNvSpPr>
          <p:nvPr>
            <p:ph type="body" idx="1"/>
          </p:nvPr>
        </p:nvSpPr>
        <p:spPr>
          <a:xfrm>
            <a:off x="685800" y="4400550"/>
            <a:ext cx="5486399" cy="3600450"/>
          </a:xfrm>
          <a:prstGeom prst="rect">
            <a:avLst/>
          </a:prstGeom>
          <a:noFill/>
          <a:ln>
            <a:noFill/>
          </a:ln>
        </p:spPr>
        <p:txBody>
          <a:bodyPr lIns="91425" tIns="91425" rIns="91425" bIns="91425" anchor="ctr" anchorCtr="0">
            <a:noAutofit/>
          </a:bodyPr>
          <a:lstStyle/>
          <a:p>
            <a:pPr lvl="0">
              <a:spcBef>
                <a:spcPts val="0"/>
              </a:spcBef>
              <a:buNone/>
            </a:pPr>
            <a:r>
              <a:rPr lang="en-US"/>
              <a:t>Our company is a 45-year old startup.</a:t>
            </a:r>
            <a:endParaRPr/>
          </a:p>
        </p:txBody>
      </p:sp>
      <p:sp>
        <p:nvSpPr>
          <p:cNvPr id="259" name="Shape 2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37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a:t>
            </a:r>
            <a:r>
              <a:rPr lang="en-US" baseline="0"/>
              <a:t> Purpose:</a:t>
            </a:r>
          </a:p>
          <a:p>
            <a:pPr marL="0" marR="0" indent="0" algn="l" defTabSz="571500" rtl="0" eaLnBrk="1" fontAlgn="auto" latinLnBrk="0" hangingPunct="1">
              <a:lnSpc>
                <a:spcPct val="100000"/>
              </a:lnSpc>
              <a:spcBef>
                <a:spcPts val="0"/>
              </a:spcBef>
              <a:spcAft>
                <a:spcPts val="0"/>
              </a:spcAft>
              <a:buClrTx/>
              <a:buSzTx/>
              <a:buFontTx/>
              <a:buNone/>
              <a:tabLst/>
              <a:defRPr/>
            </a:pPr>
            <a:r>
              <a:rPr lang="en-US" sz="1200">
                <a:solidFill>
                  <a:srgbClr val="72736F"/>
                </a:solidFill>
                <a:latin typeface="Arial" charset="0"/>
              </a:rPr>
              <a:t>We protect and empower people.</a:t>
            </a:r>
          </a:p>
          <a:p>
            <a:endParaRPr lang="en-US"/>
          </a:p>
        </p:txBody>
      </p:sp>
      <p:sp>
        <p:nvSpPr>
          <p:cNvPr id="4" name="Slide Number Placeholder 3"/>
          <p:cNvSpPr>
            <a:spLocks noGrp="1"/>
          </p:cNvSpPr>
          <p:nvPr>
            <p:ph type="sldNum" sz="quarter" idx="10"/>
          </p:nvPr>
        </p:nvSpPr>
        <p:spPr/>
        <p:txBody>
          <a:bodyPr/>
          <a:lstStyle/>
          <a:p>
            <a:fld id="{6EBC3F17-3ADF-4241-BC2D-4FB92D1AEC73}" type="slidenum">
              <a:rPr lang="en-US" smtClean="0"/>
              <a:t>12</a:t>
            </a:fld>
            <a:endParaRPr lang="en-US"/>
          </a:p>
        </p:txBody>
      </p:sp>
    </p:spTree>
    <p:extLst>
      <p:ext uri="{BB962C8B-B14F-4D97-AF65-F5344CB8AC3E}">
        <p14:creationId xmlns:p14="http://schemas.microsoft.com/office/powerpoint/2010/main" val="1968811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S Title Slide">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0"/>
            <a:ext cx="12192000" cy="6858000"/>
          </a:xfrm>
        </p:spPr>
        <p:txBody>
          <a:bodyPr/>
          <a:lstStyle/>
          <a:p>
            <a:endParaRPr lang="en-US"/>
          </a:p>
        </p:txBody>
      </p:sp>
      <p:sp>
        <p:nvSpPr>
          <p:cNvPr id="2" name="Title 1"/>
          <p:cNvSpPr>
            <a:spLocks noGrp="1"/>
          </p:cNvSpPr>
          <p:nvPr>
            <p:ph type="ctrTitle"/>
          </p:nvPr>
        </p:nvSpPr>
        <p:spPr>
          <a:xfrm>
            <a:off x="400593" y="1471750"/>
            <a:ext cx="5773783" cy="4030148"/>
          </a:xfrm>
        </p:spPr>
        <p:txBody>
          <a:bodyPr lIns="274320" tIns="274320" rIns="274320" bIns="274320" anchor="ctr" anchorCtr="0">
            <a:noAutofit/>
          </a:bodyPr>
          <a:lstStyle>
            <a:lvl1pPr algn="ctr">
              <a:defRPr sz="4000" b="1" cap="none" baseline="0">
                <a:solidFill>
                  <a:schemeClr val="tx2"/>
                </a:solidFill>
                <a:latin typeface="Lucida Bright" charset="0"/>
                <a:ea typeface="Lucida Bright" charset="0"/>
                <a:cs typeface="Lucida Bright" charset="0"/>
              </a:defRPr>
            </a:lvl1pPr>
          </a:lstStyle>
          <a:p>
            <a:r>
              <a:rPr lang="en-US"/>
              <a:t>Click to edit Master title style</a:t>
            </a:r>
          </a:p>
        </p:txBody>
      </p:sp>
      <p:sp>
        <p:nvSpPr>
          <p:cNvPr id="3" name="Subtitle 2"/>
          <p:cNvSpPr>
            <a:spLocks noGrp="1"/>
          </p:cNvSpPr>
          <p:nvPr>
            <p:ph type="subTitle" idx="1"/>
          </p:nvPr>
        </p:nvSpPr>
        <p:spPr>
          <a:xfrm>
            <a:off x="400594" y="5507037"/>
            <a:ext cx="5782492" cy="815386"/>
          </a:xfrm>
          <a:solidFill>
            <a:schemeClr val="accent2"/>
          </a:solidFill>
        </p:spPr>
        <p:txBody>
          <a:bodyPr anchor="ctr">
            <a:normAutofit/>
          </a:bodyPr>
          <a:lstStyle>
            <a:lvl1pPr marL="0" indent="0" algn="ctr">
              <a:buNone/>
              <a:defRPr sz="18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77230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S 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11570372" y="6334025"/>
            <a:ext cx="336080" cy="408674"/>
          </a:xfrm>
          <a:prstGeom prst="rect">
            <a:avLst/>
          </a:prstGeom>
        </p:spPr>
      </p:pic>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S End_IDS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56677" y="2703443"/>
            <a:ext cx="5695622" cy="1451114"/>
          </a:xfrm>
          <a:prstGeom prst="rect">
            <a:avLst/>
          </a:prstGeom>
        </p:spPr>
      </p:pic>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LS End_LogoLockup">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5100" y="2555822"/>
            <a:ext cx="8918736" cy="1596454"/>
          </a:xfrm>
          <a:prstGeom prst="rect">
            <a:avLst/>
          </a:prstGeom>
        </p:spPr>
      </p:pic>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159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1 headline/image half">
    <p:spTree>
      <p:nvGrpSpPr>
        <p:cNvPr id="1" name=""/>
        <p:cNvGrpSpPr/>
        <p:nvPr/>
      </p:nvGrpSpPr>
      <p:grpSpPr>
        <a:xfrm>
          <a:off x="0" y="0"/>
          <a:ext cx="0" cy="0"/>
          <a:chOff x="0" y="0"/>
          <a:chExt cx="0" cy="0"/>
        </a:xfrm>
      </p:grpSpPr>
      <p:sp>
        <p:nvSpPr>
          <p:cNvPr id="3" name="Content Placeholder 2"/>
          <p:cNvSpPr>
            <a:spLocks noGrp="1"/>
          </p:cNvSpPr>
          <p:nvPr>
            <p:ph idx="1"/>
          </p:nvPr>
        </p:nvSpPr>
        <p:spPr>
          <a:xfrm>
            <a:off x="4" y="772160"/>
            <a:ext cx="5795433" cy="6085840"/>
          </a:xfrm>
        </p:spPr>
        <p:txBody>
          <a:bodyPr>
            <a:noAutofit/>
          </a:bodyPr>
          <a:lstStyle>
            <a:lvl1pPr marL="0" indent="0">
              <a:lnSpc>
                <a:spcPts val="2987"/>
              </a:lnSpc>
              <a:buNone/>
              <a:defRPr sz="2133">
                <a:solidFill>
                  <a:srgbClr val="72736F"/>
                </a:solidFill>
              </a:defRPr>
            </a:lvl1pPr>
            <a:lvl2pPr marL="731502" indent="0">
              <a:buNone/>
              <a:defRPr/>
            </a:lvl2pPr>
            <a:lvl3pPr marL="1377662" indent="0">
              <a:buNone/>
              <a:defRPr/>
            </a:lvl3pPr>
            <a:lvl4pPr marL="1950671" indent="0">
              <a:buNone/>
              <a:defRPr/>
            </a:lvl4pPr>
            <a:lvl5pPr marL="2560256" indent="0">
              <a:buNone/>
              <a:defRPr/>
            </a:lvl5pPr>
          </a:lstStyle>
          <a:p>
            <a:pPr lvl="0"/>
            <a:endParaRPr lang="en-US"/>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772879" y="772160"/>
            <a:ext cx="6420952" cy="6092003"/>
          </a:xfrm>
          <a:prstGeom prst="rect">
            <a:avLst/>
          </a:prstGeom>
        </p:spPr>
      </p:pic>
    </p:spTree>
    <p:extLst>
      <p:ext uri="{BB962C8B-B14F-4D97-AF65-F5344CB8AC3E}">
        <p14:creationId xmlns:p14="http://schemas.microsoft.com/office/powerpoint/2010/main" val="1277539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Slide Number Placeholder 3"/>
          <p:cNvSpPr txBox="1">
            <a:spLocks/>
          </p:cNvSpPr>
          <p:nvPr userDrawn="1"/>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a:fld id="{88C02A3A-A74E-4567-BAFE-5219AB7951A7}" type="slidenum">
              <a:rPr lang="en-US" sz="1200" b="0" i="0" smtClean="0">
                <a:solidFill>
                  <a:schemeClr val="bg1"/>
                </a:solidFill>
                <a:latin typeface="Arial"/>
                <a:cs typeface="Arial"/>
              </a:rPr>
              <a:pPr algn="l"/>
              <a:t>‹#›</a:t>
            </a:fld>
            <a:endParaRPr lang="en-US" sz="1200" b="0" i="0">
              <a:solidFill>
                <a:schemeClr val="bg1"/>
              </a:solidFill>
              <a:latin typeface="Arial"/>
              <a:cs typeface="Arial"/>
            </a:endParaRPr>
          </a:p>
        </p:txBody>
      </p:sp>
    </p:spTree>
    <p:extLst>
      <p:ext uri="{BB962C8B-B14F-4D97-AF65-F5344CB8AC3E}">
        <p14:creationId xmlns:p14="http://schemas.microsoft.com/office/powerpoint/2010/main" val="3860797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524000" y="867645"/>
            <a:ext cx="9163051" cy="645584"/>
          </a:xfrm>
        </p:spPr>
        <p:txBody>
          <a:bodyPr/>
          <a:lstStyle>
            <a:lvl1pPr>
              <a:defRPr>
                <a:solidFill>
                  <a:srgbClr val="3C3D3C"/>
                </a:solidFill>
              </a:defRPr>
            </a:lvl1pPr>
          </a:lstStyle>
          <a:p>
            <a:r>
              <a:rPr lang="en-US"/>
              <a:t>Click to edit Master title style</a:t>
            </a:r>
          </a:p>
        </p:txBody>
      </p:sp>
      <p:sp>
        <p:nvSpPr>
          <p:cNvPr id="3" name="Content Placeholder 2"/>
          <p:cNvSpPr>
            <a:spLocks noGrp="1"/>
          </p:cNvSpPr>
          <p:nvPr>
            <p:ph idx="1"/>
          </p:nvPr>
        </p:nvSpPr>
        <p:spPr>
          <a:xfrm>
            <a:off x="1549517" y="1832847"/>
            <a:ext cx="10048068" cy="3840423"/>
          </a:xfrm>
        </p:spPr>
        <p:txBody>
          <a:bodyPr/>
          <a:lstStyle>
            <a:lvl1pPr>
              <a:lnSpc>
                <a:spcPct val="87000"/>
              </a:lnSpc>
              <a:spcAft>
                <a:spcPts val="800"/>
              </a:spcAft>
              <a:defRPr sz="2400">
                <a:solidFill>
                  <a:srgbClr val="3C3D3C"/>
                </a:solidFill>
              </a:defRPr>
            </a:lvl1pPr>
            <a:lvl2pPr>
              <a:lnSpc>
                <a:spcPct val="87000"/>
              </a:lnSpc>
              <a:spcAft>
                <a:spcPts val="800"/>
              </a:spcAft>
              <a:defRPr sz="2400">
                <a:solidFill>
                  <a:srgbClr val="3C3D3C"/>
                </a:solidFill>
              </a:defRPr>
            </a:lvl2pPr>
            <a:lvl3pPr>
              <a:defRPr>
                <a:solidFill>
                  <a:srgbClr val="3C3D3C"/>
                </a:solidFill>
              </a:defRPr>
            </a:lvl3pPr>
            <a:lvl4pPr>
              <a:defRPr>
                <a:solidFill>
                  <a:srgbClr val="3C3D3C"/>
                </a:solidFill>
              </a:defRPr>
            </a:lvl4pPr>
            <a:lvl5pPr>
              <a:defRPr>
                <a:solidFill>
                  <a:srgbClr val="3C3D3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7215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 headline/image half">
    <p:spTree>
      <p:nvGrpSpPr>
        <p:cNvPr id="1" name=""/>
        <p:cNvGrpSpPr/>
        <p:nvPr/>
      </p:nvGrpSpPr>
      <p:grpSpPr>
        <a:xfrm>
          <a:off x="0" y="0"/>
          <a:ext cx="0" cy="0"/>
          <a:chOff x="0" y="0"/>
          <a:chExt cx="0" cy="0"/>
        </a:xfrm>
      </p:grpSpPr>
      <p:sp>
        <p:nvSpPr>
          <p:cNvPr id="2" name="Title 1"/>
          <p:cNvSpPr>
            <a:spLocks noGrp="1"/>
          </p:cNvSpPr>
          <p:nvPr>
            <p:ph type="title"/>
          </p:nvPr>
        </p:nvSpPr>
        <p:spPr>
          <a:xfrm>
            <a:off x="6360584" y="609600"/>
            <a:ext cx="4326467" cy="645584"/>
          </a:xfrm>
        </p:spPr>
        <p:txBody>
          <a:bodyPr/>
          <a:lstStyle>
            <a:lvl1pPr>
              <a:defRPr>
                <a:solidFill>
                  <a:srgbClr val="3C3D3C"/>
                </a:solidFill>
              </a:defRPr>
            </a:lvl1pPr>
          </a:lstStyle>
          <a:p>
            <a:r>
              <a:rPr lang="en-US"/>
              <a:t>Click to edit Master title style</a:t>
            </a:r>
          </a:p>
        </p:txBody>
      </p:sp>
      <p:sp>
        <p:nvSpPr>
          <p:cNvPr id="3" name="Content Placeholder 2"/>
          <p:cNvSpPr>
            <a:spLocks noGrp="1"/>
          </p:cNvSpPr>
          <p:nvPr>
            <p:ph idx="1"/>
          </p:nvPr>
        </p:nvSpPr>
        <p:spPr>
          <a:xfrm>
            <a:off x="4" y="614618"/>
            <a:ext cx="5795433" cy="6243383"/>
          </a:xfrm>
        </p:spPr>
        <p:txBody>
          <a:bodyPr>
            <a:noAutofit/>
          </a:bodyPr>
          <a:lstStyle>
            <a:lvl1pPr marL="0" indent="0">
              <a:lnSpc>
                <a:spcPts val="2987"/>
              </a:lnSpc>
              <a:buNone/>
              <a:defRPr sz="2133">
                <a:solidFill>
                  <a:srgbClr val="3C3D3C"/>
                </a:solidFill>
              </a:defRPr>
            </a:lvl1pPr>
            <a:lvl2pPr marL="731502" indent="0">
              <a:buNone/>
              <a:defRPr/>
            </a:lvl2pPr>
            <a:lvl3pPr marL="1377662" indent="0">
              <a:buNone/>
              <a:defRPr/>
            </a:lvl3pPr>
            <a:lvl4pPr marL="1950671" indent="0">
              <a:buNone/>
              <a:defRPr/>
            </a:lvl4pPr>
            <a:lvl5pPr marL="2560256" indent="0">
              <a:buNone/>
              <a:defRPr/>
            </a:lvl5pPr>
          </a:lstStyle>
          <a:p>
            <a:pPr lvl="0"/>
            <a:r>
              <a:rPr lang="en-US"/>
              <a:t>Click to edit Master text styles</a:t>
            </a:r>
          </a:p>
        </p:txBody>
      </p:sp>
      <p:sp>
        <p:nvSpPr>
          <p:cNvPr id="4" name="Content Placeholder 2"/>
          <p:cNvSpPr>
            <a:spLocks noGrp="1"/>
          </p:cNvSpPr>
          <p:nvPr>
            <p:ph idx="10"/>
          </p:nvPr>
        </p:nvSpPr>
        <p:spPr>
          <a:xfrm>
            <a:off x="6360584" y="1831311"/>
            <a:ext cx="5230283" cy="4476200"/>
          </a:xfrm>
        </p:spPr>
        <p:txBody>
          <a:bodyPr/>
          <a:lstStyle>
            <a:lvl1pPr>
              <a:defRPr>
                <a:solidFill>
                  <a:srgbClr val="3C3D3C"/>
                </a:solidFill>
              </a:defRPr>
            </a:lvl1pPr>
            <a:lvl2pPr>
              <a:defRPr>
                <a:solidFill>
                  <a:srgbClr val="3C3D3C"/>
                </a:solidFill>
              </a:defRPr>
            </a:lvl2pPr>
            <a:lvl3pPr>
              <a:defRPr>
                <a:solidFill>
                  <a:srgbClr val="3C3D3C"/>
                </a:solidFill>
              </a:defRPr>
            </a:lvl3pPr>
            <a:lvl4pPr>
              <a:defRPr>
                <a:solidFill>
                  <a:srgbClr val="3C3D3C"/>
                </a:solidFill>
              </a:defRPr>
            </a:lvl4pPr>
            <a:lvl5pPr>
              <a:defRPr>
                <a:solidFill>
                  <a:srgbClr val="3C3D3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5041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DS Title and Content Left - WITH Bullets">
    <p:spTree>
      <p:nvGrpSpPr>
        <p:cNvPr id="1" name=""/>
        <p:cNvGrpSpPr/>
        <p:nvPr/>
      </p:nvGrpSpPr>
      <p:grpSpPr>
        <a:xfrm>
          <a:off x="0" y="0"/>
          <a:ext cx="0" cy="0"/>
          <a:chOff x="0" y="0"/>
          <a:chExt cx="0" cy="0"/>
        </a:xfrm>
      </p:grpSpPr>
      <p:sp>
        <p:nvSpPr>
          <p:cNvPr id="7" name="Rectangle 6"/>
          <p:cNvSpPr/>
          <p:nvPr userDrawn="1"/>
        </p:nvSpPr>
        <p:spPr>
          <a:xfrm>
            <a:off x="0" y="6137329"/>
            <a:ext cx="12192000" cy="720671"/>
          </a:xfrm>
          <a:prstGeom prst="rect">
            <a:avLst/>
          </a:prstGeom>
          <a:solidFill>
            <a:srgbClr val="F4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6365875" y="0"/>
            <a:ext cx="5826125" cy="6858000"/>
          </a:xfrm>
        </p:spPr>
        <p:txBody>
          <a:bodyPr/>
          <a:lstStyle/>
          <a:p>
            <a:endParaRPr lang="en-US"/>
          </a:p>
        </p:txBody>
      </p:sp>
      <p:sp>
        <p:nvSpPr>
          <p:cNvPr id="2" name="Title 1"/>
          <p:cNvSpPr>
            <a:spLocks noGrp="1"/>
          </p:cNvSpPr>
          <p:nvPr>
            <p:ph type="title"/>
          </p:nvPr>
        </p:nvSpPr>
        <p:spPr>
          <a:xfrm>
            <a:off x="0" y="298764"/>
            <a:ext cx="6366076" cy="2837975"/>
          </a:xfrm>
          <a:prstGeom prst="rect">
            <a:avLst/>
          </a:prstGeom>
        </p:spPr>
        <p:txBody>
          <a:bodyPr>
            <a:noAutofit/>
          </a:bodyPr>
          <a:lstStyle>
            <a:lvl1pPr algn="ctr">
              <a:defRPr sz="6000" baseline="0"/>
            </a:lvl1pPr>
          </a:lstStyle>
          <a:p>
            <a:r>
              <a:rPr lang="en-US"/>
              <a:t>Click to edit Master title style</a:t>
            </a:r>
          </a:p>
        </p:txBody>
      </p:sp>
      <p:sp>
        <p:nvSpPr>
          <p:cNvPr id="3" name="Content Placeholder 2"/>
          <p:cNvSpPr>
            <a:spLocks noGrp="1"/>
          </p:cNvSpPr>
          <p:nvPr>
            <p:ph idx="1"/>
          </p:nvPr>
        </p:nvSpPr>
        <p:spPr>
          <a:xfrm>
            <a:off x="254642" y="3148314"/>
            <a:ext cx="5856791" cy="3194613"/>
          </a:xfrm>
        </p:spPr>
        <p:txBody>
          <a:bodyPr anchor="t" anchorCtr="0">
            <a:normAutofit/>
          </a:bodyPr>
          <a:lstStyle>
            <a:lvl1pPr algn="l">
              <a:defRPr sz="4000" baseline="0"/>
            </a:lvl1pPr>
            <a:lvl2pPr>
              <a:defRPr sz="3600"/>
            </a:lvl2pPr>
          </a:lstStyle>
          <a:p>
            <a:pPr lvl="0"/>
            <a:r>
              <a:rPr lang="en-US"/>
              <a:t>Click to edit Master text styles</a:t>
            </a:r>
          </a:p>
          <a:p>
            <a:pPr lvl="1"/>
            <a:r>
              <a:rPr lang="en-US"/>
              <a:t>Two lines of topics</a:t>
            </a:r>
          </a:p>
          <a:p>
            <a:pPr lvl="1"/>
            <a:r>
              <a:rPr lang="en-US"/>
              <a:t>3 lines of topics</a:t>
            </a:r>
          </a:p>
        </p:txBody>
      </p:sp>
      <p:sp>
        <p:nvSpPr>
          <p:cNvPr id="5" name="Slide Number Placeholder 4"/>
          <p:cNvSpPr>
            <a:spLocks noGrp="1"/>
          </p:cNvSpPr>
          <p:nvPr>
            <p:ph type="sldNum" sz="quarter" idx="11"/>
          </p:nvPr>
        </p:nvSpPr>
        <p:spPr/>
        <p:txBody>
          <a:bodyPr/>
          <a:lstStyle/>
          <a:p>
            <a:fld id="{660749E9-8438-6148-B851-F13E716FD972}" type="slidenum">
              <a:rPr lang="en-US" smtClean="0"/>
              <a:pPr/>
              <a:t>‹#›</a:t>
            </a:fld>
            <a:endParaRPr lang="en-US"/>
          </a:p>
        </p:txBody>
      </p:sp>
    </p:spTree>
    <p:extLst>
      <p:ext uri="{BB962C8B-B14F-4D97-AF65-F5344CB8AC3E}">
        <p14:creationId xmlns:p14="http://schemas.microsoft.com/office/powerpoint/2010/main" val="1412460012"/>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DS ContentHeavy-NoTitle">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838200" y="591671"/>
            <a:ext cx="10515600" cy="5613494"/>
          </a:xfrm>
          <a:noFill/>
          <a:ln>
            <a:noFill/>
          </a:ln>
        </p:spPr>
        <p:txBody>
          <a:bodyPr lIns="91440" tIns="91440" rIns="91440" bIns="91440"/>
          <a:lstStyle>
            <a:lvl1pPr>
              <a:defRPr sz="2400">
                <a:solidFill>
                  <a:schemeClr val="tx2"/>
                </a:solidFill>
              </a:defRPr>
            </a:lvl1pPr>
            <a:lvl2pPr>
              <a:defRPr sz="1800" cap="none"/>
            </a:lvl2pPr>
            <a:lvl3pPr>
              <a:defRPr sz="1800" cap="none"/>
            </a:lvl3pPr>
            <a:lvl4pPr>
              <a:defRPr sz="1800" cap="none"/>
            </a:lvl4pPr>
            <a:lvl5pPr>
              <a:defRPr sz="1800" cap="none"/>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1"/>
          </p:nvPr>
        </p:nvSpPr>
        <p:spPr/>
        <p:txBody>
          <a:bodyPr/>
          <a:lstStyle/>
          <a:p>
            <a:fld id="{660749E9-8438-6148-B851-F13E716FD972}" type="slidenum">
              <a:rPr lang="en-US" smtClean="0"/>
              <a:pPr/>
              <a:t>‹#›</a:t>
            </a:fld>
            <a:endParaRPr lang="en-US"/>
          </a:p>
        </p:txBody>
      </p:sp>
    </p:spTree>
    <p:extLst>
      <p:ext uri="{BB962C8B-B14F-4D97-AF65-F5344CB8AC3E}">
        <p14:creationId xmlns:p14="http://schemas.microsoft.com/office/powerpoint/2010/main" val="1133302987"/>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LS Section Header">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US"/>
          </a:p>
        </p:txBody>
      </p:sp>
      <p:sp>
        <p:nvSpPr>
          <p:cNvPr id="2" name="Title 1"/>
          <p:cNvSpPr>
            <a:spLocks noGrp="1"/>
          </p:cNvSpPr>
          <p:nvPr>
            <p:ph type="title"/>
          </p:nvPr>
        </p:nvSpPr>
        <p:spPr>
          <a:xfrm>
            <a:off x="954711" y="381965"/>
            <a:ext cx="10282578" cy="4575798"/>
          </a:xfrm>
          <a:prstGeom prst="rect">
            <a:avLst/>
          </a:prstGeom>
          <a:solidFill>
            <a:schemeClr val="bg1">
              <a:alpha val="80000"/>
            </a:schemeClr>
          </a:solidFill>
        </p:spPr>
        <p:txBody>
          <a:bodyPr tIns="2103120" bIns="365760" anchor="ctr">
            <a:noAutofit/>
          </a:bodyPr>
          <a:lstStyle>
            <a:lvl1pPr algn="ctr">
              <a:defRPr sz="480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954711" y="4929652"/>
            <a:ext cx="10282578" cy="850638"/>
          </a:xfrm>
          <a:solidFill>
            <a:schemeClr val="accent2"/>
          </a:solidFill>
        </p:spPr>
        <p:txBody>
          <a:bodyPr anchor="ct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617466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DS Basic Title Only">
    <p:spTree>
      <p:nvGrpSpPr>
        <p:cNvPr id="1" name=""/>
        <p:cNvGrpSpPr/>
        <p:nvPr/>
      </p:nvGrpSpPr>
      <p:grpSpPr>
        <a:xfrm>
          <a:off x="0" y="0"/>
          <a:ext cx="0" cy="0"/>
          <a:chOff x="0" y="0"/>
          <a:chExt cx="0" cy="0"/>
        </a:xfrm>
      </p:grpSpPr>
      <p:sp>
        <p:nvSpPr>
          <p:cNvPr id="3" name="Title 2"/>
          <p:cNvSpPr>
            <a:spLocks noGrp="1"/>
          </p:cNvSpPr>
          <p:nvPr>
            <p:ph type="title"/>
          </p:nvPr>
        </p:nvSpPr>
        <p:spPr>
          <a:xfrm>
            <a:off x="838200" y="228600"/>
            <a:ext cx="10515600" cy="1101408"/>
          </a:xfrm>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p>
            <a:fld id="{660749E9-8438-6148-B851-F13E716FD972}" type="slidenum">
              <a:rPr lang="en-US" smtClean="0"/>
              <a:pPr/>
              <a:t>‹#›</a:t>
            </a:fld>
            <a:endParaRPr lang="en-US"/>
          </a:p>
        </p:txBody>
      </p:sp>
    </p:spTree>
    <p:extLst>
      <p:ext uri="{BB962C8B-B14F-4D97-AF65-F5344CB8AC3E}">
        <p14:creationId xmlns:p14="http://schemas.microsoft.com/office/powerpoint/2010/main" val="1556914872"/>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IDS 1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11567160" y="6336792"/>
            <a:ext cx="338388" cy="411480"/>
          </a:xfrm>
          <a:prstGeom prst="rect">
            <a:avLst/>
          </a:prstGeom>
        </p:spPr>
      </p:pic>
    </p:spTree>
    <p:extLst>
      <p:ext uri="{BB962C8B-B14F-4D97-AF65-F5344CB8AC3E}">
        <p14:creationId xmlns:p14="http://schemas.microsoft.com/office/powerpoint/2010/main" val="937119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DS Title Slide">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0" y="0"/>
            <a:ext cx="12192000" cy="6858000"/>
          </a:xfrm>
        </p:spPr>
        <p:txBody>
          <a:bodyPr/>
          <a:lstStyle/>
          <a:p>
            <a:endParaRPr lang="en-US"/>
          </a:p>
        </p:txBody>
      </p:sp>
      <p:sp>
        <p:nvSpPr>
          <p:cNvPr id="2" name="Title 1"/>
          <p:cNvSpPr>
            <a:spLocks noGrp="1"/>
          </p:cNvSpPr>
          <p:nvPr>
            <p:ph type="ctrTitle"/>
          </p:nvPr>
        </p:nvSpPr>
        <p:spPr>
          <a:xfrm>
            <a:off x="400593" y="1471750"/>
            <a:ext cx="5773783" cy="4030148"/>
          </a:xfrm>
        </p:spPr>
        <p:txBody>
          <a:bodyPr lIns="274320" tIns="274320" rIns="274320" bIns="274320" anchor="ctr" anchorCtr="0">
            <a:noAutofit/>
          </a:bodyPr>
          <a:lstStyle>
            <a:lvl1pPr algn="ctr">
              <a:defRPr sz="4000" b="1" cap="none" baseline="0">
                <a:solidFill>
                  <a:schemeClr val="tx2"/>
                </a:solidFill>
                <a:latin typeface="Lucida Bright" charset="0"/>
                <a:ea typeface="Lucida Bright" charset="0"/>
                <a:cs typeface="Lucida Bright" charset="0"/>
              </a:defRPr>
            </a:lvl1pPr>
          </a:lstStyle>
          <a:p>
            <a:r>
              <a:rPr lang="en-US"/>
              <a:t>Click to edit Master title style</a:t>
            </a:r>
          </a:p>
        </p:txBody>
      </p:sp>
      <p:sp>
        <p:nvSpPr>
          <p:cNvPr id="3" name="Subtitle 2"/>
          <p:cNvSpPr>
            <a:spLocks noGrp="1"/>
          </p:cNvSpPr>
          <p:nvPr>
            <p:ph type="subTitle" idx="1"/>
          </p:nvPr>
        </p:nvSpPr>
        <p:spPr>
          <a:xfrm>
            <a:off x="400594" y="5507037"/>
            <a:ext cx="5782492" cy="815386"/>
          </a:xfrm>
          <a:solidFill>
            <a:schemeClr val="accent6"/>
          </a:solidFill>
        </p:spPr>
        <p:txBody>
          <a:bodyPr anchor="ctr">
            <a:normAutofit/>
          </a:bodyPr>
          <a:lstStyle>
            <a:lvl1pPr marL="0" indent="0" algn="ctr">
              <a:buNone/>
              <a:defRPr sz="18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DS Section Header">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US"/>
          </a:p>
        </p:txBody>
      </p:sp>
      <p:sp>
        <p:nvSpPr>
          <p:cNvPr id="2" name="Title 1"/>
          <p:cNvSpPr>
            <a:spLocks noGrp="1"/>
          </p:cNvSpPr>
          <p:nvPr>
            <p:ph type="title"/>
          </p:nvPr>
        </p:nvSpPr>
        <p:spPr>
          <a:xfrm>
            <a:off x="954711" y="381965"/>
            <a:ext cx="10282578" cy="4575798"/>
          </a:xfrm>
          <a:prstGeom prst="rect">
            <a:avLst/>
          </a:prstGeom>
          <a:solidFill>
            <a:schemeClr val="bg1">
              <a:alpha val="80000"/>
            </a:schemeClr>
          </a:solidFill>
        </p:spPr>
        <p:txBody>
          <a:bodyPr tIns="2103120" bIns="365760" anchor="ctr">
            <a:noAutofit/>
          </a:bodyPr>
          <a:lstStyle>
            <a:lvl1pPr algn="ctr">
              <a:defRPr sz="480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954711" y="4929652"/>
            <a:ext cx="10282578" cy="850638"/>
          </a:xfrm>
          <a:solidFill>
            <a:schemeClr val="accent6"/>
          </a:solidFill>
        </p:spPr>
        <p:txBody>
          <a:bodyPr anchor="ct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DS Basic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515600" cy="1600200"/>
          </a:xfrm>
        </p:spPr>
        <p:txBody>
          <a:bodyPr/>
          <a:lstStyle>
            <a:lvl1pPr algn="ctr">
              <a:defRPr sz="4800"/>
            </a:lvl1pPr>
          </a:lstStyle>
          <a:p>
            <a:r>
              <a:rPr lang="en-US"/>
              <a:t>Click to edit Master title style</a:t>
            </a:r>
          </a:p>
        </p:txBody>
      </p:sp>
      <p:sp>
        <p:nvSpPr>
          <p:cNvPr id="3" name="Content Placeholder 2"/>
          <p:cNvSpPr>
            <a:spLocks noGrp="1"/>
          </p:cNvSpPr>
          <p:nvPr>
            <p:ph idx="1"/>
          </p:nvPr>
        </p:nvSpPr>
        <p:spPr>
          <a:xfrm>
            <a:off x="838200" y="1918447"/>
            <a:ext cx="10515600" cy="4249271"/>
          </a:xfrm>
          <a:noFill/>
        </p:spPr>
        <p:txBody>
          <a:bodyPr lIns="91440" tIns="91440" rIns="91440" bIns="91440"/>
          <a:lstStyle>
            <a:lvl1pPr>
              <a:spcBef>
                <a:spcPts val="2000"/>
              </a:spcBef>
              <a:defRPr sz="3600">
                <a:solidFill>
                  <a:schemeClr val="bg2">
                    <a:lumMod val="25000"/>
                  </a:schemeClr>
                </a:solidFill>
              </a:defRPr>
            </a:lvl1pPr>
            <a:lvl2pPr>
              <a:spcBef>
                <a:spcPts val="2000"/>
              </a:spcBef>
              <a:defRPr sz="2800">
                <a:solidFill>
                  <a:schemeClr val="bg2">
                    <a:lumMod val="25000"/>
                  </a:schemeClr>
                </a:solidFill>
              </a:defRPr>
            </a:lvl2pPr>
            <a:lvl3pPr>
              <a:spcBef>
                <a:spcPts val="2000"/>
              </a:spcBef>
              <a:defRPr sz="2800">
                <a:solidFill>
                  <a:schemeClr val="bg2">
                    <a:lumMod val="25000"/>
                  </a:schemeClr>
                </a:solidFill>
              </a:defRPr>
            </a:lvl3pPr>
            <a:lvl4pPr>
              <a:spcBef>
                <a:spcPts val="2000"/>
              </a:spcBef>
              <a:defRPr sz="2800">
                <a:solidFill>
                  <a:schemeClr val="bg2">
                    <a:lumMod val="25000"/>
                  </a:schemeClr>
                </a:solidFill>
              </a:defRPr>
            </a:lvl4pPr>
            <a:lvl5pPr>
              <a:spcBef>
                <a:spcPts val="2000"/>
              </a:spcBef>
              <a:defRPr sz="28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660749E9-8438-6148-B851-F13E716FD972}" type="slidenum">
              <a:rPr lang="en-US" smtClean="0"/>
              <a:pPr/>
              <a:t>‹#›</a:t>
            </a:fld>
            <a:endParaRPr lang="en-US"/>
          </a:p>
        </p:txBody>
      </p:sp>
    </p:spTree>
    <p:extLst/>
  </p:cSld>
  <p:clrMapOvr>
    <a:masterClrMapping/>
  </p:clrMapOvr>
  <p:transition spd="slow">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DS Basic Title Only">
    <p:spTree>
      <p:nvGrpSpPr>
        <p:cNvPr id="1" name=""/>
        <p:cNvGrpSpPr/>
        <p:nvPr/>
      </p:nvGrpSpPr>
      <p:grpSpPr>
        <a:xfrm>
          <a:off x="0" y="0"/>
          <a:ext cx="0" cy="0"/>
          <a:chOff x="0" y="0"/>
          <a:chExt cx="0" cy="0"/>
        </a:xfrm>
      </p:grpSpPr>
      <p:sp>
        <p:nvSpPr>
          <p:cNvPr id="3" name="Title 2"/>
          <p:cNvSpPr>
            <a:spLocks noGrp="1"/>
          </p:cNvSpPr>
          <p:nvPr>
            <p:ph type="title"/>
          </p:nvPr>
        </p:nvSpPr>
        <p:spPr>
          <a:xfrm>
            <a:off x="838200" y="228600"/>
            <a:ext cx="10515600" cy="1101408"/>
          </a:xfrm>
        </p:spPr>
        <p:txBody>
          <a:bodyPr/>
          <a:lstStyle>
            <a:lvl1pPr algn="l">
              <a:defRPr/>
            </a:lvl1pPr>
          </a:lstStyle>
          <a:p>
            <a:r>
              <a:rPr lang="en-US"/>
              <a:t>Click to edit Master title style</a:t>
            </a:r>
          </a:p>
        </p:txBody>
      </p:sp>
      <p:sp>
        <p:nvSpPr>
          <p:cNvPr id="4" name="Slide Number Placeholder 3"/>
          <p:cNvSpPr>
            <a:spLocks noGrp="1"/>
          </p:cNvSpPr>
          <p:nvPr>
            <p:ph type="sldNum" sz="quarter" idx="10"/>
          </p:nvPr>
        </p:nvSpPr>
        <p:spPr/>
        <p:txBody>
          <a:bodyPr/>
          <a:lstStyle/>
          <a:p>
            <a:fld id="{660749E9-8438-6148-B851-F13E716FD972}" type="slidenum">
              <a:rPr lang="en-US" smtClean="0"/>
              <a:pPr/>
              <a:t>‹#›</a:t>
            </a:fld>
            <a:endParaRPr lang="en-US"/>
          </a:p>
        </p:txBody>
      </p:sp>
    </p:spTree>
    <p:extLst/>
  </p:cSld>
  <p:clrMapOvr>
    <a:masterClrMapping/>
  </p:clrMapOvr>
  <p:transition spd="slow">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DS Basic Title Only 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515600" cy="1600200"/>
          </a:xfrm>
        </p:spPr>
        <p:txBody>
          <a:bodyPr/>
          <a:lstStyle>
            <a:lvl1pPr algn="ctr">
              <a:defRPr sz="4000"/>
            </a:lvl1pPr>
          </a:lstStyle>
          <a:p>
            <a:r>
              <a:rPr lang="en-US"/>
              <a:t>Click to edit Master title style</a:t>
            </a:r>
          </a:p>
        </p:txBody>
      </p:sp>
      <p:sp>
        <p:nvSpPr>
          <p:cNvPr id="3" name="Slide Number Placeholder 2"/>
          <p:cNvSpPr>
            <a:spLocks noGrp="1"/>
          </p:cNvSpPr>
          <p:nvPr>
            <p:ph type="sldNum" sz="quarter" idx="10"/>
          </p:nvPr>
        </p:nvSpPr>
        <p:spPr/>
        <p:txBody>
          <a:bodyPr/>
          <a:lstStyle/>
          <a:p>
            <a:fld id="{660749E9-8438-6148-B851-F13E716FD972}" type="slidenum">
              <a:rPr lang="en-US" smtClean="0"/>
              <a:pPr/>
              <a:t>‹#›</a:t>
            </a:fld>
            <a:endParaRPr lang="en-US"/>
          </a:p>
        </p:txBody>
      </p:sp>
    </p:spTree>
    <p:extLst/>
  </p:cSld>
  <p:clrMapOvr>
    <a:masterClrMapping/>
  </p:clrMapOvr>
  <p:transition spd="slow">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DS ContentHeavy-BasicSlide">
    <p:spTree>
      <p:nvGrpSpPr>
        <p:cNvPr id="1" name=""/>
        <p:cNvGrpSpPr/>
        <p:nvPr/>
      </p:nvGrpSpPr>
      <p:grpSpPr>
        <a:xfrm>
          <a:off x="0" y="0"/>
          <a:ext cx="0" cy="0"/>
          <a:chOff x="0" y="0"/>
          <a:chExt cx="0" cy="0"/>
        </a:xfrm>
      </p:grpSpPr>
      <p:sp>
        <p:nvSpPr>
          <p:cNvPr id="3" name="Title 2"/>
          <p:cNvSpPr>
            <a:spLocks noGrp="1"/>
          </p:cNvSpPr>
          <p:nvPr>
            <p:ph type="title"/>
          </p:nvPr>
        </p:nvSpPr>
        <p:spPr>
          <a:xfrm>
            <a:off x="838200" y="228600"/>
            <a:ext cx="10515600" cy="1101408"/>
          </a:xfrm>
        </p:spPr>
        <p:txBody>
          <a:bodyPr/>
          <a:lstStyle>
            <a:lvl1pPr algn="l">
              <a:defRPr/>
            </a:lvl1pPr>
          </a:lstStyle>
          <a:p>
            <a:r>
              <a:rPr lang="en-US"/>
              <a:t>Click to edit Master title style</a:t>
            </a:r>
          </a:p>
        </p:txBody>
      </p:sp>
      <p:sp>
        <p:nvSpPr>
          <p:cNvPr id="5" name="Content Placeholder 4"/>
          <p:cNvSpPr>
            <a:spLocks noGrp="1"/>
          </p:cNvSpPr>
          <p:nvPr>
            <p:ph sz="quarter" idx="10"/>
          </p:nvPr>
        </p:nvSpPr>
        <p:spPr>
          <a:xfrm>
            <a:off x="838200" y="1435608"/>
            <a:ext cx="10515600" cy="4733698"/>
          </a:xfrm>
          <a:noFill/>
          <a:ln>
            <a:noFill/>
          </a:ln>
        </p:spPr>
        <p:txBody>
          <a:bodyPr lIns="91440" tIns="91440" rIns="91440" bIns="91440"/>
          <a:lstStyle>
            <a:lvl1pPr>
              <a:defRPr sz="2400">
                <a:solidFill>
                  <a:schemeClr val="tx2"/>
                </a:solidFill>
              </a:defRPr>
            </a:lvl1pPr>
            <a:lvl2pPr>
              <a:defRPr sz="1800" cap="none"/>
            </a:lvl2pPr>
            <a:lvl3pPr>
              <a:defRPr sz="1800" cap="none"/>
            </a:lvl3pPr>
            <a:lvl4pPr>
              <a:defRPr sz="1800" cap="none"/>
            </a:lvl4pPr>
            <a:lvl5pPr>
              <a:defRPr sz="1800" cap="none"/>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1"/>
          </p:nvPr>
        </p:nvSpPr>
        <p:spPr/>
        <p:txBody>
          <a:bodyPr/>
          <a:lstStyle/>
          <a:p>
            <a:fld id="{660749E9-8438-6148-B851-F13E716FD972}" type="slidenum">
              <a:rPr lang="en-US" smtClean="0"/>
              <a:pPr/>
              <a:t>‹#›</a:t>
            </a:fld>
            <a:endParaRPr lang="en-US"/>
          </a:p>
        </p:txBody>
      </p:sp>
    </p:spTree>
    <p:extLst/>
  </p:cSld>
  <p:clrMapOvr>
    <a:masterClrMapping/>
  </p:clrMapOvr>
  <p:transition spd="slow">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DS ContentHeavy-BasicWithCallout">
    <p:spTree>
      <p:nvGrpSpPr>
        <p:cNvPr id="1" name=""/>
        <p:cNvGrpSpPr/>
        <p:nvPr/>
      </p:nvGrpSpPr>
      <p:grpSpPr>
        <a:xfrm>
          <a:off x="0" y="0"/>
          <a:ext cx="0" cy="0"/>
          <a:chOff x="0" y="0"/>
          <a:chExt cx="0" cy="0"/>
        </a:xfrm>
      </p:grpSpPr>
      <p:sp>
        <p:nvSpPr>
          <p:cNvPr id="3" name="Title 2"/>
          <p:cNvSpPr>
            <a:spLocks noGrp="1"/>
          </p:cNvSpPr>
          <p:nvPr>
            <p:ph type="title"/>
          </p:nvPr>
        </p:nvSpPr>
        <p:spPr>
          <a:xfrm>
            <a:off x="838200" y="228600"/>
            <a:ext cx="10515600" cy="1101408"/>
          </a:xfrm>
        </p:spPr>
        <p:txBody>
          <a:bodyPr/>
          <a:lstStyle>
            <a:lvl1pPr algn="l">
              <a:defRPr/>
            </a:lvl1pPr>
          </a:lstStyle>
          <a:p>
            <a:r>
              <a:rPr lang="en-US"/>
              <a:t>Click to edit Master title style</a:t>
            </a:r>
          </a:p>
        </p:txBody>
      </p:sp>
      <p:sp>
        <p:nvSpPr>
          <p:cNvPr id="5" name="Content Placeholder 4"/>
          <p:cNvSpPr>
            <a:spLocks noGrp="1"/>
          </p:cNvSpPr>
          <p:nvPr>
            <p:ph sz="quarter" idx="10"/>
          </p:nvPr>
        </p:nvSpPr>
        <p:spPr>
          <a:xfrm>
            <a:off x="838200" y="1435608"/>
            <a:ext cx="6620691" cy="4733698"/>
          </a:xfrm>
          <a:noFill/>
          <a:ln>
            <a:noFill/>
          </a:ln>
        </p:spPr>
        <p:txBody>
          <a:bodyPr lIns="91440" tIns="91440" rIns="91440" bIns="91440"/>
          <a:lstStyle>
            <a:lvl1pPr>
              <a:defRPr sz="2400">
                <a:solidFill>
                  <a:schemeClr val="tx2"/>
                </a:solidFill>
              </a:defRPr>
            </a:lvl1pPr>
            <a:lvl2pPr>
              <a:defRPr sz="1800" cap="none"/>
            </a:lvl2pPr>
            <a:lvl3pPr>
              <a:defRPr sz="1800" cap="none"/>
            </a:lvl3pPr>
            <a:lvl4pPr>
              <a:defRPr sz="1800" cap="none"/>
            </a:lvl4pPr>
            <a:lvl5pPr>
              <a:defRPr sz="1800" cap="none"/>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7694023" y="1436688"/>
            <a:ext cx="3657600" cy="4736592"/>
          </a:xfrm>
          <a:solidFill>
            <a:schemeClr val="bg1"/>
          </a:solidFill>
          <a:ln>
            <a:solidFill>
              <a:schemeClr val="bg2">
                <a:lumMod val="90000"/>
              </a:schemeClr>
            </a:solidFill>
          </a:ln>
        </p:spPr>
        <p:txBody>
          <a:bodyPr lIns="182880" tIns="182880" rIns="182880" bIns="182880"/>
          <a:lstStyle>
            <a:lvl1pPr algn="ctr">
              <a:defRPr sz="1800" b="0" cap="all" spc="50" baseline="0">
                <a:solidFill>
                  <a:schemeClr val="accent1"/>
                </a:solidFill>
              </a:defRPr>
            </a:lvl1pPr>
            <a:lvl2pPr marL="0" indent="0">
              <a:buNone/>
              <a:defRPr sz="1800"/>
            </a:lvl2pPr>
          </a:lstStyle>
          <a:p>
            <a:pPr lvl="0"/>
            <a:r>
              <a:rPr lang="en-US"/>
              <a:t>Click to edit Master text styles</a:t>
            </a:r>
          </a:p>
          <a:p>
            <a:pPr lvl="1"/>
            <a:r>
              <a:rPr lang="en-US"/>
              <a:t>Second level</a:t>
            </a:r>
          </a:p>
        </p:txBody>
      </p:sp>
      <p:sp>
        <p:nvSpPr>
          <p:cNvPr id="4" name="Slide Number Placeholder 3"/>
          <p:cNvSpPr>
            <a:spLocks noGrp="1"/>
          </p:cNvSpPr>
          <p:nvPr>
            <p:ph type="sldNum" sz="quarter" idx="14"/>
          </p:nvPr>
        </p:nvSpPr>
        <p:spPr/>
        <p:txBody>
          <a:bodyPr/>
          <a:lstStyle/>
          <a:p>
            <a:fld id="{660749E9-8438-6148-B851-F13E716FD972}" type="slidenum">
              <a:rPr lang="en-US" smtClean="0"/>
              <a:pPr/>
              <a:t>‹#›</a:t>
            </a:fld>
            <a:endParaRPr lang="en-US"/>
          </a:p>
        </p:txBody>
      </p:sp>
    </p:spTree>
    <p:extLst/>
  </p:cSld>
  <p:clrMapOvr>
    <a:masterClrMapping/>
  </p:clrMapOvr>
  <p:transition spd="slow">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DS ContentHeavy-NoTitle">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838200" y="591671"/>
            <a:ext cx="10515600" cy="5613494"/>
          </a:xfrm>
          <a:noFill/>
          <a:ln>
            <a:noFill/>
          </a:ln>
        </p:spPr>
        <p:txBody>
          <a:bodyPr lIns="91440" tIns="91440" rIns="91440" bIns="91440"/>
          <a:lstStyle>
            <a:lvl1pPr>
              <a:defRPr sz="2400">
                <a:solidFill>
                  <a:schemeClr val="tx2"/>
                </a:solidFill>
              </a:defRPr>
            </a:lvl1pPr>
            <a:lvl2pPr>
              <a:defRPr sz="1800" cap="none"/>
            </a:lvl2pPr>
            <a:lvl3pPr>
              <a:defRPr sz="1800" cap="none"/>
            </a:lvl3pPr>
            <a:lvl4pPr>
              <a:defRPr sz="1800" cap="none"/>
            </a:lvl4pPr>
            <a:lvl5pPr>
              <a:defRPr sz="1800" cap="none"/>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1"/>
          </p:nvPr>
        </p:nvSpPr>
        <p:spPr/>
        <p:txBody>
          <a:bodyPr/>
          <a:lstStyle/>
          <a:p>
            <a:fld id="{660749E9-8438-6148-B851-F13E716FD972}" type="slidenum">
              <a:rPr lang="en-US" smtClean="0"/>
              <a:pPr/>
              <a:t>‹#›</a:t>
            </a:fld>
            <a:endParaRPr lang="en-US"/>
          </a:p>
        </p:txBody>
      </p:sp>
    </p:spTree>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S Basic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515600" cy="1600200"/>
          </a:xfrm>
        </p:spPr>
        <p:txBody>
          <a:bodyPr/>
          <a:lstStyle>
            <a:lvl1pPr algn="ctr">
              <a:defRPr sz="4800"/>
            </a:lvl1pPr>
          </a:lstStyle>
          <a:p>
            <a:r>
              <a:rPr lang="en-US"/>
              <a:t>Click to edit Master title style</a:t>
            </a:r>
          </a:p>
        </p:txBody>
      </p:sp>
      <p:sp>
        <p:nvSpPr>
          <p:cNvPr id="3" name="Content Placeholder 2"/>
          <p:cNvSpPr>
            <a:spLocks noGrp="1"/>
          </p:cNvSpPr>
          <p:nvPr>
            <p:ph idx="1"/>
          </p:nvPr>
        </p:nvSpPr>
        <p:spPr>
          <a:xfrm>
            <a:off x="838200" y="1918447"/>
            <a:ext cx="10515600" cy="4249271"/>
          </a:xfrm>
          <a:noFill/>
        </p:spPr>
        <p:txBody>
          <a:bodyPr lIns="91440" tIns="91440" rIns="91440" bIns="91440"/>
          <a:lstStyle>
            <a:lvl1pPr>
              <a:spcBef>
                <a:spcPts val="2000"/>
              </a:spcBef>
              <a:defRPr sz="3600">
                <a:solidFill>
                  <a:schemeClr val="bg2">
                    <a:lumMod val="25000"/>
                  </a:schemeClr>
                </a:solidFill>
              </a:defRPr>
            </a:lvl1pPr>
            <a:lvl2pPr>
              <a:spcBef>
                <a:spcPts val="2000"/>
              </a:spcBef>
              <a:defRPr sz="2800">
                <a:solidFill>
                  <a:schemeClr val="bg2">
                    <a:lumMod val="25000"/>
                  </a:schemeClr>
                </a:solidFill>
              </a:defRPr>
            </a:lvl2pPr>
            <a:lvl3pPr>
              <a:spcBef>
                <a:spcPts val="2000"/>
              </a:spcBef>
              <a:defRPr sz="2800">
                <a:solidFill>
                  <a:schemeClr val="bg2">
                    <a:lumMod val="25000"/>
                  </a:schemeClr>
                </a:solidFill>
              </a:defRPr>
            </a:lvl3pPr>
            <a:lvl4pPr>
              <a:spcBef>
                <a:spcPts val="2000"/>
              </a:spcBef>
              <a:defRPr sz="2800">
                <a:solidFill>
                  <a:schemeClr val="bg2">
                    <a:lumMod val="25000"/>
                  </a:schemeClr>
                </a:solidFill>
              </a:defRPr>
            </a:lvl4pPr>
            <a:lvl5pPr>
              <a:spcBef>
                <a:spcPts val="2000"/>
              </a:spcBef>
              <a:defRPr sz="2800">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660749E9-8438-6148-B851-F13E716FD972}" type="slidenum">
              <a:rPr lang="en-US" smtClean="0"/>
              <a:pPr/>
              <a:t>‹#›</a:t>
            </a:fld>
            <a:endParaRPr lang="en-US"/>
          </a:p>
        </p:txBody>
      </p:sp>
    </p:spTree>
    <p:extLst/>
  </p:cSld>
  <p:clrMapOvr>
    <a:masterClrMapping/>
  </p:clrMapOvr>
  <p:transition spd="slow">
    <p:cove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DS Basic Title &amp; 2 Content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lgn="l">
              <a:defRPr/>
            </a:lvl1pPr>
          </a:lstStyle>
          <a:p>
            <a:r>
              <a:rPr lang="en-US"/>
              <a:t>Click to edit Master title style</a:t>
            </a:r>
          </a:p>
        </p:txBody>
      </p:sp>
      <p:sp>
        <p:nvSpPr>
          <p:cNvPr id="5" name="Content Placeholder 4"/>
          <p:cNvSpPr>
            <a:spLocks noGrp="1"/>
          </p:cNvSpPr>
          <p:nvPr>
            <p:ph sz="quarter" idx="10"/>
          </p:nvPr>
        </p:nvSpPr>
        <p:spPr>
          <a:xfrm>
            <a:off x="838200" y="1801640"/>
            <a:ext cx="5132832" cy="4481685"/>
          </a:xfrm>
        </p:spPr>
        <p:txBody>
          <a:bodyPr/>
          <a:lstStyle>
            <a:lvl1pPr>
              <a:defRPr sz="24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4"/>
          </p:nvPr>
        </p:nvSpPr>
        <p:spPr>
          <a:xfrm>
            <a:off x="6221506" y="1434353"/>
            <a:ext cx="5144994" cy="4733085"/>
          </a:xfrm>
        </p:spPr>
        <p:txBody>
          <a:bodyPr/>
          <a:lstStyle/>
          <a:p>
            <a:endParaRPr lang="en-US"/>
          </a:p>
        </p:txBody>
      </p:sp>
      <p:sp>
        <p:nvSpPr>
          <p:cNvPr id="4" name="Slide Number Placeholder 3"/>
          <p:cNvSpPr>
            <a:spLocks noGrp="1"/>
          </p:cNvSpPr>
          <p:nvPr>
            <p:ph type="sldNum" sz="quarter" idx="15"/>
          </p:nvPr>
        </p:nvSpPr>
        <p:spPr/>
        <p:txBody>
          <a:bodyPr/>
          <a:lstStyle/>
          <a:p>
            <a:fld id="{660749E9-8438-6148-B851-F13E716FD972}" type="slidenum">
              <a:rPr lang="en-US" smtClean="0"/>
              <a:pPr/>
              <a:t>‹#›</a:t>
            </a:fld>
            <a:endParaRPr lang="en-US"/>
          </a:p>
        </p:txBody>
      </p:sp>
    </p:spTree>
    <p:extLst/>
  </p:cSld>
  <p:clrMapOvr>
    <a:masterClrMapping/>
  </p:clrMapOvr>
  <p:transition spd="slow">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DS 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4682" y="0"/>
            <a:ext cx="5934636" cy="1757082"/>
          </a:xfrm>
        </p:spPr>
        <p:txBody>
          <a:bodyPr anchor="ctr"/>
          <a:lstStyle>
            <a:lvl1pPr>
              <a:defRPr sz="4000"/>
            </a:lvl1pPr>
          </a:lstStyle>
          <a:p>
            <a:r>
              <a:rPr lang="en-US"/>
              <a:t>Click to edit Master title style</a:t>
            </a:r>
          </a:p>
        </p:txBody>
      </p:sp>
      <p:sp>
        <p:nvSpPr>
          <p:cNvPr id="3" name="Content Placeholder 2"/>
          <p:cNvSpPr>
            <a:spLocks noGrp="1"/>
          </p:cNvSpPr>
          <p:nvPr>
            <p:ph idx="1"/>
          </p:nvPr>
        </p:nvSpPr>
        <p:spPr>
          <a:xfrm>
            <a:off x="5414682" y="1757082"/>
            <a:ext cx="5940705" cy="4500283"/>
          </a:xfrm>
        </p:spPr>
        <p:txBody>
          <a:bodyPr/>
          <a:lstStyle>
            <a:lvl1pPr>
              <a:defRPr sz="3600"/>
            </a:lvl1pPr>
            <a:lvl2pPr>
              <a:defRPr sz="3200"/>
            </a:lvl2pPr>
            <a:lvl3pPr>
              <a:defRPr sz="3200"/>
            </a:lvl3pPr>
            <a:lvl4pPr>
              <a:defRPr sz="3200"/>
            </a:lvl4pPr>
            <a:lvl5pPr>
              <a:defRPr sz="3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1" hasCustomPrompt="1"/>
          </p:nvPr>
        </p:nvSpPr>
        <p:spPr>
          <a:xfrm>
            <a:off x="1" y="1"/>
            <a:ext cx="5181600" cy="6257364"/>
          </a:xfrm>
        </p:spPr>
        <p:txBody>
          <a:bodyPr/>
          <a:lstStyle/>
          <a:p>
            <a:r>
              <a:rPr lang="en-US"/>
              <a:t>Graphic goes here</a:t>
            </a:r>
          </a:p>
        </p:txBody>
      </p:sp>
      <p:sp>
        <p:nvSpPr>
          <p:cNvPr id="4" name="Slide Number Placeholder 3"/>
          <p:cNvSpPr>
            <a:spLocks noGrp="1"/>
          </p:cNvSpPr>
          <p:nvPr>
            <p:ph type="sldNum" sz="quarter" idx="12"/>
          </p:nvPr>
        </p:nvSpPr>
        <p:spPr/>
        <p:txBody>
          <a:bodyPr/>
          <a:lstStyle/>
          <a:p>
            <a:fld id="{660749E9-8438-6148-B851-F13E716FD972}" type="slidenum">
              <a:rPr lang="en-US" smtClean="0"/>
              <a:pPr/>
              <a:t>‹#›</a:t>
            </a:fld>
            <a:endParaRPr lang="en-US"/>
          </a:p>
        </p:txBody>
      </p:sp>
    </p:spTree>
    <p:extLst/>
  </p:cSld>
  <p:clrMapOvr>
    <a:masterClrMapping/>
  </p:clrMapOvr>
  <p:transition spd="slow">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DS Title Left Content Right Picture Bottom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97569" cy="4141694"/>
          </a:xfrm>
          <a:prstGeom prst="rect">
            <a:avLst/>
          </a:prstGeom>
        </p:spPr>
        <p:txBody>
          <a:bodyPr lIns="457200" tIns="274320" rIns="274320" bIns="274320">
            <a:noAutofit/>
          </a:bodyPr>
          <a:lstStyle>
            <a:lvl1pPr algn="ctr">
              <a:defRPr sz="5400" baseline="0"/>
            </a:lvl1pPr>
          </a:lstStyle>
          <a:p>
            <a:r>
              <a:rPr lang="en-US"/>
              <a:t>Click to edit Master title style</a:t>
            </a:r>
          </a:p>
        </p:txBody>
      </p:sp>
      <p:sp>
        <p:nvSpPr>
          <p:cNvPr id="3" name="Content Placeholder 2"/>
          <p:cNvSpPr>
            <a:spLocks noGrp="1"/>
          </p:cNvSpPr>
          <p:nvPr>
            <p:ph idx="1"/>
          </p:nvPr>
        </p:nvSpPr>
        <p:spPr>
          <a:xfrm>
            <a:off x="6597570" y="1"/>
            <a:ext cx="5594430" cy="4149524"/>
          </a:xfrm>
        </p:spPr>
        <p:txBody>
          <a:bodyPr lIns="91440" tIns="274320" rIns="274320" bIns="274320" anchor="ctr" anchorCtr="0">
            <a:normAutofit/>
          </a:bodyPr>
          <a:lstStyle>
            <a:lvl1pPr algn="l">
              <a:defRPr sz="4000" baseline="0"/>
            </a:lvl1pPr>
            <a:lvl2pPr marL="457200" indent="-301752">
              <a:defRPr sz="4000"/>
            </a:lvl2pPr>
          </a:lstStyle>
          <a:p>
            <a:pPr lvl="0"/>
            <a:r>
              <a:rPr lang="en-US"/>
              <a:t>Click to edit Master text styles</a:t>
            </a:r>
          </a:p>
          <a:p>
            <a:pPr lvl="1"/>
            <a:r>
              <a:rPr lang="en-US"/>
              <a:t>Two lines of topics</a:t>
            </a:r>
          </a:p>
          <a:p>
            <a:pPr lvl="1"/>
            <a:r>
              <a:rPr lang="en-US"/>
              <a:t>3 lines of topics</a:t>
            </a:r>
          </a:p>
        </p:txBody>
      </p:sp>
      <p:sp>
        <p:nvSpPr>
          <p:cNvPr id="6" name="Picture Placeholder 5"/>
          <p:cNvSpPr>
            <a:spLocks noGrp="1"/>
          </p:cNvSpPr>
          <p:nvPr>
            <p:ph type="pic" sz="quarter" idx="10"/>
          </p:nvPr>
        </p:nvSpPr>
        <p:spPr>
          <a:xfrm>
            <a:off x="0" y="4149724"/>
            <a:ext cx="12192000" cy="2708276"/>
          </a:xfrm>
        </p:spPr>
        <p:txBody>
          <a:bodyPr/>
          <a:lstStyle/>
          <a:p>
            <a:endParaRPr lang="en-US"/>
          </a:p>
        </p:txBody>
      </p:sp>
    </p:spTree>
    <p:extLst/>
  </p:cSld>
  <p:clrMapOvr>
    <a:masterClrMapping/>
  </p:clrMapOvr>
  <p:transition spd="slow">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IDS Photo with Caption-Full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p:spPr>
        <p:txBody>
          <a:bodyPr/>
          <a:lstStyle/>
          <a:p>
            <a:endParaRPr lang="en-US"/>
          </a:p>
        </p:txBody>
      </p:sp>
      <p:sp>
        <p:nvSpPr>
          <p:cNvPr id="9" name="Text Placeholder 8"/>
          <p:cNvSpPr>
            <a:spLocks noGrp="1"/>
          </p:cNvSpPr>
          <p:nvPr>
            <p:ph type="body" sz="quarter" idx="15" hasCustomPrompt="1"/>
          </p:nvPr>
        </p:nvSpPr>
        <p:spPr>
          <a:xfrm>
            <a:off x="1685132" y="2420938"/>
            <a:ext cx="8821737" cy="3908425"/>
          </a:xfrm>
          <a:solidFill>
            <a:schemeClr val="bg1">
              <a:alpha val="90000"/>
            </a:schemeClr>
          </a:solidFill>
        </p:spPr>
        <p:txBody>
          <a:bodyPr lIns="274320" tIns="274320" rIns="274320" bIns="274320"/>
          <a:lstStyle>
            <a:lvl1pPr algn="ctr">
              <a:defRPr sz="5400" b="1">
                <a:solidFill>
                  <a:schemeClr val="accent6"/>
                </a:solidFill>
                <a:latin typeface="Lucida Bright" charset="0"/>
                <a:ea typeface="Lucida Bright" charset="0"/>
                <a:cs typeface="Lucida Bright" charset="0"/>
              </a:defRPr>
            </a:lvl1pPr>
            <a:lvl2pPr marL="0" indent="0" algn="ctr">
              <a:buNone/>
              <a:defRPr sz="4000"/>
            </a:lvl2pPr>
          </a:lstStyle>
          <a:p>
            <a:pPr lvl="0"/>
            <a:r>
              <a:rPr lang="en-US"/>
              <a:t>Click to edit </a:t>
            </a:r>
            <a:br>
              <a:rPr lang="en-US"/>
            </a:br>
            <a:r>
              <a:rPr lang="en-US"/>
              <a:t>Master text styles</a:t>
            </a:r>
          </a:p>
          <a:p>
            <a:pPr lvl="1"/>
            <a:r>
              <a:rPr lang="en-US"/>
              <a:t>Second level</a:t>
            </a:r>
          </a:p>
        </p:txBody>
      </p:sp>
    </p:spTree>
    <p:extLst/>
  </p:cSld>
  <p:clrMapOvr>
    <a:masterClrMapping/>
  </p:clrMapOvr>
  <p:transition spd="slow">
    <p:cov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IDS Photo-Full Slide - No Head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12192000" cy="6858000"/>
          </a:xfrm>
        </p:spPr>
        <p:txBody>
          <a:bodyPr/>
          <a:lstStyle/>
          <a:p>
            <a:endParaRPr lang="en-US"/>
          </a:p>
        </p:txBody>
      </p:sp>
    </p:spTree>
    <p:extLst/>
  </p:cSld>
  <p:clrMapOvr>
    <a:masterClrMapping/>
  </p:clrMapOvr>
  <p:transition spd="slow">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IDS Blank">
    <p:spTree>
      <p:nvGrpSpPr>
        <p:cNvPr id="1" name=""/>
        <p:cNvGrpSpPr/>
        <p:nvPr/>
      </p:nvGrpSpPr>
      <p:grpSpPr>
        <a:xfrm>
          <a:off x="0" y="0"/>
          <a:ext cx="0" cy="0"/>
          <a:chOff x="0" y="0"/>
          <a:chExt cx="0" cy="0"/>
        </a:xfrm>
      </p:grpSpPr>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IDS 1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11567160" y="6336792"/>
            <a:ext cx="338388" cy="411480"/>
          </a:xfrm>
          <a:prstGeom prst="rect">
            <a:avLst/>
          </a:prstGeom>
        </p:spPr>
      </p:pic>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DS Title only 2">
    <p:spTree>
      <p:nvGrpSpPr>
        <p:cNvPr id="1" name=""/>
        <p:cNvGrpSpPr/>
        <p:nvPr/>
      </p:nvGrpSpPr>
      <p:grpSpPr>
        <a:xfrm>
          <a:off x="0" y="0"/>
          <a:ext cx="0" cy="0"/>
          <a:chOff x="0" y="0"/>
          <a:chExt cx="0" cy="0"/>
        </a:xfrm>
      </p:grpSpPr>
      <p:sp>
        <p:nvSpPr>
          <p:cNvPr id="2" name="Title 1"/>
          <p:cNvSpPr>
            <a:spLocks noGrp="1"/>
          </p:cNvSpPr>
          <p:nvPr>
            <p:ph type="title"/>
          </p:nvPr>
        </p:nvSpPr>
        <p:spPr>
          <a:xfrm>
            <a:off x="838200" y="241891"/>
            <a:ext cx="10515600" cy="2326511"/>
          </a:xfrm>
          <a:prstGeom prst="rect">
            <a:avLst/>
          </a:prstGeom>
        </p:spPr>
        <p:txBody>
          <a:bodyPr>
            <a:noAutofit/>
          </a:bodyPr>
          <a:lstStyle>
            <a:lvl1pPr algn="ctr">
              <a:defRPr sz="5400" baseline="0"/>
            </a:lvl1pPr>
          </a:lstStyle>
          <a:p>
            <a:r>
              <a:rPr lang="en-US"/>
              <a:t>Click to edit Master title style</a:t>
            </a:r>
          </a:p>
        </p:txBody>
      </p:sp>
      <p:sp>
        <p:nvSpPr>
          <p:cNvPr id="3" name="Slide Number Placeholder 2"/>
          <p:cNvSpPr>
            <a:spLocks noGrp="1"/>
          </p:cNvSpPr>
          <p:nvPr>
            <p:ph type="sldNum" sz="quarter" idx="10"/>
          </p:nvPr>
        </p:nvSpPr>
        <p:spPr/>
        <p:txBody>
          <a:bodyPr/>
          <a:lstStyle/>
          <a:p>
            <a:fld id="{660749E9-8438-6148-B851-F13E716FD972}" type="slidenum">
              <a:rPr lang="en-US" smtClean="0"/>
              <a:pPr/>
              <a:t>‹#›</a:t>
            </a:fld>
            <a:endParaRPr lang="en-US"/>
          </a:p>
        </p:txBody>
      </p:sp>
    </p:spTree>
    <p:extLst/>
  </p:cSld>
  <p:clrMapOvr>
    <a:masterClrMapping/>
  </p:clrMapOvr>
  <p:transition spd="slow">
    <p:cove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DS Title Left Content Righ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358815" y="1"/>
            <a:ext cx="6238754" cy="6106332"/>
          </a:xfrm>
          <a:prstGeom prst="rect">
            <a:avLst/>
          </a:prstGeom>
        </p:spPr>
        <p:txBody>
          <a:bodyPr>
            <a:noAutofit/>
          </a:bodyPr>
          <a:lstStyle>
            <a:lvl1pPr algn="ctr">
              <a:defRPr sz="6000" baseline="0"/>
            </a:lvl1pPr>
          </a:lstStyle>
          <a:p>
            <a:r>
              <a:rPr lang="en-US"/>
              <a:t>Click to edit Master title style</a:t>
            </a:r>
          </a:p>
        </p:txBody>
      </p:sp>
      <p:sp>
        <p:nvSpPr>
          <p:cNvPr id="3" name="Content Placeholder 2"/>
          <p:cNvSpPr>
            <a:spLocks noGrp="1"/>
          </p:cNvSpPr>
          <p:nvPr>
            <p:ph idx="1"/>
          </p:nvPr>
        </p:nvSpPr>
        <p:spPr>
          <a:xfrm>
            <a:off x="6597570" y="239843"/>
            <a:ext cx="5301205" cy="5866490"/>
          </a:xfrm>
        </p:spPr>
        <p:txBody>
          <a:bodyPr anchor="ctr" anchorCtr="0">
            <a:normAutofit/>
          </a:bodyPr>
          <a:lstStyle>
            <a:lvl1pPr algn="l">
              <a:defRPr sz="4400" baseline="0"/>
            </a:lvl1pPr>
            <a:lvl2pPr marL="402336">
              <a:spcAft>
                <a:spcPts val="1200"/>
              </a:spcAft>
              <a:defRPr sz="2800"/>
            </a:lvl2pPr>
          </a:lstStyle>
          <a:p>
            <a:pPr lvl="0"/>
            <a:r>
              <a:rPr lang="en-US"/>
              <a:t>Click to edit Master text styles</a:t>
            </a:r>
          </a:p>
          <a:p>
            <a:pPr lvl="1"/>
            <a:r>
              <a:rPr lang="en-US"/>
              <a:t>Two lines of topics</a:t>
            </a:r>
          </a:p>
          <a:p>
            <a:pPr lvl="1"/>
            <a:r>
              <a:rPr lang="en-US"/>
              <a:t>3 lines of topics</a:t>
            </a:r>
          </a:p>
        </p:txBody>
      </p:sp>
      <p:sp>
        <p:nvSpPr>
          <p:cNvPr id="4" name="Slide Number Placeholder 3"/>
          <p:cNvSpPr>
            <a:spLocks noGrp="1"/>
          </p:cNvSpPr>
          <p:nvPr>
            <p:ph type="sldNum" sz="quarter" idx="10"/>
          </p:nvPr>
        </p:nvSpPr>
        <p:spPr/>
        <p:txBody>
          <a:bodyPr/>
          <a:lstStyle/>
          <a:p>
            <a:fld id="{660749E9-8438-6148-B851-F13E716FD972}" type="slidenum">
              <a:rPr lang="en-US" smtClean="0"/>
              <a:pPr/>
              <a:t>‹#›</a:t>
            </a:fld>
            <a:endParaRPr lang="en-US"/>
          </a:p>
        </p:txBody>
      </p:sp>
    </p:spTree>
    <p:extLst/>
  </p:cSld>
  <p:clrMapOvr>
    <a:masterClrMapping/>
  </p:clrMapOvr>
  <p:transition spd="slow">
    <p:cove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DS Title and Content Left - WITH Bullets">
    <p:spTree>
      <p:nvGrpSpPr>
        <p:cNvPr id="1" name=""/>
        <p:cNvGrpSpPr/>
        <p:nvPr/>
      </p:nvGrpSpPr>
      <p:grpSpPr>
        <a:xfrm>
          <a:off x="0" y="0"/>
          <a:ext cx="0" cy="0"/>
          <a:chOff x="0" y="0"/>
          <a:chExt cx="0" cy="0"/>
        </a:xfrm>
      </p:grpSpPr>
      <p:sp>
        <p:nvSpPr>
          <p:cNvPr id="7" name="Rectangle 6"/>
          <p:cNvSpPr/>
          <p:nvPr userDrawn="1"/>
        </p:nvSpPr>
        <p:spPr>
          <a:xfrm>
            <a:off x="0" y="6137329"/>
            <a:ext cx="12192000" cy="720671"/>
          </a:xfrm>
          <a:prstGeom prst="rect">
            <a:avLst/>
          </a:prstGeom>
          <a:solidFill>
            <a:srgbClr val="F4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p:cNvSpPr>
            <a:spLocks noGrp="1"/>
          </p:cNvSpPr>
          <p:nvPr>
            <p:ph type="pic" sz="quarter" idx="10"/>
          </p:nvPr>
        </p:nvSpPr>
        <p:spPr>
          <a:xfrm>
            <a:off x="6365875" y="0"/>
            <a:ext cx="5826125" cy="6858000"/>
          </a:xfrm>
        </p:spPr>
        <p:txBody>
          <a:bodyPr/>
          <a:lstStyle/>
          <a:p>
            <a:endParaRPr lang="en-US"/>
          </a:p>
        </p:txBody>
      </p:sp>
      <p:sp>
        <p:nvSpPr>
          <p:cNvPr id="2" name="Title 1"/>
          <p:cNvSpPr>
            <a:spLocks noGrp="1"/>
          </p:cNvSpPr>
          <p:nvPr>
            <p:ph type="title"/>
          </p:nvPr>
        </p:nvSpPr>
        <p:spPr>
          <a:xfrm>
            <a:off x="0" y="298764"/>
            <a:ext cx="6366076" cy="2837975"/>
          </a:xfrm>
          <a:prstGeom prst="rect">
            <a:avLst/>
          </a:prstGeom>
        </p:spPr>
        <p:txBody>
          <a:bodyPr>
            <a:noAutofit/>
          </a:bodyPr>
          <a:lstStyle>
            <a:lvl1pPr algn="ctr">
              <a:defRPr sz="6000" baseline="0"/>
            </a:lvl1pPr>
          </a:lstStyle>
          <a:p>
            <a:r>
              <a:rPr lang="en-US"/>
              <a:t>Click to edit Master title style</a:t>
            </a:r>
          </a:p>
        </p:txBody>
      </p:sp>
      <p:sp>
        <p:nvSpPr>
          <p:cNvPr id="3" name="Content Placeholder 2"/>
          <p:cNvSpPr>
            <a:spLocks noGrp="1"/>
          </p:cNvSpPr>
          <p:nvPr>
            <p:ph idx="1"/>
          </p:nvPr>
        </p:nvSpPr>
        <p:spPr>
          <a:xfrm>
            <a:off x="254642" y="3148314"/>
            <a:ext cx="5856791" cy="3194613"/>
          </a:xfrm>
        </p:spPr>
        <p:txBody>
          <a:bodyPr anchor="t" anchorCtr="0">
            <a:normAutofit/>
          </a:bodyPr>
          <a:lstStyle>
            <a:lvl1pPr algn="l">
              <a:defRPr sz="4000" baseline="0"/>
            </a:lvl1pPr>
            <a:lvl2pPr>
              <a:defRPr sz="3600"/>
            </a:lvl2pPr>
          </a:lstStyle>
          <a:p>
            <a:pPr lvl="0"/>
            <a:r>
              <a:rPr lang="en-US"/>
              <a:t>Click to edit Master text styles</a:t>
            </a:r>
          </a:p>
          <a:p>
            <a:pPr lvl="1"/>
            <a:r>
              <a:rPr lang="en-US"/>
              <a:t>Two lines of topics</a:t>
            </a:r>
          </a:p>
          <a:p>
            <a:pPr lvl="1"/>
            <a:r>
              <a:rPr lang="en-US"/>
              <a:t>3 lines of topics</a:t>
            </a:r>
          </a:p>
        </p:txBody>
      </p:sp>
      <p:sp>
        <p:nvSpPr>
          <p:cNvPr id="5" name="Slide Number Placeholder 4"/>
          <p:cNvSpPr>
            <a:spLocks noGrp="1"/>
          </p:cNvSpPr>
          <p:nvPr>
            <p:ph type="sldNum" sz="quarter" idx="11"/>
          </p:nvPr>
        </p:nvSpPr>
        <p:spPr/>
        <p:txBody>
          <a:bodyPr/>
          <a:lstStyle/>
          <a:p>
            <a:fld id="{660749E9-8438-6148-B851-F13E716FD972}" type="slidenum">
              <a:rPr lang="en-US" smtClean="0"/>
              <a:pPr/>
              <a:t>‹#›</a:t>
            </a:fld>
            <a:endParaRPr lang="en-US"/>
          </a:p>
        </p:txBody>
      </p:sp>
    </p:spTree>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S Basic Title Only 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10515600" cy="1600200"/>
          </a:xfrm>
        </p:spPr>
        <p:txBody>
          <a:bodyPr/>
          <a:lstStyle>
            <a:lvl1pPr algn="ctr">
              <a:defRPr sz="4000"/>
            </a:lvl1pPr>
          </a:lstStyle>
          <a:p>
            <a:r>
              <a:rPr lang="en-US"/>
              <a:t>Click to edit Master title style</a:t>
            </a:r>
          </a:p>
        </p:txBody>
      </p:sp>
      <p:sp>
        <p:nvSpPr>
          <p:cNvPr id="3" name="Slide Number Placeholder 2"/>
          <p:cNvSpPr>
            <a:spLocks noGrp="1"/>
          </p:cNvSpPr>
          <p:nvPr>
            <p:ph type="sldNum" sz="quarter" idx="10"/>
          </p:nvPr>
        </p:nvSpPr>
        <p:spPr/>
        <p:txBody>
          <a:bodyPr/>
          <a:lstStyle/>
          <a:p>
            <a:fld id="{660749E9-8438-6148-B851-F13E716FD972}" type="slidenum">
              <a:rPr lang="en-US" smtClean="0"/>
              <a:pPr/>
              <a:t>‹#›</a:t>
            </a:fld>
            <a:endParaRPr lang="en-US"/>
          </a:p>
        </p:txBody>
      </p:sp>
    </p:spTree>
    <p:extLst/>
  </p:cSld>
  <p:clrMapOvr>
    <a:masterClrMapping/>
  </p:clrMapOvr>
  <p:transition spd="slow">
    <p:cove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DS Quot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7920" y="1069383"/>
            <a:ext cx="1856294" cy="1642820"/>
          </a:xfrm>
          <a:prstGeom prst="rect">
            <a:avLst/>
          </a:prstGeom>
        </p:spPr>
      </p:pic>
      <p:sp>
        <p:nvSpPr>
          <p:cNvPr id="4" name="Text Placeholder 3"/>
          <p:cNvSpPr>
            <a:spLocks noGrp="1"/>
          </p:cNvSpPr>
          <p:nvPr>
            <p:ph type="body" sz="quarter" idx="10" hasCustomPrompt="1"/>
          </p:nvPr>
        </p:nvSpPr>
        <p:spPr>
          <a:xfrm>
            <a:off x="1208868" y="5698069"/>
            <a:ext cx="10027403" cy="513479"/>
          </a:xfrm>
        </p:spPr>
        <p:txBody>
          <a:bodyPr>
            <a:normAutofit/>
          </a:bodyPr>
          <a:lstStyle>
            <a:lvl1pPr algn="r">
              <a:defRPr sz="2400" b="1" i="1" baseline="0">
                <a:solidFill>
                  <a:schemeClr val="bg2">
                    <a:lumMod val="50000"/>
                  </a:schemeClr>
                </a:solidFill>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t>— Quote Attribution</a:t>
            </a:r>
          </a:p>
        </p:txBody>
      </p:sp>
      <p:sp>
        <p:nvSpPr>
          <p:cNvPr id="6" name="Text Placeholder 5"/>
          <p:cNvSpPr>
            <a:spLocks noGrp="1"/>
          </p:cNvSpPr>
          <p:nvPr>
            <p:ph type="body" sz="quarter" idx="14"/>
          </p:nvPr>
        </p:nvSpPr>
        <p:spPr>
          <a:xfrm>
            <a:off x="1208088" y="758825"/>
            <a:ext cx="10012362" cy="4821238"/>
          </a:xfrm>
        </p:spPr>
        <p:txBody>
          <a:bodyPr anchor="ctr" anchorCtr="0">
            <a:normAutofit/>
          </a:bodyPr>
          <a:lstStyle>
            <a:lvl1pPr algn="l">
              <a:defRPr sz="4000" b="1">
                <a:solidFill>
                  <a:schemeClr val="accent5"/>
                </a:solidFill>
                <a:latin typeface="Lucida Bright" charset="0"/>
                <a:ea typeface="Lucida Bright" charset="0"/>
                <a:cs typeface="Lucida Bright" charset="0"/>
              </a:defRPr>
            </a:lvl1pPr>
          </a:lstStyle>
          <a:p>
            <a:pPr lvl="0"/>
            <a:r>
              <a:rPr lang="en-US"/>
              <a:t>Click to edit Master text styles</a:t>
            </a:r>
          </a:p>
        </p:txBody>
      </p:sp>
      <p:sp>
        <p:nvSpPr>
          <p:cNvPr id="2" name="Slide Number Placeholder 1"/>
          <p:cNvSpPr>
            <a:spLocks noGrp="1"/>
          </p:cNvSpPr>
          <p:nvPr>
            <p:ph type="sldNum" sz="quarter" idx="15"/>
          </p:nvPr>
        </p:nvSpPr>
        <p:spPr/>
        <p:txBody>
          <a:bodyPr/>
          <a:lstStyle/>
          <a:p>
            <a:fld id="{660749E9-8438-6148-B851-F13E716FD972}" type="slidenum">
              <a:rPr lang="en-US" smtClean="0"/>
              <a:pPr/>
              <a:t>‹#›</a:t>
            </a:fld>
            <a:endParaRPr lang="en-US"/>
          </a:p>
        </p:txBody>
      </p:sp>
    </p:spTree>
    <p:extLst/>
  </p:cSld>
  <p:clrMapOvr>
    <a:masterClrMapping/>
  </p:clrMapOvr>
  <p:transition spd="slow">
    <p:cove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DS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41892"/>
            <a:ext cx="10515600" cy="2326511"/>
          </a:xfrm>
          <a:prstGeom prst="rect">
            <a:avLst/>
          </a:prstGeom>
        </p:spPr>
        <p:txBody>
          <a:bodyPr>
            <a:noAutofit/>
          </a:bodyPr>
          <a:lstStyle>
            <a:lvl1pPr algn="ctr">
              <a:defRPr sz="6000" baseline="0">
                <a:solidFill>
                  <a:schemeClr val="accent5"/>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660749E9-8438-6148-B851-F13E716FD972}" type="slidenum">
              <a:rPr lang="en-US" smtClean="0"/>
              <a:pPr/>
              <a:t>‹#›</a:t>
            </a:fld>
            <a:endParaRPr lang="en-US"/>
          </a:p>
        </p:txBody>
      </p:sp>
    </p:spTree>
    <p:extLst/>
  </p:cSld>
  <p:clrMapOvr>
    <a:masterClrMapping/>
  </p:clrMapOvr>
  <p:transition spd="slow">
    <p:cove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DS Single headline without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308203"/>
          </a:xfrm>
          <a:prstGeom prst="rect">
            <a:avLst/>
          </a:prstGeom>
        </p:spPr>
        <p:txBody>
          <a:bodyPr>
            <a:noAutofit/>
          </a:bodyPr>
          <a:lstStyle>
            <a:lvl1pPr algn="ctr">
              <a:defRPr sz="7200" baseline="0"/>
            </a:lvl1pPr>
          </a:lstStyle>
          <a:p>
            <a:r>
              <a:rPr lang="en-US"/>
              <a:t>Click to edit Master title style</a:t>
            </a:r>
          </a:p>
        </p:txBody>
      </p:sp>
      <p:sp>
        <p:nvSpPr>
          <p:cNvPr id="3" name="Slide Number Placeholder 2"/>
          <p:cNvSpPr>
            <a:spLocks noGrp="1"/>
          </p:cNvSpPr>
          <p:nvPr>
            <p:ph type="sldNum" sz="quarter" idx="10"/>
          </p:nvPr>
        </p:nvSpPr>
        <p:spPr/>
        <p:txBody>
          <a:bodyPr/>
          <a:lstStyle/>
          <a:p>
            <a:fld id="{660749E9-8438-6148-B851-F13E716FD972}" type="slidenum">
              <a:rPr lang="en-US" smtClean="0"/>
              <a:pPr/>
              <a:t>‹#›</a:t>
            </a:fld>
            <a:endParaRPr lang="en-US"/>
          </a:p>
        </p:txBody>
      </p:sp>
    </p:spTree>
    <p:extLst/>
  </p:cSld>
  <p:clrMapOvr>
    <a:masterClrMapping/>
  </p:clrMapOvr>
  <p:transition spd="slow">
    <p:cove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IDS Video Placehol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22075" y="1530704"/>
            <a:ext cx="6747850" cy="3796592"/>
          </a:xfrm>
          <a:prstGeom prst="rect">
            <a:avLst/>
          </a:prstGeom>
        </p:spPr>
      </p:pic>
      <p:sp>
        <p:nvSpPr>
          <p:cNvPr id="4" name="Slide Number Placeholder 3"/>
          <p:cNvSpPr>
            <a:spLocks noGrp="1"/>
          </p:cNvSpPr>
          <p:nvPr>
            <p:ph type="sldNum" sz="quarter" idx="10"/>
          </p:nvPr>
        </p:nvSpPr>
        <p:spPr/>
        <p:txBody>
          <a:bodyPr/>
          <a:lstStyle/>
          <a:p>
            <a:fld id="{660749E9-8438-6148-B851-F13E716FD972}" type="slidenum">
              <a:rPr lang="en-US" smtClean="0"/>
              <a:pPr/>
              <a:t>‹#›</a:t>
            </a:fld>
            <a:endParaRPr lang="en-US"/>
          </a:p>
        </p:txBody>
      </p:sp>
    </p:spTree>
    <p:extLst/>
  </p:cSld>
  <p:clrMapOvr>
    <a:masterClrMapping/>
  </p:clrMapOvr>
  <p:transition spd="slow">
    <p:cove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IDS End_LS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576701" y="2703443"/>
            <a:ext cx="7255574" cy="1451114"/>
          </a:xfrm>
          <a:prstGeom prst="rect">
            <a:avLst/>
          </a:prstGeom>
        </p:spPr>
      </p:pic>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IDS End_IDS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56677" y="2703443"/>
            <a:ext cx="5695622" cy="1451114"/>
          </a:xfrm>
          <a:prstGeom prst="rect">
            <a:avLst/>
          </a:prstGeom>
        </p:spPr>
      </p:pic>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IDS End_LogoLockup">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5100" y="2555822"/>
            <a:ext cx="8918736" cy="1596454"/>
          </a:xfrm>
          <a:prstGeom prst="rect">
            <a:avLst/>
          </a:prstGeom>
        </p:spPr>
      </p:pic>
    </p:spTree>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S ContentHeavy-BasicSlide">
    <p:spTree>
      <p:nvGrpSpPr>
        <p:cNvPr id="1" name=""/>
        <p:cNvGrpSpPr/>
        <p:nvPr/>
      </p:nvGrpSpPr>
      <p:grpSpPr>
        <a:xfrm>
          <a:off x="0" y="0"/>
          <a:ext cx="0" cy="0"/>
          <a:chOff x="0" y="0"/>
          <a:chExt cx="0" cy="0"/>
        </a:xfrm>
      </p:grpSpPr>
      <p:sp>
        <p:nvSpPr>
          <p:cNvPr id="3" name="Title 2"/>
          <p:cNvSpPr>
            <a:spLocks noGrp="1"/>
          </p:cNvSpPr>
          <p:nvPr>
            <p:ph type="title"/>
          </p:nvPr>
        </p:nvSpPr>
        <p:spPr>
          <a:xfrm>
            <a:off x="838200" y="228600"/>
            <a:ext cx="10515600" cy="1101408"/>
          </a:xfrm>
        </p:spPr>
        <p:txBody>
          <a:bodyPr/>
          <a:lstStyle>
            <a:lvl1pPr algn="l">
              <a:defRPr/>
            </a:lvl1pPr>
          </a:lstStyle>
          <a:p>
            <a:r>
              <a:rPr lang="en-US"/>
              <a:t>Click to edit Master title style</a:t>
            </a:r>
          </a:p>
        </p:txBody>
      </p:sp>
      <p:sp>
        <p:nvSpPr>
          <p:cNvPr id="5" name="Content Placeholder 4"/>
          <p:cNvSpPr>
            <a:spLocks noGrp="1"/>
          </p:cNvSpPr>
          <p:nvPr>
            <p:ph sz="quarter" idx="10"/>
          </p:nvPr>
        </p:nvSpPr>
        <p:spPr>
          <a:xfrm>
            <a:off x="838200" y="1435608"/>
            <a:ext cx="10515600" cy="4733698"/>
          </a:xfrm>
          <a:noFill/>
          <a:ln>
            <a:noFill/>
          </a:ln>
        </p:spPr>
        <p:txBody>
          <a:bodyPr lIns="91440" tIns="91440" rIns="91440" bIns="91440"/>
          <a:lstStyle>
            <a:lvl1pPr>
              <a:defRPr sz="2400">
                <a:solidFill>
                  <a:schemeClr val="tx2"/>
                </a:solidFill>
              </a:defRPr>
            </a:lvl1pPr>
            <a:lvl2pPr>
              <a:defRPr sz="1800" cap="none"/>
            </a:lvl2pPr>
            <a:lvl3pPr>
              <a:defRPr sz="1800" cap="none"/>
            </a:lvl3pPr>
            <a:lvl4pPr>
              <a:defRPr sz="1800" cap="none"/>
            </a:lvl4pPr>
            <a:lvl5pPr>
              <a:defRPr sz="1800" cap="none"/>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1"/>
          </p:nvPr>
        </p:nvSpPr>
        <p:spPr/>
        <p:txBody>
          <a:bodyPr/>
          <a:lstStyle/>
          <a:p>
            <a:fld id="{660749E9-8438-6148-B851-F13E716FD972}" type="slidenum">
              <a:rPr lang="en-US" smtClean="0"/>
              <a:pPr/>
              <a:t>‹#›</a:t>
            </a:fld>
            <a:endParaRPr lang="en-US"/>
          </a:p>
        </p:txBody>
      </p:sp>
    </p:spTree>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S ContentHeavy-BasicWithCallout">
    <p:spTree>
      <p:nvGrpSpPr>
        <p:cNvPr id="1" name=""/>
        <p:cNvGrpSpPr/>
        <p:nvPr/>
      </p:nvGrpSpPr>
      <p:grpSpPr>
        <a:xfrm>
          <a:off x="0" y="0"/>
          <a:ext cx="0" cy="0"/>
          <a:chOff x="0" y="0"/>
          <a:chExt cx="0" cy="0"/>
        </a:xfrm>
      </p:grpSpPr>
      <p:sp>
        <p:nvSpPr>
          <p:cNvPr id="3" name="Title 2"/>
          <p:cNvSpPr>
            <a:spLocks noGrp="1"/>
          </p:cNvSpPr>
          <p:nvPr>
            <p:ph type="title"/>
          </p:nvPr>
        </p:nvSpPr>
        <p:spPr>
          <a:xfrm>
            <a:off x="838200" y="228600"/>
            <a:ext cx="10515600" cy="1101408"/>
          </a:xfrm>
        </p:spPr>
        <p:txBody>
          <a:bodyPr/>
          <a:lstStyle>
            <a:lvl1pPr algn="l">
              <a:defRPr/>
            </a:lvl1pPr>
          </a:lstStyle>
          <a:p>
            <a:r>
              <a:rPr lang="en-US"/>
              <a:t>Click to edit Master title style</a:t>
            </a:r>
          </a:p>
        </p:txBody>
      </p:sp>
      <p:sp>
        <p:nvSpPr>
          <p:cNvPr id="5" name="Content Placeholder 4"/>
          <p:cNvSpPr>
            <a:spLocks noGrp="1"/>
          </p:cNvSpPr>
          <p:nvPr>
            <p:ph sz="quarter" idx="10"/>
          </p:nvPr>
        </p:nvSpPr>
        <p:spPr>
          <a:xfrm>
            <a:off x="838200" y="1435608"/>
            <a:ext cx="6620691" cy="4733698"/>
          </a:xfrm>
          <a:noFill/>
          <a:ln>
            <a:noFill/>
          </a:ln>
        </p:spPr>
        <p:txBody>
          <a:bodyPr lIns="91440" tIns="91440" rIns="91440" bIns="91440"/>
          <a:lstStyle>
            <a:lvl1pPr>
              <a:defRPr sz="2400">
                <a:solidFill>
                  <a:schemeClr val="tx2"/>
                </a:solidFill>
              </a:defRPr>
            </a:lvl1pPr>
            <a:lvl2pPr>
              <a:defRPr sz="1800" cap="none"/>
            </a:lvl2pPr>
            <a:lvl3pPr>
              <a:defRPr sz="1800" cap="none"/>
            </a:lvl3pPr>
            <a:lvl4pPr>
              <a:defRPr sz="1800" cap="none"/>
            </a:lvl4pPr>
            <a:lvl5pPr>
              <a:defRPr sz="1800" cap="none"/>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3"/>
          </p:nvPr>
        </p:nvSpPr>
        <p:spPr>
          <a:xfrm>
            <a:off x="7694023" y="1436688"/>
            <a:ext cx="3657600" cy="4736592"/>
          </a:xfrm>
          <a:solidFill>
            <a:schemeClr val="bg1"/>
          </a:solidFill>
          <a:ln>
            <a:solidFill>
              <a:schemeClr val="bg2">
                <a:lumMod val="90000"/>
              </a:schemeClr>
            </a:solidFill>
          </a:ln>
        </p:spPr>
        <p:txBody>
          <a:bodyPr lIns="182880" tIns="182880" rIns="182880" bIns="182880"/>
          <a:lstStyle>
            <a:lvl1pPr algn="ctr">
              <a:defRPr sz="1800" b="0" cap="all" spc="50" baseline="0">
                <a:solidFill>
                  <a:schemeClr val="accent4"/>
                </a:solidFill>
              </a:defRPr>
            </a:lvl1pPr>
            <a:lvl2pPr marL="0" indent="0">
              <a:buNone/>
              <a:defRPr sz="1800"/>
            </a:lvl2pPr>
          </a:lstStyle>
          <a:p>
            <a:pPr lvl="0"/>
            <a:r>
              <a:rPr lang="en-US"/>
              <a:t>Click to edit Master text styles</a:t>
            </a:r>
          </a:p>
          <a:p>
            <a:pPr lvl="1"/>
            <a:r>
              <a:rPr lang="en-US"/>
              <a:t>Second level</a:t>
            </a:r>
          </a:p>
        </p:txBody>
      </p:sp>
      <p:sp>
        <p:nvSpPr>
          <p:cNvPr id="4" name="Slide Number Placeholder 3"/>
          <p:cNvSpPr>
            <a:spLocks noGrp="1"/>
          </p:cNvSpPr>
          <p:nvPr>
            <p:ph type="sldNum" sz="quarter" idx="14"/>
          </p:nvPr>
        </p:nvSpPr>
        <p:spPr/>
        <p:txBody>
          <a:bodyPr/>
          <a:lstStyle/>
          <a:p>
            <a:fld id="{660749E9-8438-6148-B851-F13E716FD972}" type="slidenum">
              <a:rPr lang="en-US" smtClean="0"/>
              <a:pPr/>
              <a:t>‹#›</a:t>
            </a:fld>
            <a:endParaRPr lang="en-US"/>
          </a:p>
        </p:txBody>
      </p:sp>
    </p:spTree>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S ContentHeavy-NoTitle">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838200" y="591671"/>
            <a:ext cx="10515600" cy="5613494"/>
          </a:xfrm>
          <a:noFill/>
          <a:ln>
            <a:noFill/>
          </a:ln>
        </p:spPr>
        <p:txBody>
          <a:bodyPr lIns="91440" tIns="91440" rIns="91440" bIns="91440"/>
          <a:lstStyle>
            <a:lvl1pPr>
              <a:defRPr sz="2400">
                <a:solidFill>
                  <a:schemeClr val="tx2"/>
                </a:solidFill>
              </a:defRPr>
            </a:lvl1pPr>
            <a:lvl2pPr>
              <a:defRPr sz="1800" cap="none"/>
            </a:lvl2pPr>
            <a:lvl3pPr>
              <a:defRPr sz="1800" cap="none"/>
            </a:lvl3pPr>
            <a:lvl4pPr>
              <a:defRPr sz="1800" cap="none"/>
            </a:lvl4pPr>
            <a:lvl5pPr>
              <a:defRPr sz="1800" cap="none"/>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1"/>
          </p:nvPr>
        </p:nvSpPr>
        <p:spPr/>
        <p:txBody>
          <a:bodyPr/>
          <a:lstStyle/>
          <a:p>
            <a:fld id="{660749E9-8438-6148-B851-F13E716FD972}" type="slidenum">
              <a:rPr lang="en-US" smtClean="0"/>
              <a:pPr/>
              <a:t>‹#›</a:t>
            </a:fld>
            <a:endParaRPr lang="en-US"/>
          </a:p>
        </p:txBody>
      </p:sp>
    </p:spTree>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S 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4682" y="0"/>
            <a:ext cx="5934636" cy="1757082"/>
          </a:xfrm>
        </p:spPr>
        <p:txBody>
          <a:bodyPr anchor="ctr"/>
          <a:lstStyle>
            <a:lvl1pPr>
              <a:defRPr sz="4000"/>
            </a:lvl1pPr>
          </a:lstStyle>
          <a:p>
            <a:r>
              <a:rPr lang="en-US"/>
              <a:t>Click to edit Master title style</a:t>
            </a:r>
          </a:p>
        </p:txBody>
      </p:sp>
      <p:sp>
        <p:nvSpPr>
          <p:cNvPr id="3" name="Content Placeholder 2"/>
          <p:cNvSpPr>
            <a:spLocks noGrp="1"/>
          </p:cNvSpPr>
          <p:nvPr>
            <p:ph idx="1"/>
          </p:nvPr>
        </p:nvSpPr>
        <p:spPr>
          <a:xfrm>
            <a:off x="5414682" y="1757082"/>
            <a:ext cx="5940705" cy="4500283"/>
          </a:xfrm>
        </p:spPr>
        <p:txBody>
          <a:bodyPr/>
          <a:lstStyle>
            <a:lvl1pPr>
              <a:defRPr sz="3600"/>
            </a:lvl1pPr>
            <a:lvl2pPr>
              <a:defRPr sz="3200"/>
            </a:lvl2pPr>
            <a:lvl3pPr>
              <a:defRPr sz="3200"/>
            </a:lvl3pPr>
            <a:lvl4pPr>
              <a:defRPr sz="3200"/>
            </a:lvl4pPr>
            <a:lvl5pPr>
              <a:defRPr sz="3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5"/>
          <p:cNvSpPr>
            <a:spLocks noGrp="1"/>
          </p:cNvSpPr>
          <p:nvPr>
            <p:ph type="pic" sz="quarter" idx="11" hasCustomPrompt="1"/>
          </p:nvPr>
        </p:nvSpPr>
        <p:spPr>
          <a:xfrm>
            <a:off x="1" y="1"/>
            <a:ext cx="5181600" cy="6257364"/>
          </a:xfrm>
        </p:spPr>
        <p:txBody>
          <a:bodyPr/>
          <a:lstStyle/>
          <a:p>
            <a:r>
              <a:rPr lang="en-US"/>
              <a:t>Graphic goes here</a:t>
            </a:r>
          </a:p>
        </p:txBody>
      </p:sp>
      <p:sp>
        <p:nvSpPr>
          <p:cNvPr id="4" name="Slide Number Placeholder 3"/>
          <p:cNvSpPr>
            <a:spLocks noGrp="1"/>
          </p:cNvSpPr>
          <p:nvPr>
            <p:ph type="sldNum" sz="quarter" idx="12"/>
          </p:nvPr>
        </p:nvSpPr>
        <p:spPr/>
        <p:txBody>
          <a:bodyPr/>
          <a:lstStyle/>
          <a:p>
            <a:fld id="{660749E9-8438-6148-B851-F13E716FD972}" type="slidenum">
              <a:rPr lang="en-US" smtClean="0"/>
              <a:pPr/>
              <a:t>‹#›</a:t>
            </a:fld>
            <a:endParaRPr lang="en-US"/>
          </a:p>
        </p:txBody>
      </p:sp>
    </p:spTree>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S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77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theme" Target="../theme/theme2.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image" Target="../media/image6.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4236720"/>
            <a:ext cx="12192000" cy="2061980"/>
          </a:xfrm>
          <a:prstGeom prst="rect">
            <a:avLst/>
          </a:prstGeom>
          <a:solidFill>
            <a:srgbClr val="F4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3" cstate="screen">
            <a:extLst>
              <a:ext uri="{28A0092B-C50C-407E-A947-70E740481C1C}">
                <a14:useLocalDpi xmlns:a14="http://schemas.microsoft.com/office/drawing/2010/main"/>
              </a:ext>
            </a:extLst>
          </a:blip>
          <a:srcRect/>
          <a:stretch/>
        </p:blipFill>
        <p:spPr>
          <a:xfrm>
            <a:off x="0" y="0"/>
            <a:ext cx="12192000" cy="4366768"/>
          </a:xfrm>
          <a:prstGeom prst="rect">
            <a:avLst/>
          </a:prstGeom>
        </p:spPr>
      </p:pic>
      <p:sp>
        <p:nvSpPr>
          <p:cNvPr id="2" name="Title Placeholder 1"/>
          <p:cNvSpPr>
            <a:spLocks noGrp="1"/>
          </p:cNvSpPr>
          <p:nvPr>
            <p:ph type="title"/>
          </p:nvPr>
        </p:nvSpPr>
        <p:spPr>
          <a:xfrm>
            <a:off x="838200" y="228600"/>
            <a:ext cx="10515600" cy="1101408"/>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435608"/>
            <a:ext cx="10515600" cy="4745273"/>
          </a:xfrm>
          <a:prstGeom prst="rect">
            <a:avLst/>
          </a:prstGeom>
          <a:noFill/>
        </p:spPr>
        <p:txBody>
          <a:bodyPr vert="horz" lIns="91440" tIns="91440" rIns="91440"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4" cstate="screen">
            <a:alphaModFix amt="50000"/>
            <a:extLst>
              <a:ext uri="{28A0092B-C50C-407E-A947-70E740481C1C}">
                <a14:useLocalDpi xmlns:a14="http://schemas.microsoft.com/office/drawing/2010/main"/>
              </a:ext>
            </a:extLst>
          </a:blip>
          <a:stretch>
            <a:fillRect/>
          </a:stretch>
        </p:blipFill>
        <p:spPr>
          <a:xfrm>
            <a:off x="11570372" y="6334025"/>
            <a:ext cx="336080" cy="408674"/>
          </a:xfrm>
          <a:prstGeom prst="rect">
            <a:avLst/>
          </a:prstGeom>
        </p:spPr>
      </p:pic>
      <p:sp>
        <p:nvSpPr>
          <p:cNvPr id="11" name="Slide Number Placeholder 10"/>
          <p:cNvSpPr>
            <a:spLocks noGrp="1"/>
          </p:cNvSpPr>
          <p:nvPr>
            <p:ph type="sldNum" sz="quarter" idx="4"/>
          </p:nvPr>
        </p:nvSpPr>
        <p:spPr>
          <a:xfrm>
            <a:off x="291059"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749E9-8438-6148-B851-F13E716FD972}" type="slidenum">
              <a:rPr lang="en-US" smtClean="0"/>
              <a:pPr/>
              <a:t>‹#›</a:t>
            </a:fld>
            <a:endParaRPr lang="en-US"/>
          </a:p>
        </p:txBody>
      </p:sp>
    </p:spTree>
    <p:extLst>
      <p:ext uri="{BB962C8B-B14F-4D97-AF65-F5344CB8AC3E}">
        <p14:creationId xmlns:p14="http://schemas.microsoft.com/office/powerpoint/2010/main" val="681264506"/>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709" r:id="rId3"/>
    <p:sldLayoutId id="2147483710" r:id="rId4"/>
    <p:sldLayoutId id="2147483706" r:id="rId5"/>
    <p:sldLayoutId id="2147483707" r:id="rId6"/>
    <p:sldLayoutId id="2147483708" r:id="rId7"/>
    <p:sldLayoutId id="2147483711" r:id="rId8"/>
    <p:sldLayoutId id="2147483705" r:id="rId9"/>
    <p:sldLayoutId id="2147483712" r:id="rId10"/>
    <p:sldLayoutId id="2147483713" r:id="rId11"/>
    <p:sldLayoutId id="2147483714" r:id="rId12"/>
    <p:sldLayoutId id="2147483741" r:id="rId13"/>
    <p:sldLayoutId id="2147483742" r:id="rId14"/>
    <p:sldLayoutId id="2147483743" r:id="rId15"/>
    <p:sldLayoutId id="2147483744" r:id="rId16"/>
    <p:sldLayoutId id="2147483745" r:id="rId17"/>
    <p:sldLayoutId id="2147483748" r:id="rId18"/>
    <p:sldLayoutId id="2147483749" r:id="rId19"/>
    <p:sldLayoutId id="2147483751" r:id="rId20"/>
    <p:sldLayoutId id="2147483752" r:id="rId21"/>
  </p:sldLayoutIdLst>
  <p:hf sldNum="0" hdr="0" ftr="0" dt="0"/>
  <p:txStyles>
    <p:titleStyle>
      <a:lvl1pPr algn="l" defTabSz="914400" rtl="0" eaLnBrk="1" latinLnBrk="0" hangingPunct="1">
        <a:lnSpc>
          <a:spcPct val="87000"/>
        </a:lnSpc>
        <a:spcBef>
          <a:spcPct val="0"/>
        </a:spcBef>
        <a:buNone/>
        <a:defRPr sz="3200" b="1" kern="1200">
          <a:solidFill>
            <a:schemeClr val="accent2"/>
          </a:solidFill>
          <a:latin typeface="Lucida Bright" charset="0"/>
          <a:ea typeface="Lucida Bright" charset="0"/>
          <a:cs typeface="Lucida Bright" charset="0"/>
        </a:defRPr>
      </a:lvl1pPr>
    </p:titleStyle>
    <p:bodyStyle>
      <a:lvl1pPr marL="0" indent="0" algn="l" defTabSz="914400" rtl="0" eaLnBrk="1" latinLnBrk="0" hangingPunct="1">
        <a:lnSpc>
          <a:spcPct val="87000"/>
        </a:lnSpc>
        <a:spcBef>
          <a:spcPts val="1800"/>
        </a:spcBef>
        <a:buClr>
          <a:schemeClr val="accent1"/>
        </a:buClr>
        <a:buFont typeface="Arial"/>
        <a:buNone/>
        <a:defRPr sz="3600" kern="1200">
          <a:solidFill>
            <a:schemeClr val="bg2">
              <a:lumMod val="25000"/>
            </a:schemeClr>
          </a:solidFill>
          <a:latin typeface="+mn-lt"/>
          <a:ea typeface="+mn-ea"/>
          <a:cs typeface="+mn-cs"/>
        </a:defRPr>
      </a:lvl1pPr>
      <a:lvl2pPr marL="301752" indent="-301752" algn="l" defTabSz="914400" rtl="0" eaLnBrk="1" latinLnBrk="0" hangingPunct="1">
        <a:lnSpc>
          <a:spcPct val="87000"/>
        </a:lnSpc>
        <a:spcBef>
          <a:spcPts val="800"/>
        </a:spcBef>
        <a:spcAft>
          <a:spcPts val="1200"/>
        </a:spcAft>
        <a:buClr>
          <a:schemeClr val="accent1"/>
        </a:buClr>
        <a:buFont typeface="Arial"/>
        <a:buChar char="•"/>
        <a:defRPr sz="3200" i="0" kern="1200" cap="none" spc="50" baseline="0">
          <a:solidFill>
            <a:schemeClr val="bg2">
              <a:lumMod val="25000"/>
            </a:schemeClr>
          </a:solidFill>
          <a:latin typeface="Arial" charset="0"/>
          <a:ea typeface="Arial" charset="0"/>
          <a:cs typeface="Arial" charset="0"/>
        </a:defRPr>
      </a:lvl2pPr>
      <a:lvl3pPr marL="1143000" indent="-228600" algn="l" defTabSz="914400" rtl="0" eaLnBrk="1" latinLnBrk="0" hangingPunct="1">
        <a:lnSpc>
          <a:spcPct val="87000"/>
        </a:lnSpc>
        <a:spcBef>
          <a:spcPts val="800"/>
        </a:spcBef>
        <a:spcAft>
          <a:spcPts val="1200"/>
        </a:spcAft>
        <a:buClr>
          <a:schemeClr val="accent1"/>
        </a:buClr>
        <a:buFont typeface="Arial"/>
        <a:buChar char="•"/>
        <a:defRPr sz="3200" i="0" kern="1200" cap="none" spc="50" baseline="0">
          <a:solidFill>
            <a:schemeClr val="bg2">
              <a:lumMod val="25000"/>
            </a:schemeClr>
          </a:solidFill>
          <a:latin typeface="Arial" charset="0"/>
          <a:ea typeface="Arial" charset="0"/>
          <a:cs typeface="Arial" charset="0"/>
        </a:defRPr>
      </a:lvl3pPr>
      <a:lvl4pPr marL="1600200" indent="-228600" algn="l" defTabSz="914400" rtl="0" eaLnBrk="1" latinLnBrk="0" hangingPunct="1">
        <a:lnSpc>
          <a:spcPct val="87000"/>
        </a:lnSpc>
        <a:spcBef>
          <a:spcPts val="800"/>
        </a:spcBef>
        <a:spcAft>
          <a:spcPts val="1200"/>
        </a:spcAft>
        <a:buClr>
          <a:schemeClr val="accent1"/>
        </a:buClr>
        <a:buFont typeface="Arial"/>
        <a:buChar char="•"/>
        <a:defRPr sz="3200" i="0" kern="1200" cap="none" spc="50" baseline="0">
          <a:solidFill>
            <a:schemeClr val="bg2">
              <a:lumMod val="25000"/>
            </a:schemeClr>
          </a:solidFill>
          <a:latin typeface="Arial" charset="0"/>
          <a:ea typeface="Arial" charset="0"/>
          <a:cs typeface="Arial" charset="0"/>
        </a:defRPr>
      </a:lvl4pPr>
      <a:lvl5pPr marL="2057400" indent="-228600" algn="l" defTabSz="914400" rtl="0" eaLnBrk="1" latinLnBrk="0" hangingPunct="1">
        <a:lnSpc>
          <a:spcPct val="87000"/>
        </a:lnSpc>
        <a:spcBef>
          <a:spcPts val="800"/>
        </a:spcBef>
        <a:spcAft>
          <a:spcPts val="1200"/>
        </a:spcAft>
        <a:buClr>
          <a:schemeClr val="accent1"/>
        </a:buClr>
        <a:buFont typeface="Arial"/>
        <a:buChar char="•"/>
        <a:defRPr sz="3200" i="0" kern="1200" cap="none" spc="50" baseline="0">
          <a:solidFill>
            <a:schemeClr val="bg2">
              <a:lumMod val="2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4277360"/>
            <a:ext cx="12192000" cy="2021340"/>
          </a:xfrm>
          <a:prstGeom prst="rect">
            <a:avLst/>
          </a:prstGeom>
          <a:solidFill>
            <a:srgbClr val="F4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rotWithShape="1">
          <a:blip r:embed="rId27" cstate="screen">
            <a:extLst>
              <a:ext uri="{28A0092B-C50C-407E-A947-70E740481C1C}">
                <a14:useLocalDpi xmlns:a14="http://schemas.microsoft.com/office/drawing/2010/main"/>
              </a:ext>
            </a:extLst>
          </a:blip>
          <a:srcRect/>
          <a:stretch/>
        </p:blipFill>
        <p:spPr>
          <a:xfrm>
            <a:off x="0" y="0"/>
            <a:ext cx="12192000" cy="4366768"/>
          </a:xfrm>
          <a:prstGeom prst="rect">
            <a:avLst/>
          </a:prstGeom>
        </p:spPr>
      </p:pic>
      <p:sp>
        <p:nvSpPr>
          <p:cNvPr id="2" name="Title Placeholder 1"/>
          <p:cNvSpPr>
            <a:spLocks noGrp="1"/>
          </p:cNvSpPr>
          <p:nvPr>
            <p:ph type="title"/>
          </p:nvPr>
        </p:nvSpPr>
        <p:spPr>
          <a:xfrm>
            <a:off x="838200" y="228600"/>
            <a:ext cx="10515600" cy="1101408"/>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435608"/>
            <a:ext cx="10515600" cy="4745273"/>
          </a:xfrm>
          <a:prstGeom prst="rect">
            <a:avLst/>
          </a:prstGeom>
          <a:noFill/>
        </p:spPr>
        <p:txBody>
          <a:bodyPr vert="horz" lIns="91440" tIns="91440" rIns="91440"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291059"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749E9-8438-6148-B851-F13E716FD972}" type="slidenum">
              <a:rPr lang="en-US" smtClean="0"/>
              <a:pPr/>
              <a:t>‹#›</a:t>
            </a:fld>
            <a:endParaRPr lang="en-US"/>
          </a:p>
        </p:txBody>
      </p:sp>
      <p:pic>
        <p:nvPicPr>
          <p:cNvPr id="9" name="Picture 8"/>
          <p:cNvPicPr>
            <a:picLocks noChangeAspect="1"/>
          </p:cNvPicPr>
          <p:nvPr userDrawn="1"/>
        </p:nvPicPr>
        <p:blipFill>
          <a:blip r:embed="rId28" cstate="screen">
            <a:alphaModFix amt="50000"/>
            <a:extLst>
              <a:ext uri="{28A0092B-C50C-407E-A947-70E740481C1C}">
                <a14:useLocalDpi xmlns:a14="http://schemas.microsoft.com/office/drawing/2010/main"/>
              </a:ext>
            </a:extLst>
          </a:blip>
          <a:stretch>
            <a:fillRect/>
          </a:stretch>
        </p:blipFill>
        <p:spPr>
          <a:xfrm>
            <a:off x="11567160" y="6336792"/>
            <a:ext cx="338388" cy="411480"/>
          </a:xfrm>
          <a:prstGeom prst="rect">
            <a:avLst/>
          </a:prstGeom>
        </p:spPr>
      </p:pic>
    </p:spTree>
    <p:extLst>
      <p:ext uri="{BB962C8B-B14F-4D97-AF65-F5344CB8AC3E}">
        <p14:creationId xmlns:p14="http://schemas.microsoft.com/office/powerpoint/2010/main" val="27992858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Lst>
  <p:hf sldNum="0" hdr="0" ftr="0" dt="0"/>
  <p:txStyles>
    <p:titleStyle>
      <a:lvl1pPr algn="l" defTabSz="914400" rtl="0" eaLnBrk="1" latinLnBrk="0" hangingPunct="1">
        <a:lnSpc>
          <a:spcPct val="87000"/>
        </a:lnSpc>
        <a:spcBef>
          <a:spcPct val="0"/>
        </a:spcBef>
        <a:buNone/>
        <a:defRPr sz="3200" b="1" kern="1200">
          <a:solidFill>
            <a:schemeClr val="accent5"/>
          </a:solidFill>
          <a:latin typeface="Lucida Bright" charset="0"/>
          <a:ea typeface="Lucida Bright" charset="0"/>
          <a:cs typeface="Lucida Bright" charset="0"/>
        </a:defRPr>
      </a:lvl1pPr>
    </p:titleStyle>
    <p:bodyStyle>
      <a:lvl1pPr marL="0" indent="0" algn="l" defTabSz="914400" rtl="0" eaLnBrk="1" latinLnBrk="0" hangingPunct="1">
        <a:lnSpc>
          <a:spcPct val="87000"/>
        </a:lnSpc>
        <a:spcBef>
          <a:spcPts val="1800"/>
        </a:spcBef>
        <a:buClr>
          <a:schemeClr val="accent5"/>
        </a:buClr>
        <a:buFont typeface="Arial" charset="0"/>
        <a:buNone/>
        <a:defRPr sz="3600" kern="1200">
          <a:solidFill>
            <a:schemeClr val="bg2">
              <a:lumMod val="25000"/>
            </a:schemeClr>
          </a:solidFill>
          <a:latin typeface="+mn-lt"/>
          <a:ea typeface="+mn-ea"/>
          <a:cs typeface="+mn-cs"/>
        </a:defRPr>
      </a:lvl1pPr>
      <a:lvl2pPr marL="301752" indent="-301752" algn="l" defTabSz="914400" rtl="0" eaLnBrk="1" latinLnBrk="0" hangingPunct="1">
        <a:lnSpc>
          <a:spcPct val="87000"/>
        </a:lnSpc>
        <a:spcBef>
          <a:spcPts val="800"/>
        </a:spcBef>
        <a:spcAft>
          <a:spcPts val="1200"/>
        </a:spcAft>
        <a:buClr>
          <a:schemeClr val="accent5"/>
        </a:buClr>
        <a:buFont typeface="Arial"/>
        <a:buChar char="•"/>
        <a:defRPr sz="3200" i="0" kern="1200" cap="none" spc="50" baseline="0">
          <a:solidFill>
            <a:schemeClr val="bg2">
              <a:lumMod val="25000"/>
            </a:schemeClr>
          </a:solidFill>
          <a:latin typeface="Arial" charset="0"/>
          <a:ea typeface="Arial" charset="0"/>
          <a:cs typeface="Arial" charset="0"/>
        </a:defRPr>
      </a:lvl2pPr>
      <a:lvl3pPr marL="1143000" indent="-228600" algn="l" defTabSz="914400" rtl="0" eaLnBrk="1" latinLnBrk="0" hangingPunct="1">
        <a:lnSpc>
          <a:spcPct val="87000"/>
        </a:lnSpc>
        <a:spcBef>
          <a:spcPts val="800"/>
        </a:spcBef>
        <a:spcAft>
          <a:spcPts val="1200"/>
        </a:spcAft>
        <a:buClr>
          <a:schemeClr val="accent5"/>
        </a:buClr>
        <a:buFont typeface="Arial"/>
        <a:buChar char="•"/>
        <a:defRPr sz="3200" i="0" kern="1200" cap="none" spc="50" baseline="0">
          <a:solidFill>
            <a:schemeClr val="bg2">
              <a:lumMod val="25000"/>
            </a:schemeClr>
          </a:solidFill>
          <a:latin typeface="Arial" charset="0"/>
          <a:ea typeface="Arial" charset="0"/>
          <a:cs typeface="Arial" charset="0"/>
        </a:defRPr>
      </a:lvl3pPr>
      <a:lvl4pPr marL="1600200" indent="-228600" algn="l" defTabSz="914400" rtl="0" eaLnBrk="1" latinLnBrk="0" hangingPunct="1">
        <a:lnSpc>
          <a:spcPct val="87000"/>
        </a:lnSpc>
        <a:spcBef>
          <a:spcPts val="800"/>
        </a:spcBef>
        <a:spcAft>
          <a:spcPts val="1200"/>
        </a:spcAft>
        <a:buClr>
          <a:schemeClr val="accent5"/>
        </a:buClr>
        <a:buFont typeface="Arial"/>
        <a:buChar char="•"/>
        <a:defRPr sz="3200" i="0" kern="1200" cap="none" spc="50" baseline="0">
          <a:solidFill>
            <a:schemeClr val="bg2">
              <a:lumMod val="25000"/>
            </a:schemeClr>
          </a:solidFill>
          <a:latin typeface="Arial" charset="0"/>
          <a:ea typeface="Arial" charset="0"/>
          <a:cs typeface="Arial" charset="0"/>
        </a:defRPr>
      </a:lvl4pPr>
      <a:lvl5pPr marL="2057400" indent="-228600" algn="l" defTabSz="914400" rtl="0" eaLnBrk="1" latinLnBrk="0" hangingPunct="1">
        <a:lnSpc>
          <a:spcPct val="87000"/>
        </a:lnSpc>
        <a:spcBef>
          <a:spcPts val="800"/>
        </a:spcBef>
        <a:spcAft>
          <a:spcPts val="1200"/>
        </a:spcAft>
        <a:buClr>
          <a:schemeClr val="accent5"/>
        </a:buClr>
        <a:buFont typeface="Arial"/>
        <a:buChar char="•"/>
        <a:defRPr sz="3200" i="0" kern="1200" cap="none" spc="50" baseline="0">
          <a:solidFill>
            <a:schemeClr val="bg2">
              <a:lumMod val="25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39.png"/><Relationship Id="rId5" Type="http://schemas.openxmlformats.org/officeDocument/2006/relationships/image" Target="../media/image27.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43.jpe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3" Type="http://schemas.openxmlformats.org/officeDocument/2006/relationships/image" Target="../media/image53.png"/><Relationship Id="rId18" Type="http://schemas.openxmlformats.org/officeDocument/2006/relationships/image" Target="../media/image58.png"/><Relationship Id="rId26" Type="http://schemas.openxmlformats.org/officeDocument/2006/relationships/image" Target="../media/image66.png"/><Relationship Id="rId3" Type="http://schemas.openxmlformats.org/officeDocument/2006/relationships/image" Target="../media/image38.png"/><Relationship Id="rId21" Type="http://schemas.openxmlformats.org/officeDocument/2006/relationships/image" Target="../media/image61.jpeg"/><Relationship Id="rId34" Type="http://schemas.openxmlformats.org/officeDocument/2006/relationships/image" Target="../media/image73.jpe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5" Type="http://schemas.openxmlformats.org/officeDocument/2006/relationships/image" Target="../media/image65.png"/><Relationship Id="rId33" Type="http://schemas.openxmlformats.org/officeDocument/2006/relationships/image" Target="../media/image72.jpeg"/><Relationship Id="rId2" Type="http://schemas.openxmlformats.org/officeDocument/2006/relationships/notesSlide" Target="../notesSlides/notesSlide19.xml"/><Relationship Id="rId16" Type="http://schemas.openxmlformats.org/officeDocument/2006/relationships/image" Target="../media/image56.png"/><Relationship Id="rId20" Type="http://schemas.openxmlformats.org/officeDocument/2006/relationships/image" Target="../media/image60.png"/><Relationship Id="rId29" Type="http://schemas.openxmlformats.org/officeDocument/2006/relationships/image" Target="../media/image68.jpeg"/><Relationship Id="rId1" Type="http://schemas.openxmlformats.org/officeDocument/2006/relationships/slideLayout" Target="../slideLayouts/slideLayout10.xml"/><Relationship Id="rId6" Type="http://schemas.openxmlformats.org/officeDocument/2006/relationships/image" Target="../media/image46.png"/><Relationship Id="rId11" Type="http://schemas.openxmlformats.org/officeDocument/2006/relationships/image" Target="../media/image51.png"/><Relationship Id="rId24" Type="http://schemas.openxmlformats.org/officeDocument/2006/relationships/image" Target="../media/image64.png"/><Relationship Id="rId32" Type="http://schemas.openxmlformats.org/officeDocument/2006/relationships/image" Target="../media/image71.jpeg"/><Relationship Id="rId5" Type="http://schemas.openxmlformats.org/officeDocument/2006/relationships/image" Target="../media/image45.png"/><Relationship Id="rId15" Type="http://schemas.openxmlformats.org/officeDocument/2006/relationships/image" Target="../media/image55.png"/><Relationship Id="rId23" Type="http://schemas.openxmlformats.org/officeDocument/2006/relationships/image" Target="../media/image63.png"/><Relationship Id="rId28" Type="http://schemas.openxmlformats.org/officeDocument/2006/relationships/image" Target="../media/image67.jpeg"/><Relationship Id="rId10" Type="http://schemas.openxmlformats.org/officeDocument/2006/relationships/image" Target="../media/image50.png"/><Relationship Id="rId19" Type="http://schemas.openxmlformats.org/officeDocument/2006/relationships/image" Target="../media/image59.png"/><Relationship Id="rId31" Type="http://schemas.openxmlformats.org/officeDocument/2006/relationships/image" Target="../media/image70.jpeg"/><Relationship Id="rId4" Type="http://schemas.openxmlformats.org/officeDocument/2006/relationships/image" Target="../media/image28.png"/><Relationship Id="rId9" Type="http://schemas.openxmlformats.org/officeDocument/2006/relationships/image" Target="../media/image49.png"/><Relationship Id="rId14" Type="http://schemas.openxmlformats.org/officeDocument/2006/relationships/image" Target="../media/image54.jpeg"/><Relationship Id="rId22" Type="http://schemas.openxmlformats.org/officeDocument/2006/relationships/image" Target="../media/image62.png"/><Relationship Id="rId27" Type="http://schemas.openxmlformats.org/officeDocument/2006/relationships/image" Target="../media/image27.png"/><Relationship Id="rId30" Type="http://schemas.openxmlformats.org/officeDocument/2006/relationships/image" Target="../media/image69.jpeg"/><Relationship Id="rId8"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1.xml"/><Relationship Id="rId1" Type="http://schemas.openxmlformats.org/officeDocument/2006/relationships/slideLayout" Target="../slideLayouts/slideLayout15.xml"/><Relationship Id="rId5" Type="http://schemas.openxmlformats.org/officeDocument/2006/relationships/image" Target="../media/image76.jpe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7.png"/><Relationship Id="rId1" Type="http://schemas.openxmlformats.org/officeDocument/2006/relationships/slideLayout" Target="../slideLayouts/slideLayout21.xml"/><Relationship Id="rId4" Type="http://schemas.openxmlformats.org/officeDocument/2006/relationships/image" Target="../media/image78.png"/></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38.png"/><Relationship Id="rId1" Type="http://schemas.openxmlformats.org/officeDocument/2006/relationships/slideLayout" Target="../slideLayouts/slideLayout21.xml"/><Relationship Id="rId4" Type="http://schemas.openxmlformats.org/officeDocument/2006/relationships/image" Target="../media/image77.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38.png"/><Relationship Id="rId1" Type="http://schemas.openxmlformats.org/officeDocument/2006/relationships/slideLayout" Target="../slideLayouts/slideLayout21.xml"/><Relationship Id="rId5" Type="http://schemas.openxmlformats.org/officeDocument/2006/relationships/image" Target="../media/image79.png"/><Relationship Id="rId4" Type="http://schemas.openxmlformats.org/officeDocument/2006/relationships/image" Target="../media/image77.png"/></Relationships>
</file>

<file path=ppt/slides/_rels/slide31.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80.png"/><Relationship Id="rId7" Type="http://schemas.openxmlformats.org/officeDocument/2006/relationships/image" Target="../media/image82.pn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81.png"/><Relationship Id="rId5" Type="http://schemas.openxmlformats.org/officeDocument/2006/relationships/image" Target="../media/image27.png"/><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2" Type="http://schemas.openxmlformats.org/officeDocument/2006/relationships/hyperlink" Target="mailto:tmcook@legalshieldassociate.com" TargetMode="Externa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mailto:tmcook@legalshieldassociate.com" TargetMode="Externa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8E9F864-F952-40D4-8A47-E701733B74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3" name="Title 2"/>
          <p:cNvSpPr>
            <a:spLocks noGrp="1"/>
          </p:cNvSpPr>
          <p:nvPr>
            <p:ph type="ctrTitle"/>
          </p:nvPr>
        </p:nvSpPr>
        <p:spPr>
          <a:xfrm>
            <a:off x="400593" y="0"/>
            <a:ext cx="5214899" cy="6858000"/>
          </a:xfrm>
          <a:solidFill>
            <a:schemeClr val="bg1">
              <a:alpha val="60000"/>
            </a:schemeClr>
          </a:solidFill>
        </p:spPr>
        <p:txBody>
          <a:bodyPr/>
          <a:lstStyle/>
          <a:p>
            <a:pPr>
              <a:spcAft>
                <a:spcPts val="1200"/>
              </a:spcAft>
            </a:pPr>
            <a:br>
              <a:rPr lang="en-US" dirty="0"/>
            </a:br>
            <a:br>
              <a:rPr lang="en-US" dirty="0"/>
            </a:br>
            <a:br>
              <a:rPr lang="en-US" dirty="0"/>
            </a:br>
            <a:r>
              <a:rPr lang="en-US" dirty="0"/>
              <a:t>Personal growth. </a:t>
            </a:r>
            <a:br>
              <a:rPr lang="en-US" dirty="0"/>
            </a:br>
            <a:r>
              <a:rPr lang="en-US" dirty="0"/>
              <a:t>Professional opportunity.</a:t>
            </a:r>
            <a:br>
              <a:rPr lang="en-US" dirty="0"/>
            </a:br>
            <a:r>
              <a:rPr lang="en-US" dirty="0"/>
              <a:t>Powerful journey.</a:t>
            </a:r>
            <a:br>
              <a:rPr lang="en-US" dirty="0"/>
            </a:br>
            <a:br>
              <a:rPr lang="en-US" dirty="0"/>
            </a:br>
            <a:br>
              <a:rPr lang="en-US" dirty="0"/>
            </a:br>
            <a:endParaRPr lang="en-US" dirty="0"/>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8215" y="949235"/>
            <a:ext cx="2699654" cy="539930"/>
          </a:xfrm>
          <a:prstGeom prst="rect">
            <a:avLst/>
          </a:prstGeom>
        </p:spPr>
      </p:pic>
      <p:sp>
        <p:nvSpPr>
          <p:cNvPr id="4" name="Rectangle 3">
            <a:extLst>
              <a:ext uri="{FF2B5EF4-FFF2-40B4-BE49-F238E27FC236}">
                <a16:creationId xmlns:a16="http://schemas.microsoft.com/office/drawing/2014/main" id="{C774ADAF-B000-40CC-BF8D-A15B2211B75D}"/>
              </a:ext>
            </a:extLst>
          </p:cNvPr>
          <p:cNvSpPr/>
          <p:nvPr/>
        </p:nvSpPr>
        <p:spPr>
          <a:xfrm>
            <a:off x="557691" y="5978194"/>
            <a:ext cx="4773244" cy="733534"/>
          </a:xfrm>
          <a:prstGeom prst="rect">
            <a:avLst/>
          </a:prstGeom>
          <a:noFill/>
        </p:spPr>
        <p:txBody>
          <a:bodyPr wrap="square">
            <a:spAutoFit/>
          </a:bodyPr>
          <a:lstStyle/>
          <a:p>
            <a:pPr>
              <a:lnSpc>
                <a:spcPts val="1000"/>
              </a:lnSpc>
            </a:pPr>
            <a:r>
              <a:rPr lang="en-US" sz="1050" dirty="0"/>
              <a:t>LegalShield makes no guarantee or promise of income or business as results are determined by the efforts of those individuals who market LegalShield plans as Independent Associates. These experiences are specific to each Independent Associate’s efforts, abilities and motivation </a:t>
            </a:r>
            <a:r>
              <a:rPr lang="en-US" sz="1050" dirty="0">
                <a:latin typeface="Arial" pitchFamily="34" charset="0"/>
                <a:cs typeface="Arial" pitchFamily="34" charset="0"/>
              </a:rPr>
              <a:t>available at opportunity.legalshield.com. </a:t>
            </a:r>
          </a:p>
        </p:txBody>
      </p:sp>
    </p:spTree>
    <p:extLst>
      <p:ext uri="{BB962C8B-B14F-4D97-AF65-F5344CB8AC3E}">
        <p14:creationId xmlns:p14="http://schemas.microsoft.com/office/powerpoint/2010/main" val="1301973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8869" cy="6858000"/>
          </a:xfrm>
          <a:prstGeom prst="rect">
            <a:avLst/>
          </a:prstGeom>
        </p:spPr>
      </p:pic>
      <p:sp>
        <p:nvSpPr>
          <p:cNvPr id="9" name="Rectangle 8"/>
          <p:cNvSpPr/>
          <p:nvPr/>
        </p:nvSpPr>
        <p:spPr>
          <a:xfrm>
            <a:off x="-6869" y="0"/>
            <a:ext cx="12198869" cy="6858000"/>
          </a:xfrm>
          <a:prstGeom prst="rect">
            <a:avLst/>
          </a:prstGeom>
          <a:solidFill>
            <a:srgbClr val="472C5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9275" y="643208"/>
            <a:ext cx="2749680" cy="5571584"/>
          </a:xfrm>
          <a:prstGeom prst="rect">
            <a:avLst/>
          </a:prstGeom>
        </p:spPr>
      </p:pic>
      <p:sp>
        <p:nvSpPr>
          <p:cNvPr id="10" name="TextBox 9"/>
          <p:cNvSpPr txBox="1"/>
          <p:nvPr/>
        </p:nvSpPr>
        <p:spPr>
          <a:xfrm>
            <a:off x="4688091" y="1925562"/>
            <a:ext cx="6652331" cy="2715671"/>
          </a:xfrm>
          <a:prstGeom prst="rect">
            <a:avLst/>
          </a:prstGeom>
          <a:noFill/>
        </p:spPr>
        <p:txBody>
          <a:bodyPr wrap="square" rtlCol="0" anchor="ctr" anchorCtr="0">
            <a:noAutofit/>
          </a:bodyPr>
          <a:lstStyle/>
          <a:p>
            <a:pPr algn="ctr">
              <a:lnSpc>
                <a:spcPct val="87000"/>
              </a:lnSpc>
              <a:spcAft>
                <a:spcPts val="1600"/>
              </a:spcAft>
            </a:pPr>
            <a:r>
              <a:rPr lang="en-US" sz="3733" b="1">
                <a:solidFill>
                  <a:schemeClr val="bg1"/>
                </a:solidFill>
                <a:latin typeface="Arial" charset="0"/>
                <a:ea typeface="Arial" charset="0"/>
                <a:cs typeface="Arial" charset="0"/>
              </a:rPr>
              <a:t>Affordable</a:t>
            </a:r>
          </a:p>
          <a:p>
            <a:pPr algn="ctr">
              <a:lnSpc>
                <a:spcPct val="87000"/>
              </a:lnSpc>
              <a:spcAft>
                <a:spcPts val="1600"/>
              </a:spcAft>
            </a:pPr>
            <a:r>
              <a:rPr lang="en-US" sz="3733" b="1">
                <a:solidFill>
                  <a:schemeClr val="bg1"/>
                </a:solidFill>
                <a:latin typeface="Arial" charset="0"/>
                <a:ea typeface="Arial" charset="0"/>
                <a:cs typeface="Arial" charset="0"/>
              </a:rPr>
              <a:t>Accountable</a:t>
            </a:r>
          </a:p>
          <a:p>
            <a:pPr algn="ctr">
              <a:lnSpc>
                <a:spcPct val="87000"/>
              </a:lnSpc>
              <a:spcAft>
                <a:spcPts val="1600"/>
              </a:spcAft>
            </a:pPr>
            <a:r>
              <a:rPr lang="en-US" sz="3733" b="1">
                <a:solidFill>
                  <a:schemeClr val="bg1"/>
                </a:solidFill>
                <a:latin typeface="Arial" charset="0"/>
                <a:ea typeface="Arial" charset="0"/>
                <a:cs typeface="Arial" charset="0"/>
              </a:rPr>
              <a:t>Responsive</a:t>
            </a:r>
          </a:p>
        </p:txBody>
      </p:sp>
      <p:sp>
        <p:nvSpPr>
          <p:cNvPr id="11" name="TextBox 10"/>
          <p:cNvSpPr txBox="1"/>
          <p:nvPr/>
        </p:nvSpPr>
        <p:spPr>
          <a:xfrm>
            <a:off x="3822776" y="1053197"/>
            <a:ext cx="8382962" cy="663643"/>
          </a:xfrm>
          <a:prstGeom prst="rect">
            <a:avLst/>
          </a:prstGeom>
          <a:noFill/>
        </p:spPr>
        <p:txBody>
          <a:bodyPr wrap="square" rtlCol="0">
            <a:spAutoFit/>
          </a:bodyPr>
          <a:lstStyle/>
          <a:p>
            <a:pPr algn="ctr">
              <a:lnSpc>
                <a:spcPct val="87000"/>
              </a:lnSpc>
              <a:spcAft>
                <a:spcPts val="2400"/>
              </a:spcAft>
            </a:pPr>
            <a:r>
              <a:rPr lang="en-US" sz="4267" b="1">
                <a:solidFill>
                  <a:schemeClr val="bg1"/>
                </a:solidFill>
                <a:latin typeface="Lucida Bright" panose="02040602050505020304" pitchFamily="18" charset="0"/>
                <a:ea typeface="Arial" charset="0"/>
                <a:cs typeface="Arial" charset="0"/>
              </a:rPr>
              <a:t>Disruptive Innovation</a:t>
            </a:r>
          </a:p>
        </p:txBody>
      </p:sp>
      <p:sp>
        <p:nvSpPr>
          <p:cNvPr id="19" name="TextBox 18">
            <a:extLst>
              <a:ext uri="{FF2B5EF4-FFF2-40B4-BE49-F238E27FC236}">
                <a16:creationId xmlns:a16="http://schemas.microsoft.com/office/drawing/2014/main" id="{712F0B2C-299E-42BA-A733-F0C1D5C67844}"/>
              </a:ext>
            </a:extLst>
          </p:cNvPr>
          <p:cNvSpPr txBox="1"/>
          <p:nvPr/>
        </p:nvSpPr>
        <p:spPr>
          <a:xfrm>
            <a:off x="4691525" y="4864820"/>
            <a:ext cx="6648897" cy="449418"/>
          </a:xfrm>
          <a:prstGeom prst="rect">
            <a:avLst/>
          </a:prstGeom>
          <a:noFill/>
        </p:spPr>
        <p:txBody>
          <a:bodyPr wrap="square" rtlCol="0" anchor="t">
            <a:spAutoFit/>
          </a:bodyPr>
          <a:lstStyle/>
          <a:p>
            <a:pPr algn="ctr">
              <a:lnSpc>
                <a:spcPct val="87000"/>
              </a:lnSpc>
              <a:spcAft>
                <a:spcPts val="2400"/>
              </a:spcAft>
            </a:pPr>
            <a:r>
              <a:rPr lang="en-US" sz="2667">
                <a:solidFill>
                  <a:schemeClr val="bg1"/>
                </a:solidFill>
                <a:latin typeface="Arial" charset="0"/>
                <a:ea typeface="Arial" charset="0"/>
                <a:cs typeface="Arial" charset="0"/>
              </a:rPr>
              <a:t>Simpler. Easier. More affordable.</a:t>
            </a:r>
          </a:p>
        </p:txBody>
      </p:sp>
      <p:pic>
        <p:nvPicPr>
          <p:cNvPr id="2" name="Picture 1">
            <a:extLst>
              <a:ext uri="{FF2B5EF4-FFF2-40B4-BE49-F238E27FC236}">
                <a16:creationId xmlns:a16="http://schemas.microsoft.com/office/drawing/2014/main" id="{D85EFA7C-565C-40A4-8D00-BC1C00858DCB}"/>
              </a:ext>
            </a:extLst>
          </p:cNvPr>
          <p:cNvPicPr>
            <a:picLocks noChangeAspect="1"/>
          </p:cNvPicPr>
          <p:nvPr/>
        </p:nvPicPr>
        <p:blipFill>
          <a:blip r:embed="rId5"/>
          <a:stretch>
            <a:fillRect/>
          </a:stretch>
        </p:blipFill>
        <p:spPr>
          <a:xfrm>
            <a:off x="1358053" y="1368213"/>
            <a:ext cx="2333414" cy="4135120"/>
          </a:xfrm>
          <a:prstGeom prst="rect">
            <a:avLst/>
          </a:prstGeom>
        </p:spPr>
      </p:pic>
      <p:pic>
        <p:nvPicPr>
          <p:cNvPr id="16" name="Picture 15"/>
          <p:cNvPicPr>
            <a:picLocks noChangeAspect="1"/>
          </p:cNvPicPr>
          <p:nvPr/>
        </p:nvPicPr>
        <p:blipFill>
          <a:blip r:embed="rId6"/>
          <a:stretch>
            <a:fillRect/>
          </a:stretch>
        </p:blipFill>
        <p:spPr>
          <a:xfrm>
            <a:off x="2935234" y="4641233"/>
            <a:ext cx="1895163" cy="1895163"/>
          </a:xfrm>
          <a:prstGeom prst="roundRect">
            <a:avLst>
              <a:gd name="adj" fmla="val 0"/>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3395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6" name="Shape 266"/>
          <p:cNvSpPr txBox="1"/>
          <p:nvPr/>
        </p:nvSpPr>
        <p:spPr>
          <a:xfrm>
            <a:off x="6355484" y="5378261"/>
            <a:ext cx="3348317" cy="646331"/>
          </a:xfrm>
          <a:prstGeom prst="rect">
            <a:avLst/>
          </a:prstGeom>
          <a:noFill/>
          <a:ln>
            <a:noFill/>
          </a:ln>
        </p:spPr>
        <p:txBody>
          <a:bodyPr lIns="91433" tIns="45700" rIns="91433" bIns="45700" anchor="t" anchorCtr="0">
            <a:noAutofit/>
          </a:bodyPr>
          <a:lstStyle/>
          <a:p>
            <a:pPr algn="ctr">
              <a:buSzPct val="25000"/>
            </a:pPr>
            <a:endParaRPr lang="en" sz="3600">
              <a:solidFill>
                <a:schemeClr val="lt1"/>
              </a:solidFill>
              <a:latin typeface="Open Sans"/>
              <a:ea typeface="Open Sans"/>
              <a:cs typeface="Open Sans"/>
              <a:sym typeface="Open Sans"/>
            </a:endParaRPr>
          </a:p>
        </p:txBody>
      </p:sp>
      <p:pic>
        <p:nvPicPr>
          <p:cNvPr id="265" name="Shape 265"/>
          <p:cNvPicPr preferRelativeResize="0"/>
          <p:nvPr/>
        </p:nvPicPr>
        <p:blipFill rotWithShape="1">
          <a:blip r:embed="rId3" cstate="screen">
            <a:extLst>
              <a:ext uri="{28A0092B-C50C-407E-A947-70E740481C1C}">
                <a14:useLocalDpi xmlns:a14="http://schemas.microsoft.com/office/drawing/2010/main"/>
              </a:ext>
            </a:extLst>
          </a:blip>
          <a:srcRect r="4892"/>
          <a:stretch/>
        </p:blipFill>
        <p:spPr>
          <a:xfrm>
            <a:off x="7795785" y="0"/>
            <a:ext cx="4396216" cy="3040369"/>
          </a:xfrm>
          <a:prstGeom prst="rect">
            <a:avLst/>
          </a:prstGeom>
          <a:noFill/>
          <a:ln>
            <a:noFill/>
          </a:ln>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15492" y="0"/>
            <a:ext cx="2196324" cy="2945970"/>
          </a:xfrm>
          <a:prstGeom prst="rect">
            <a:avLst/>
          </a:prstGeom>
        </p:spPr>
      </p:pic>
      <p:pic>
        <p:nvPicPr>
          <p:cNvPr id="14" name="Picture 13" descr="BBB-A+-logo-copy.jpg"/>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585926" y="4512811"/>
            <a:ext cx="2423207" cy="1018376"/>
          </a:xfrm>
          <a:prstGeom prst="rect">
            <a:avLst/>
          </a:prstGeom>
        </p:spPr>
      </p:pic>
      <p:grpSp>
        <p:nvGrpSpPr>
          <p:cNvPr id="15" name="Group 14"/>
          <p:cNvGrpSpPr/>
          <p:nvPr/>
        </p:nvGrpSpPr>
        <p:grpSpPr>
          <a:xfrm>
            <a:off x="9211123" y="4599423"/>
            <a:ext cx="2488199" cy="1206272"/>
            <a:chOff x="6908342" y="3449567"/>
            <a:chExt cx="1866149" cy="904704"/>
          </a:xfrm>
        </p:grpSpPr>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08342" y="3449567"/>
              <a:ext cx="1866149" cy="619962"/>
            </a:xfrm>
            <a:prstGeom prst="rect">
              <a:avLst/>
            </a:prstGeom>
          </p:spPr>
        </p:pic>
        <p:sp>
          <p:nvSpPr>
            <p:cNvPr id="17" name="TextBox 16"/>
            <p:cNvSpPr txBox="1"/>
            <p:nvPr/>
          </p:nvSpPr>
          <p:spPr>
            <a:xfrm>
              <a:off x="7097960" y="4069529"/>
              <a:ext cx="387366" cy="284742"/>
            </a:xfrm>
            <a:prstGeom prst="rect">
              <a:avLst/>
            </a:prstGeom>
            <a:noFill/>
          </p:spPr>
          <p:txBody>
            <a:bodyPr wrap="none" rtlCol="0">
              <a:spAutoFit/>
            </a:bodyPr>
            <a:lstStyle/>
            <a:p>
              <a:r>
                <a:rPr lang="en-US" sz="1867"/>
                <a:t>4.7</a:t>
              </a:r>
            </a:p>
          </p:txBody>
        </p:sp>
        <p:pic>
          <p:nvPicPr>
            <p:cNvPr id="11" name="Pictur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96743" y="4106414"/>
              <a:ext cx="974158" cy="179002"/>
            </a:xfrm>
            <a:prstGeom prst="rect">
              <a:avLst/>
            </a:prstGeom>
          </p:spPr>
        </p:pic>
      </p:grpSp>
      <p:pic>
        <p:nvPicPr>
          <p:cNvPr id="24" name="Picture 23"/>
          <p:cNvPicPr>
            <a:picLocks noChangeAspect="1"/>
          </p:cNvPicPr>
          <p:nvPr/>
        </p:nvPicPr>
        <p:blipFill rotWithShape="1">
          <a:blip r:embed="rId8" cstate="print">
            <a:extLst>
              <a:ext uri="{28A0092B-C50C-407E-A947-70E740481C1C}">
                <a14:useLocalDpi xmlns:a14="http://schemas.microsoft.com/office/drawing/2010/main"/>
              </a:ext>
            </a:extLst>
          </a:blip>
          <a:srcRect l="-1" t="-450" r="-14" b="7326"/>
          <a:stretch/>
        </p:blipFill>
        <p:spPr>
          <a:xfrm>
            <a:off x="5615492" y="2872506"/>
            <a:ext cx="6576508" cy="3985494"/>
          </a:xfrm>
          <a:prstGeom prst="rect">
            <a:avLst/>
          </a:prstGeom>
        </p:spPr>
      </p:pic>
      <p:sp>
        <p:nvSpPr>
          <p:cNvPr id="18" name="Title 2">
            <a:extLst>
              <a:ext uri="{FF2B5EF4-FFF2-40B4-BE49-F238E27FC236}">
                <a16:creationId xmlns:a16="http://schemas.microsoft.com/office/drawing/2014/main" id="{D538AB6E-50FC-43E4-AC5E-DBC6E43915ED}"/>
              </a:ext>
            </a:extLst>
          </p:cNvPr>
          <p:cNvSpPr txBox="1">
            <a:spLocks/>
          </p:cNvSpPr>
          <p:nvPr/>
        </p:nvSpPr>
        <p:spPr>
          <a:xfrm>
            <a:off x="1" y="858982"/>
            <a:ext cx="5615492" cy="5361709"/>
          </a:xfrm>
          <a:prstGeom prst="rect">
            <a:avLst/>
          </a:prstGeom>
          <a:noFill/>
        </p:spPr>
        <p:txBody>
          <a:bodyPr vert="horz" lIns="182880" tIns="274320" rIns="182880" bIns="274320" rtlCol="0" anchor="t" anchorCtr="0">
            <a:noAutofit/>
          </a:bodyPr>
          <a:lstStyle>
            <a:lvl1pPr algn="ctr" defTabSz="914400" rtl="0" eaLnBrk="1" latinLnBrk="0" hangingPunct="1">
              <a:lnSpc>
                <a:spcPct val="87000"/>
              </a:lnSpc>
              <a:spcBef>
                <a:spcPct val="0"/>
              </a:spcBef>
              <a:buNone/>
              <a:defRPr sz="4000" b="1" kern="1200" cap="none" baseline="0">
                <a:solidFill>
                  <a:schemeClr val="tx2"/>
                </a:solidFill>
                <a:latin typeface="Lucida Bright" charset="0"/>
                <a:ea typeface="Lucida Bright" charset="0"/>
                <a:cs typeface="Lucida Bright" charset="0"/>
              </a:defRPr>
            </a:lvl1pPr>
          </a:lstStyle>
          <a:p>
            <a:pPr>
              <a:lnSpc>
                <a:spcPct val="100000"/>
              </a:lnSpc>
              <a:spcAft>
                <a:spcPts val="2400"/>
              </a:spcAft>
            </a:pPr>
            <a:br>
              <a:rPr lang="en-US" dirty="0">
                <a:solidFill>
                  <a:schemeClr val="accent2"/>
                </a:solidFill>
              </a:rPr>
            </a:br>
            <a:r>
              <a:rPr lang="en-US" dirty="0">
                <a:solidFill>
                  <a:schemeClr val="accent2"/>
                </a:solidFill>
              </a:rPr>
              <a:t>Our Company</a:t>
            </a:r>
            <a:br>
              <a:rPr lang="en-US" dirty="0">
                <a:solidFill>
                  <a:schemeClr val="accent2"/>
                </a:solidFill>
              </a:rPr>
            </a:br>
            <a:endParaRPr lang="en-US" sz="400" dirty="0">
              <a:solidFill>
                <a:schemeClr val="accent2"/>
              </a:solidFill>
            </a:endParaRPr>
          </a:p>
          <a:p>
            <a:pPr>
              <a:spcAft>
                <a:spcPts val="1800"/>
              </a:spcAft>
            </a:pPr>
            <a:r>
              <a:rPr lang="en-US" sz="2400" dirty="0"/>
              <a:t>Established in 1972.</a:t>
            </a:r>
          </a:p>
          <a:p>
            <a:pPr>
              <a:spcAft>
                <a:spcPts val="1800"/>
              </a:spcAft>
            </a:pPr>
            <a:r>
              <a:rPr lang="en-US" sz="2400" dirty="0"/>
              <a:t>Protecting approximately</a:t>
            </a:r>
            <a:br>
              <a:rPr lang="en-US" sz="2400" dirty="0"/>
            </a:br>
            <a:r>
              <a:rPr lang="en-US" sz="2400" dirty="0"/>
              <a:t>4.6 million lives in the U.S.</a:t>
            </a:r>
            <a:br>
              <a:rPr lang="en-US" sz="2400" dirty="0"/>
            </a:br>
            <a:r>
              <a:rPr lang="en-US" sz="2400" dirty="0"/>
              <a:t>and Canada.</a:t>
            </a:r>
          </a:p>
          <a:p>
            <a:pPr>
              <a:spcAft>
                <a:spcPts val="1800"/>
              </a:spcAft>
            </a:pPr>
            <a:r>
              <a:rPr lang="en-US" sz="2400" dirty="0"/>
              <a:t>With a dedicated network of quality law firms in all 50 states and 4 Canadian provinces.</a:t>
            </a:r>
          </a:p>
        </p:txBody>
      </p:sp>
      <p:pic>
        <p:nvPicPr>
          <p:cNvPr id="20" name="Picture 19" descr="BBB-A+-logo-copy.jpg">
            <a:extLst>
              <a:ext uri="{FF2B5EF4-FFF2-40B4-BE49-F238E27FC236}">
                <a16:creationId xmlns:a16="http://schemas.microsoft.com/office/drawing/2014/main" id="{FBFAFCD2-ECC2-4FCA-B046-5619B4660CD9}"/>
              </a:ext>
            </a:extLst>
          </p:cNvPr>
          <p:cNvPicPr>
            <a:picLocks noChangeAspect="1"/>
          </p:cNvPicPr>
          <p:nvPr/>
        </p:nvPicPr>
        <p:blipFill rotWithShape="1">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81838" y="5712946"/>
            <a:ext cx="1825602" cy="767227"/>
          </a:xfrm>
          <a:prstGeom prst="rect">
            <a:avLst/>
          </a:prstGeom>
        </p:spPr>
      </p:pic>
      <p:grpSp>
        <p:nvGrpSpPr>
          <p:cNvPr id="21" name="Group 20">
            <a:extLst>
              <a:ext uri="{FF2B5EF4-FFF2-40B4-BE49-F238E27FC236}">
                <a16:creationId xmlns:a16="http://schemas.microsoft.com/office/drawing/2014/main" id="{A7206458-43D4-46F4-AB31-09941B9A952D}"/>
              </a:ext>
            </a:extLst>
          </p:cNvPr>
          <p:cNvGrpSpPr/>
          <p:nvPr/>
        </p:nvGrpSpPr>
        <p:grpSpPr>
          <a:xfrm>
            <a:off x="3307035" y="5799555"/>
            <a:ext cx="1874566" cy="905472"/>
            <a:chOff x="6908342" y="3449567"/>
            <a:chExt cx="1866149" cy="901407"/>
          </a:xfrm>
        </p:grpSpPr>
        <p:pic>
          <p:nvPicPr>
            <p:cNvPr id="22" name="Picture 21">
              <a:extLst>
                <a:ext uri="{FF2B5EF4-FFF2-40B4-BE49-F238E27FC236}">
                  <a16:creationId xmlns:a16="http://schemas.microsoft.com/office/drawing/2014/main" id="{9A7FCE22-B81B-4F3B-BB63-B7CB6DBB04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08342" y="3449567"/>
              <a:ext cx="1866149" cy="619962"/>
            </a:xfrm>
            <a:prstGeom prst="rect">
              <a:avLst/>
            </a:prstGeom>
          </p:spPr>
        </p:pic>
        <p:sp>
          <p:nvSpPr>
            <p:cNvPr id="23" name="TextBox 22">
              <a:extLst>
                <a:ext uri="{FF2B5EF4-FFF2-40B4-BE49-F238E27FC236}">
                  <a16:creationId xmlns:a16="http://schemas.microsoft.com/office/drawing/2014/main" id="{55C8CBF7-CFEE-4939-822F-979441946273}"/>
                </a:ext>
              </a:extLst>
            </p:cNvPr>
            <p:cNvSpPr txBox="1"/>
            <p:nvPr/>
          </p:nvSpPr>
          <p:spPr>
            <a:xfrm>
              <a:off x="7164363" y="4075217"/>
              <a:ext cx="576984" cy="275757"/>
            </a:xfrm>
            <a:prstGeom prst="rect">
              <a:avLst/>
            </a:prstGeom>
            <a:noFill/>
          </p:spPr>
          <p:txBody>
            <a:bodyPr wrap="square" rtlCol="0">
              <a:spAutoFit/>
            </a:bodyPr>
            <a:lstStyle/>
            <a:p>
              <a:r>
                <a:rPr lang="en-US" sz="1200" b="1"/>
                <a:t>4.7</a:t>
              </a:r>
            </a:p>
          </p:txBody>
        </p:sp>
        <p:pic>
          <p:nvPicPr>
            <p:cNvPr id="25" name="Picture 24">
              <a:extLst>
                <a:ext uri="{FF2B5EF4-FFF2-40B4-BE49-F238E27FC236}">
                  <a16:creationId xmlns:a16="http://schemas.microsoft.com/office/drawing/2014/main" id="{80C38CB7-986F-48BD-8B47-BC0283BA3E4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96743" y="4106414"/>
              <a:ext cx="974158" cy="179002"/>
            </a:xfrm>
            <a:prstGeom prst="rect">
              <a:avLst/>
            </a:prstGeom>
          </p:spPr>
        </p:pic>
      </p:grpSp>
      <p:sp>
        <p:nvSpPr>
          <p:cNvPr id="26" name="Rectangle 25"/>
          <p:cNvSpPr/>
          <p:nvPr/>
        </p:nvSpPr>
        <p:spPr>
          <a:xfrm>
            <a:off x="0" y="0"/>
            <a:ext cx="5624945" cy="1607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2555" y="452570"/>
            <a:ext cx="3659972" cy="731994"/>
          </a:xfrm>
          <a:prstGeom prst="rect">
            <a:avLst/>
          </a:prstGeom>
        </p:spPr>
      </p:pic>
    </p:spTree>
    <p:extLst>
      <p:ext uri="{BB962C8B-B14F-4D97-AF65-F5344CB8AC3E}">
        <p14:creationId xmlns:p14="http://schemas.microsoft.com/office/powerpoint/2010/main" val="160598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decel="50000" fill="hold" nodeType="click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anim calcmode="lin" valueType="num">
                                      <p:cBhvr additive="base">
                                        <p:cTn id="15"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decel="50000" fill="hold" nodeType="afterEffect">
                                  <p:stCondLst>
                                    <p:cond delay="2000"/>
                                  </p:stCondLst>
                                  <p:childTnLst>
                                    <p:set>
                                      <p:cBhvr>
                                        <p:cTn id="19" dur="1" fill="hold">
                                          <p:stCondLst>
                                            <p:cond delay="0"/>
                                          </p:stCondLst>
                                        </p:cTn>
                                        <p:tgtEl>
                                          <p:spTgt spid="18">
                                            <p:txEl>
                                              <p:pRg st="2" end="2"/>
                                            </p:txEl>
                                          </p:spTgt>
                                        </p:tgtEl>
                                        <p:attrNameLst>
                                          <p:attrName>style.visibility</p:attrName>
                                        </p:attrNameLst>
                                      </p:cBhvr>
                                      <p:to>
                                        <p:strVal val="visible"/>
                                      </p:to>
                                    </p:set>
                                    <p:anim calcmode="lin" valueType="num">
                                      <p:cBhvr additive="base">
                                        <p:cTn id="20"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par>
                          <p:cTn id="22" fill="hold">
                            <p:stCondLst>
                              <p:cond delay="3000"/>
                            </p:stCondLst>
                            <p:childTnLst>
                              <p:par>
                                <p:cTn id="23" presetID="2" presetClass="entr" presetSubtype="4" decel="50000" fill="hold" nodeType="afterEffect">
                                  <p:stCondLst>
                                    <p:cond delay="2000"/>
                                  </p:stCondLst>
                                  <p:childTnLst>
                                    <p:set>
                                      <p:cBhvr>
                                        <p:cTn id="24" dur="1" fill="hold">
                                          <p:stCondLst>
                                            <p:cond delay="0"/>
                                          </p:stCondLst>
                                        </p:cTn>
                                        <p:tgtEl>
                                          <p:spTgt spid="18">
                                            <p:txEl>
                                              <p:pRg st="3" end="3"/>
                                            </p:txEl>
                                          </p:spTgt>
                                        </p:tgtEl>
                                        <p:attrNameLst>
                                          <p:attrName>style.visibility</p:attrName>
                                        </p:attrNameLst>
                                      </p:cBhvr>
                                      <p:to>
                                        <p:strVal val="visible"/>
                                      </p:to>
                                    </p:set>
                                    <p:anim calcmode="lin" valueType="num">
                                      <p:cBhvr additive="base">
                                        <p:cTn id="25"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500"/>
                            </p:stCondLst>
                            <p:childTnLst>
                              <p:par>
                                <p:cTn id="28" presetID="18" presetClass="entr" presetSubtype="12"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strips(downLeft)">
                                      <p:cBhvr>
                                        <p:cTn id="30" dur="500"/>
                                        <p:tgtEl>
                                          <p:spTgt spid="20"/>
                                        </p:tgtEl>
                                      </p:cBhvr>
                                    </p:animEffect>
                                  </p:childTnLst>
                                </p:cTn>
                              </p:par>
                            </p:childTnLst>
                          </p:cTn>
                        </p:par>
                        <p:par>
                          <p:cTn id="31" fill="hold">
                            <p:stCondLst>
                              <p:cond delay="6000"/>
                            </p:stCondLst>
                            <p:childTnLst>
                              <p:par>
                                <p:cTn id="32" presetID="18" presetClass="entr" presetSubtype="12"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strips(downLeft)">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l="-14578"/>
          <a:stretch/>
        </p:blipFill>
        <p:spPr>
          <a:solidFill>
            <a:srgbClr val="F4F5F5"/>
          </a:solidFill>
        </p:spPr>
      </p:pic>
      <p:sp>
        <p:nvSpPr>
          <p:cNvPr id="2" name="Title 1"/>
          <p:cNvSpPr>
            <a:spLocks noGrp="1"/>
          </p:cNvSpPr>
          <p:nvPr>
            <p:ph type="title"/>
          </p:nvPr>
        </p:nvSpPr>
        <p:spPr>
          <a:xfrm>
            <a:off x="954711" y="381965"/>
            <a:ext cx="10282578" cy="5663235"/>
          </a:xfrm>
        </p:spPr>
        <p:txBody>
          <a:bodyPr/>
          <a:lstStyle/>
          <a:p>
            <a:pPr lvl="0">
              <a:lnSpc>
                <a:spcPct val="100000"/>
              </a:lnSpc>
              <a:spcBef>
                <a:spcPts val="1800"/>
              </a:spcBef>
              <a:buClr>
                <a:srgbClr val="70468C"/>
              </a:buClr>
            </a:pPr>
            <a:r>
              <a:rPr lang="en-US" dirty="0"/>
              <a:t>Our Purpose</a:t>
            </a:r>
            <a:br>
              <a:rPr lang="en-US" dirty="0"/>
            </a:br>
            <a:r>
              <a:rPr lang="en-US" sz="3600" b="0" dirty="0">
                <a:solidFill>
                  <a:schemeClr val="bg2">
                    <a:lumMod val="25000"/>
                  </a:schemeClr>
                </a:solidFill>
                <a:latin typeface="Arial" charset="0"/>
                <a:ea typeface="+mn-ea"/>
                <a:cs typeface="+mn-cs"/>
              </a:rPr>
              <a:t>We </a:t>
            </a:r>
            <a:r>
              <a:rPr lang="en-US" sz="3600" dirty="0">
                <a:solidFill>
                  <a:schemeClr val="accent1"/>
                </a:solidFill>
                <a:latin typeface="Arial" charset="0"/>
                <a:ea typeface="+mn-ea"/>
                <a:cs typeface="+mn-cs"/>
              </a:rPr>
              <a:t>PROTECT</a:t>
            </a:r>
            <a:r>
              <a:rPr lang="en-US" sz="3600" b="0" dirty="0">
                <a:solidFill>
                  <a:schemeClr val="accent1"/>
                </a:solidFill>
                <a:latin typeface="Arial" charset="0"/>
                <a:ea typeface="+mn-ea"/>
                <a:cs typeface="+mn-cs"/>
              </a:rPr>
              <a:t> </a:t>
            </a:r>
            <a:r>
              <a:rPr lang="en-US" sz="3600" b="0" dirty="0">
                <a:solidFill>
                  <a:schemeClr val="bg2">
                    <a:lumMod val="25000"/>
                  </a:schemeClr>
                </a:solidFill>
                <a:latin typeface="Arial" charset="0"/>
                <a:ea typeface="+mn-ea"/>
                <a:cs typeface="+mn-cs"/>
              </a:rPr>
              <a:t>&amp; </a:t>
            </a:r>
            <a:r>
              <a:rPr lang="en-US" sz="3600" dirty="0">
                <a:solidFill>
                  <a:schemeClr val="accent1"/>
                </a:solidFill>
                <a:latin typeface="Arial" charset="0"/>
                <a:ea typeface="+mn-ea"/>
                <a:cs typeface="+mn-cs"/>
              </a:rPr>
              <a:t>EMPOWER</a:t>
            </a:r>
            <a:r>
              <a:rPr lang="en-US" sz="3600" b="0" dirty="0">
                <a:solidFill>
                  <a:schemeClr val="accent1"/>
                </a:solidFill>
                <a:latin typeface="Arial" charset="0"/>
                <a:ea typeface="+mn-ea"/>
                <a:cs typeface="+mn-cs"/>
              </a:rPr>
              <a:t> </a:t>
            </a:r>
            <a:r>
              <a:rPr lang="en-US" sz="3600" b="0" dirty="0">
                <a:solidFill>
                  <a:schemeClr val="bg2">
                    <a:lumMod val="25000"/>
                  </a:schemeClr>
                </a:solidFill>
                <a:latin typeface="Arial" charset="0"/>
                <a:ea typeface="+mn-ea"/>
                <a:cs typeface="+mn-cs"/>
              </a:rPr>
              <a:t>People</a:t>
            </a:r>
            <a:r>
              <a:rPr lang="en-US" sz="3600" b="0" dirty="0">
                <a:solidFill>
                  <a:srgbClr val="808080"/>
                </a:solidFill>
                <a:latin typeface="Arial" charset="0"/>
                <a:ea typeface="+mn-ea"/>
                <a:cs typeface="+mn-cs"/>
              </a:rPr>
              <a:t>.</a:t>
            </a:r>
            <a:br>
              <a:rPr lang="en-US" sz="3600" b="0" dirty="0">
                <a:solidFill>
                  <a:srgbClr val="808080"/>
                </a:solidFill>
                <a:latin typeface="Arial" charset="0"/>
                <a:ea typeface="+mn-ea"/>
                <a:cs typeface="+mn-cs"/>
              </a:rPr>
            </a:br>
            <a:endParaRPr lang="en-US" dirty="0"/>
          </a:p>
        </p:txBody>
      </p:sp>
      <p:sp>
        <p:nvSpPr>
          <p:cNvPr id="8" name="Rectangle 7">
            <a:extLst>
              <a:ext uri="{FF2B5EF4-FFF2-40B4-BE49-F238E27FC236}">
                <a16:creationId xmlns:a16="http://schemas.microsoft.com/office/drawing/2014/main" id="{8EF4D9F0-43DB-4D1F-BDC5-26E11B4AD97B}"/>
              </a:ext>
            </a:extLst>
          </p:cNvPr>
          <p:cNvSpPr/>
          <p:nvPr/>
        </p:nvSpPr>
        <p:spPr>
          <a:xfrm>
            <a:off x="954711" y="5977818"/>
            <a:ext cx="10282578" cy="2332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5E72C64-A008-4209-A0AF-D7BDAB81EA31}"/>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5645147" y="1000397"/>
            <a:ext cx="901706" cy="1096476"/>
          </a:xfrm>
          <a:prstGeom prst="rect">
            <a:avLst/>
          </a:prstGeom>
        </p:spPr>
      </p:pic>
    </p:spTree>
    <p:extLst>
      <p:ext uri="{BB962C8B-B14F-4D97-AF65-F5344CB8AC3E}">
        <p14:creationId xmlns:p14="http://schemas.microsoft.com/office/powerpoint/2010/main" val="18474616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l="-14578"/>
          <a:stretch/>
        </p:blipFill>
        <p:spPr>
          <a:solidFill>
            <a:srgbClr val="F4F5F5"/>
          </a:solidFill>
        </p:spPr>
      </p:pic>
      <p:sp>
        <p:nvSpPr>
          <p:cNvPr id="2" name="Title 1"/>
          <p:cNvSpPr>
            <a:spLocks noGrp="1"/>
          </p:cNvSpPr>
          <p:nvPr>
            <p:ph type="title"/>
          </p:nvPr>
        </p:nvSpPr>
        <p:spPr>
          <a:xfrm>
            <a:off x="954711" y="381965"/>
            <a:ext cx="10282578" cy="5650535"/>
          </a:xfrm>
        </p:spPr>
        <p:txBody>
          <a:bodyPr/>
          <a:lstStyle/>
          <a:p>
            <a:pPr lvl="0">
              <a:lnSpc>
                <a:spcPct val="100000"/>
              </a:lnSpc>
              <a:spcBef>
                <a:spcPts val="1800"/>
              </a:spcBef>
              <a:buClr>
                <a:srgbClr val="70468C"/>
              </a:buClr>
            </a:pPr>
            <a:r>
              <a:rPr lang="en-US" dirty="0"/>
              <a:t>Our Vision</a:t>
            </a:r>
            <a:br>
              <a:rPr lang="en-US" dirty="0"/>
            </a:br>
            <a:r>
              <a:rPr lang="en-US" sz="3600" b="0" dirty="0">
                <a:solidFill>
                  <a:schemeClr val="bg2">
                    <a:lumMod val="25000"/>
                  </a:schemeClr>
                </a:solidFill>
                <a:latin typeface="Arial" charset="0"/>
                <a:ea typeface="+mn-ea"/>
                <a:cs typeface="+mn-cs"/>
              </a:rPr>
              <a:t>To provide </a:t>
            </a:r>
            <a:r>
              <a:rPr lang="en-US" sz="3600" dirty="0">
                <a:solidFill>
                  <a:schemeClr val="accent1"/>
                </a:solidFill>
                <a:latin typeface="Arial" charset="0"/>
                <a:ea typeface="+mn-ea"/>
                <a:cs typeface="+mn-cs"/>
              </a:rPr>
              <a:t>EQUAL ACCESS </a:t>
            </a:r>
            <a:r>
              <a:rPr lang="en-US" sz="3600" b="0" dirty="0">
                <a:solidFill>
                  <a:schemeClr val="bg2">
                    <a:lumMod val="25000"/>
                  </a:schemeClr>
                </a:solidFill>
                <a:latin typeface="Arial" charset="0"/>
                <a:ea typeface="+mn-ea"/>
                <a:cs typeface="+mn-cs"/>
              </a:rPr>
              <a:t>to the </a:t>
            </a:r>
            <a:br>
              <a:rPr lang="en-US" sz="3600" b="0" dirty="0">
                <a:solidFill>
                  <a:schemeClr val="bg2">
                    <a:lumMod val="25000"/>
                  </a:schemeClr>
                </a:solidFill>
                <a:latin typeface="Arial" charset="0"/>
                <a:ea typeface="+mn-ea"/>
                <a:cs typeface="+mn-cs"/>
              </a:rPr>
            </a:br>
            <a:r>
              <a:rPr lang="en-US" sz="3600" dirty="0">
                <a:solidFill>
                  <a:schemeClr val="accent1"/>
                </a:solidFill>
                <a:latin typeface="Arial" charset="0"/>
                <a:ea typeface="+mn-ea"/>
                <a:cs typeface="+mn-cs"/>
              </a:rPr>
              <a:t>LIBERTY, EQUALITY, </a:t>
            </a:r>
            <a:br>
              <a:rPr lang="en-US" sz="3600" dirty="0">
                <a:solidFill>
                  <a:schemeClr val="accent1"/>
                </a:solidFill>
                <a:latin typeface="Arial" charset="0"/>
                <a:ea typeface="+mn-ea"/>
                <a:cs typeface="+mn-cs"/>
              </a:rPr>
            </a:br>
            <a:r>
              <a:rPr lang="en-US" sz="3600" dirty="0">
                <a:solidFill>
                  <a:schemeClr val="accent1"/>
                </a:solidFill>
                <a:latin typeface="Arial" charset="0"/>
                <a:ea typeface="+mn-ea"/>
                <a:cs typeface="+mn-cs"/>
              </a:rPr>
              <a:t>OPPORTUNITY &amp; JUSTICE </a:t>
            </a:r>
            <a:br>
              <a:rPr lang="en-US" sz="3600" dirty="0">
                <a:solidFill>
                  <a:schemeClr val="accent1"/>
                </a:solidFill>
                <a:latin typeface="Arial" charset="0"/>
                <a:ea typeface="+mn-ea"/>
                <a:cs typeface="+mn-cs"/>
              </a:rPr>
            </a:br>
            <a:r>
              <a:rPr lang="en-US" sz="3600" b="0" dirty="0">
                <a:solidFill>
                  <a:schemeClr val="bg2">
                    <a:lumMod val="25000"/>
                  </a:schemeClr>
                </a:solidFill>
                <a:latin typeface="Arial" charset="0"/>
                <a:ea typeface="+mn-ea"/>
                <a:cs typeface="+mn-cs"/>
              </a:rPr>
              <a:t>that every human deserves and expects.</a:t>
            </a:r>
            <a:endParaRPr lang="en-US" sz="3600" dirty="0">
              <a:solidFill>
                <a:srgbClr val="808080"/>
              </a:solidFill>
            </a:endParaRPr>
          </a:p>
        </p:txBody>
      </p:sp>
      <p:pic>
        <p:nvPicPr>
          <p:cNvPr id="16" name="Picture 15"/>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5645147" y="1000397"/>
            <a:ext cx="901706" cy="1096476"/>
          </a:xfrm>
          <a:prstGeom prst="rect">
            <a:avLst/>
          </a:prstGeom>
        </p:spPr>
      </p:pic>
      <p:sp>
        <p:nvSpPr>
          <p:cNvPr id="9" name="Rectangle 8">
            <a:extLst>
              <a:ext uri="{FF2B5EF4-FFF2-40B4-BE49-F238E27FC236}">
                <a16:creationId xmlns:a16="http://schemas.microsoft.com/office/drawing/2014/main" id="{656568E4-CC70-47DC-9B08-0402EC771438}"/>
              </a:ext>
            </a:extLst>
          </p:cNvPr>
          <p:cNvSpPr/>
          <p:nvPr/>
        </p:nvSpPr>
        <p:spPr>
          <a:xfrm>
            <a:off x="954711" y="5977818"/>
            <a:ext cx="10282578" cy="2332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16543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l="-14578"/>
          <a:stretch/>
        </p:blipFill>
        <p:spPr>
          <a:solidFill>
            <a:srgbClr val="F4F5F5"/>
          </a:solidFill>
        </p:spPr>
      </p:pic>
      <p:sp>
        <p:nvSpPr>
          <p:cNvPr id="2" name="Title 1"/>
          <p:cNvSpPr>
            <a:spLocks noGrp="1"/>
          </p:cNvSpPr>
          <p:nvPr>
            <p:ph type="title"/>
          </p:nvPr>
        </p:nvSpPr>
        <p:spPr>
          <a:xfrm>
            <a:off x="954711" y="381965"/>
            <a:ext cx="10282578" cy="5663235"/>
          </a:xfrm>
        </p:spPr>
        <p:txBody>
          <a:bodyPr/>
          <a:lstStyle/>
          <a:p>
            <a:pPr lvl="0">
              <a:lnSpc>
                <a:spcPct val="100000"/>
              </a:lnSpc>
              <a:spcBef>
                <a:spcPts val="1800"/>
              </a:spcBef>
              <a:buClr>
                <a:srgbClr val="70468C"/>
              </a:buClr>
            </a:pPr>
            <a:r>
              <a:rPr lang="en-US" dirty="0"/>
              <a:t>Our Mission</a:t>
            </a:r>
            <a:br>
              <a:rPr lang="en-US" dirty="0"/>
            </a:br>
            <a:r>
              <a:rPr lang="en-US" sz="3200" b="0" dirty="0">
                <a:solidFill>
                  <a:schemeClr val="bg2">
                    <a:lumMod val="25000"/>
                  </a:schemeClr>
                </a:solidFill>
                <a:latin typeface="Arial" charset="0"/>
                <a:ea typeface="+mn-ea"/>
                <a:cs typeface="+mn-cs"/>
              </a:rPr>
              <a:t>To help people improve their lives by</a:t>
            </a:r>
            <a:br>
              <a:rPr lang="en-US" sz="3200" b="0" dirty="0">
                <a:solidFill>
                  <a:schemeClr val="bg2">
                    <a:lumMod val="25000"/>
                  </a:schemeClr>
                </a:solidFill>
                <a:latin typeface="Arial" charset="0"/>
                <a:ea typeface="+mn-ea"/>
                <a:cs typeface="+mn-cs"/>
              </a:rPr>
            </a:br>
            <a:r>
              <a:rPr lang="en-US" sz="3200" dirty="0">
                <a:solidFill>
                  <a:schemeClr val="accent1"/>
                </a:solidFill>
                <a:latin typeface="Arial" charset="0"/>
                <a:ea typeface="+mn-ea"/>
                <a:cs typeface="+mn-cs"/>
              </a:rPr>
              <a:t>TEACHING LIFE-TRANSFORMING SKILLS </a:t>
            </a:r>
            <a:r>
              <a:rPr lang="en-US" sz="3200" b="0" dirty="0">
                <a:solidFill>
                  <a:schemeClr val="bg2">
                    <a:lumMod val="25000"/>
                  </a:schemeClr>
                </a:solidFill>
                <a:latin typeface="Arial" charset="0"/>
              </a:rPr>
              <a:t>and to </a:t>
            </a:r>
            <a:br>
              <a:rPr lang="en-US" sz="3200" b="0" dirty="0">
                <a:solidFill>
                  <a:srgbClr val="72736F"/>
                </a:solidFill>
                <a:latin typeface="Arial" charset="0"/>
              </a:rPr>
            </a:br>
            <a:r>
              <a:rPr lang="en-US" sz="3200" dirty="0">
                <a:solidFill>
                  <a:schemeClr val="accent1"/>
                </a:solidFill>
                <a:latin typeface="Arial" charset="0"/>
                <a:ea typeface="+mn-ea"/>
                <a:cs typeface="+mn-cs"/>
              </a:rPr>
              <a:t>DELIVER EXCEPTIONAL PRODUCTS &amp; SERVICES</a:t>
            </a:r>
            <a:br>
              <a:rPr lang="en-US" sz="3200" dirty="0">
                <a:solidFill>
                  <a:srgbClr val="363636"/>
                </a:solidFill>
                <a:latin typeface="Arial" charset="0"/>
                <a:ea typeface="+mn-ea"/>
                <a:cs typeface="+mn-cs"/>
              </a:rPr>
            </a:br>
            <a:r>
              <a:rPr lang="en-US" sz="3200" b="0" dirty="0">
                <a:solidFill>
                  <a:schemeClr val="bg2">
                    <a:lumMod val="25000"/>
                  </a:schemeClr>
                </a:solidFill>
                <a:latin typeface="Arial" charset="0"/>
                <a:ea typeface="+mn-ea"/>
                <a:cs typeface="+mn-cs"/>
              </a:rPr>
              <a:t>that promote peace of mind and confidence in a </a:t>
            </a:r>
            <a:br>
              <a:rPr lang="en-US" sz="3200" b="0" dirty="0">
                <a:solidFill>
                  <a:schemeClr val="bg2">
                    <a:lumMod val="25000"/>
                  </a:schemeClr>
                </a:solidFill>
                <a:latin typeface="Arial" charset="0"/>
                <a:ea typeface="+mn-ea"/>
                <a:cs typeface="+mn-cs"/>
              </a:rPr>
            </a:br>
            <a:r>
              <a:rPr lang="en-US" sz="3200" b="0" dirty="0">
                <a:solidFill>
                  <a:schemeClr val="bg2">
                    <a:lumMod val="25000"/>
                  </a:schemeClr>
                </a:solidFill>
                <a:latin typeface="Arial" charset="0"/>
                <a:ea typeface="+mn-ea"/>
                <a:cs typeface="+mn-cs"/>
              </a:rPr>
              <a:t>world that is oftentimes uncaring and selfish.</a:t>
            </a:r>
            <a:endParaRPr lang="en-US" dirty="0">
              <a:solidFill>
                <a:schemeClr val="bg2">
                  <a:lumMod val="25000"/>
                </a:schemeClr>
              </a:solidFill>
            </a:endParaRPr>
          </a:p>
        </p:txBody>
      </p:sp>
      <p:sp>
        <p:nvSpPr>
          <p:cNvPr id="6" name="Rectangle 5">
            <a:extLst>
              <a:ext uri="{FF2B5EF4-FFF2-40B4-BE49-F238E27FC236}">
                <a16:creationId xmlns:a16="http://schemas.microsoft.com/office/drawing/2014/main" id="{2FFE96B1-6F20-4DED-8DB8-A6C80C57804C}"/>
              </a:ext>
            </a:extLst>
          </p:cNvPr>
          <p:cNvSpPr/>
          <p:nvPr/>
        </p:nvSpPr>
        <p:spPr>
          <a:xfrm>
            <a:off x="954711" y="5977818"/>
            <a:ext cx="10282578" cy="2332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6B020F3-1F77-4BD7-882A-C45ED3BC62C7}"/>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5645147" y="1000397"/>
            <a:ext cx="901706" cy="1096476"/>
          </a:xfrm>
          <a:prstGeom prst="rect">
            <a:avLst/>
          </a:prstGeom>
        </p:spPr>
      </p:pic>
    </p:spTree>
    <p:extLst>
      <p:ext uri="{BB962C8B-B14F-4D97-AF65-F5344CB8AC3E}">
        <p14:creationId xmlns:p14="http://schemas.microsoft.com/office/powerpoint/2010/main" val="193683441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ADC7816-3FC1-4AD1-8FC1-A42E84378647}"/>
              </a:ext>
            </a:extLst>
          </p:cNvPr>
          <p:cNvSpPr>
            <a:spLocks noGrp="1"/>
          </p:cNvSpPr>
          <p:nvPr>
            <p:ph type="title"/>
          </p:nvPr>
        </p:nvSpPr>
        <p:spPr/>
        <p:txBody>
          <a:bodyPr/>
          <a:lstStyle/>
          <a:p>
            <a:r>
              <a:rPr lang="en-US"/>
              <a:t>Common Legal Situations:</a:t>
            </a:r>
          </a:p>
        </p:txBody>
      </p:sp>
      <p:sp>
        <p:nvSpPr>
          <p:cNvPr id="8" name="Content Placeholder 7">
            <a:extLst>
              <a:ext uri="{FF2B5EF4-FFF2-40B4-BE49-F238E27FC236}">
                <a16:creationId xmlns:a16="http://schemas.microsoft.com/office/drawing/2014/main" id="{2E8F057C-315E-4A34-B0B7-ACFFD485A6FC}"/>
              </a:ext>
            </a:extLst>
          </p:cNvPr>
          <p:cNvSpPr>
            <a:spLocks noGrp="1"/>
          </p:cNvSpPr>
          <p:nvPr>
            <p:ph idx="1"/>
          </p:nvPr>
        </p:nvSpPr>
        <p:spPr>
          <a:xfrm>
            <a:off x="1891430" y="1879601"/>
            <a:ext cx="10300570" cy="3805824"/>
          </a:xfrm>
        </p:spPr>
        <p:txBody>
          <a:bodyPr numCol="2">
            <a:noAutofit/>
          </a:bodyPr>
          <a:lstStyle/>
          <a:p>
            <a:pPr marL="571500" indent="-571500">
              <a:lnSpc>
                <a:spcPct val="100000"/>
              </a:lnSpc>
              <a:spcBef>
                <a:spcPts val="600"/>
              </a:spcBef>
              <a:buFont typeface="Arial" charset="0"/>
              <a:buChar char="•"/>
            </a:pPr>
            <a:r>
              <a:rPr lang="en-US" sz="2800" b="1" dirty="0">
                <a:latin typeface="Source Serif Pro" panose="02040603050405020204" pitchFamily="18" charset="0"/>
              </a:rPr>
              <a:t>Consumer/Finance</a:t>
            </a:r>
          </a:p>
          <a:p>
            <a:pPr marL="571500" indent="-571500">
              <a:lnSpc>
                <a:spcPct val="100000"/>
              </a:lnSpc>
              <a:spcBef>
                <a:spcPts val="600"/>
              </a:spcBef>
              <a:buFont typeface="Arial" charset="0"/>
              <a:buChar char="•"/>
            </a:pPr>
            <a:r>
              <a:rPr lang="en-US" sz="2800" b="1" dirty="0">
                <a:latin typeface="Source Serif Pro" panose="02040603050405020204" pitchFamily="18" charset="0"/>
              </a:rPr>
              <a:t>Estate Planning</a:t>
            </a:r>
          </a:p>
          <a:p>
            <a:pPr marL="571500" indent="-571500">
              <a:lnSpc>
                <a:spcPct val="100000"/>
              </a:lnSpc>
              <a:spcBef>
                <a:spcPts val="600"/>
              </a:spcBef>
              <a:buFont typeface="Arial" charset="0"/>
              <a:buChar char="•"/>
            </a:pPr>
            <a:r>
              <a:rPr lang="en-US" sz="2800" b="1" dirty="0">
                <a:latin typeface="Source Serif Pro" panose="02040603050405020204" pitchFamily="18" charset="0"/>
              </a:rPr>
              <a:t>Traffic</a:t>
            </a:r>
          </a:p>
          <a:p>
            <a:pPr marL="571500" indent="-571500">
              <a:lnSpc>
                <a:spcPct val="100000"/>
              </a:lnSpc>
              <a:spcBef>
                <a:spcPts val="600"/>
              </a:spcBef>
              <a:buFont typeface="Arial" charset="0"/>
              <a:buChar char="•"/>
            </a:pPr>
            <a:r>
              <a:rPr lang="en-US" sz="2800" b="1" dirty="0">
                <a:latin typeface="Source Serif Pro" panose="02040603050405020204" pitchFamily="18" charset="0"/>
              </a:rPr>
              <a:t>Family Law</a:t>
            </a:r>
          </a:p>
          <a:p>
            <a:pPr marL="571500" indent="-571500">
              <a:lnSpc>
                <a:spcPct val="100000"/>
              </a:lnSpc>
              <a:spcBef>
                <a:spcPts val="600"/>
              </a:spcBef>
              <a:buFont typeface="Arial" charset="0"/>
              <a:buChar char="•"/>
            </a:pPr>
            <a:r>
              <a:rPr lang="en-US" sz="2800" b="1" dirty="0">
                <a:latin typeface="Source Serif Pro" panose="02040603050405020204" pitchFamily="18" charset="0"/>
              </a:rPr>
              <a:t>Landlord/Tenant </a:t>
            </a:r>
            <a:endParaRPr lang="en-US" sz="2800" b="1" dirty="0">
              <a:latin typeface="Rubik" panose="02000604000000020004" pitchFamily="2" charset="-79"/>
            </a:endParaRPr>
          </a:p>
          <a:p>
            <a:pPr marL="571500" indent="-571500">
              <a:lnSpc>
                <a:spcPct val="100000"/>
              </a:lnSpc>
              <a:spcBef>
                <a:spcPts val="600"/>
              </a:spcBef>
              <a:buFont typeface="Arial" charset="0"/>
              <a:buChar char="•"/>
            </a:pPr>
            <a:r>
              <a:rPr lang="en-US" sz="2800" b="1" dirty="0">
                <a:latin typeface="Source Serif Pro" panose="02040603050405020204" pitchFamily="18" charset="0"/>
              </a:rPr>
              <a:t>Real Estate</a:t>
            </a:r>
          </a:p>
          <a:p>
            <a:pPr marL="571500" indent="-571500">
              <a:lnSpc>
                <a:spcPct val="100000"/>
              </a:lnSpc>
              <a:spcBef>
                <a:spcPts val="600"/>
              </a:spcBef>
              <a:buFont typeface="Arial" charset="0"/>
              <a:buChar char="•"/>
            </a:pPr>
            <a:r>
              <a:rPr lang="en-US" sz="2800" b="1" dirty="0">
                <a:latin typeface="Source Serif Pro" panose="02040603050405020204" pitchFamily="18" charset="0"/>
              </a:rPr>
              <a:t>Employment</a:t>
            </a:r>
          </a:p>
          <a:p>
            <a:pPr marL="571500" indent="-571500">
              <a:lnSpc>
                <a:spcPct val="100000"/>
              </a:lnSpc>
              <a:spcBef>
                <a:spcPts val="600"/>
              </a:spcBef>
              <a:buFont typeface="Arial" charset="0"/>
              <a:buChar char="•"/>
            </a:pPr>
            <a:r>
              <a:rPr lang="en-US" sz="2800" b="1" dirty="0">
                <a:latin typeface="Source Serif Pro" panose="02040603050405020204" pitchFamily="18" charset="0"/>
              </a:rPr>
              <a:t>Civil Litigation</a:t>
            </a:r>
          </a:p>
          <a:p>
            <a:pPr marL="571500" indent="-571500">
              <a:lnSpc>
                <a:spcPct val="100000"/>
              </a:lnSpc>
              <a:spcBef>
                <a:spcPts val="600"/>
              </a:spcBef>
              <a:buFont typeface="Arial" charset="0"/>
              <a:buChar char="•"/>
            </a:pPr>
            <a:r>
              <a:rPr lang="en-US" sz="2800" b="1" dirty="0">
                <a:latin typeface="Source Serif Pro" panose="02040603050405020204" pitchFamily="18" charset="0"/>
              </a:rPr>
              <a:t>Collection</a:t>
            </a:r>
          </a:p>
          <a:p>
            <a:pPr marL="571500" indent="-571500">
              <a:lnSpc>
                <a:spcPct val="100000"/>
              </a:lnSpc>
              <a:spcBef>
                <a:spcPts val="600"/>
              </a:spcBef>
              <a:buFont typeface="Arial" charset="0"/>
              <a:buChar char="•"/>
            </a:pPr>
            <a:r>
              <a:rPr lang="en-US" sz="2800" b="1" dirty="0">
                <a:latin typeface="Source Serif Pro" panose="02040603050405020204" pitchFamily="18" charset="0"/>
              </a:rPr>
              <a:t>General Law</a:t>
            </a:r>
          </a:p>
          <a:p>
            <a:pPr marL="571500" indent="-571500">
              <a:lnSpc>
                <a:spcPct val="100000"/>
              </a:lnSpc>
              <a:spcBef>
                <a:spcPts val="600"/>
              </a:spcBef>
              <a:buFont typeface="Arial" charset="0"/>
              <a:buChar char="•"/>
            </a:pPr>
            <a:r>
              <a:rPr lang="en-US" sz="2800" b="1" dirty="0">
                <a:latin typeface="Source Serif Pro" panose="02040603050405020204" pitchFamily="18" charset="0"/>
              </a:rPr>
              <a:t>Business</a:t>
            </a:r>
          </a:p>
          <a:p>
            <a:pPr marL="571500" indent="-571500">
              <a:lnSpc>
                <a:spcPct val="100000"/>
              </a:lnSpc>
              <a:spcBef>
                <a:spcPts val="600"/>
              </a:spcBef>
              <a:buFont typeface="Arial" charset="0"/>
              <a:buChar char="•"/>
            </a:pPr>
            <a:r>
              <a:rPr lang="en-US" sz="2800" b="1" dirty="0">
                <a:latin typeface="Source Serif Pro" panose="02040603050405020204" pitchFamily="18" charset="0"/>
              </a:rPr>
              <a:t>Criminal</a:t>
            </a:r>
          </a:p>
          <a:p>
            <a:pPr marL="571500" indent="-571500">
              <a:lnSpc>
                <a:spcPct val="100000"/>
              </a:lnSpc>
              <a:spcBef>
                <a:spcPts val="600"/>
              </a:spcBef>
              <a:buFont typeface="Arial" charset="0"/>
              <a:buChar char="•"/>
            </a:pPr>
            <a:r>
              <a:rPr lang="en-US" sz="2800" b="1" dirty="0">
                <a:latin typeface="Source Serif Pro" panose="02040603050405020204" pitchFamily="18" charset="0"/>
              </a:rPr>
              <a:t>Contract</a:t>
            </a:r>
          </a:p>
          <a:p>
            <a:pPr marL="571500" indent="-571500">
              <a:lnSpc>
                <a:spcPct val="100000"/>
              </a:lnSpc>
              <a:spcBef>
                <a:spcPts val="600"/>
              </a:spcBef>
              <a:buFont typeface="Arial" charset="0"/>
              <a:buChar char="•"/>
            </a:pPr>
            <a:r>
              <a:rPr lang="en-US" sz="2800" b="1" dirty="0">
                <a:latin typeface="Source Serif Pro" panose="02040603050405020204" pitchFamily="18" charset="0"/>
              </a:rPr>
              <a:t>Personal Injury</a:t>
            </a:r>
          </a:p>
          <a:p>
            <a:pPr marL="571500" indent="-571500">
              <a:lnSpc>
                <a:spcPct val="100000"/>
              </a:lnSpc>
              <a:spcBef>
                <a:spcPts val="600"/>
              </a:spcBef>
              <a:buFont typeface="Arial" charset="0"/>
              <a:buChar char="•"/>
            </a:pPr>
            <a:r>
              <a:rPr lang="en-US" sz="2800" b="1" dirty="0">
                <a:latin typeface="Source Serif Pro" panose="02040603050405020204" pitchFamily="18" charset="0"/>
              </a:rPr>
              <a:t>Immigration</a:t>
            </a:r>
          </a:p>
        </p:txBody>
      </p:sp>
    </p:spTree>
    <p:extLst>
      <p:ext uri="{BB962C8B-B14F-4D97-AF65-F5344CB8AC3E}">
        <p14:creationId xmlns:p14="http://schemas.microsoft.com/office/powerpoint/2010/main" val="1870301466"/>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 y="708811"/>
            <a:ext cx="5367876" cy="6149189"/>
            <a:chOff x="2" y="534028"/>
            <a:chExt cx="4025907" cy="4611892"/>
          </a:xfrm>
        </p:grpSpPr>
        <p:pic>
          <p:nvPicPr>
            <p:cNvPr id="19" name="Picture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534028"/>
              <a:ext cx="4025907" cy="4611892"/>
            </a:xfrm>
            <a:prstGeom prst="rect">
              <a:avLst/>
            </a:prstGeom>
          </p:spPr>
        </p:pic>
        <p:sp>
          <p:nvSpPr>
            <p:cNvPr id="20" name="Rectangle 19"/>
            <p:cNvSpPr/>
            <p:nvPr/>
          </p:nvSpPr>
          <p:spPr>
            <a:xfrm>
              <a:off x="1436409" y="1019503"/>
              <a:ext cx="1853330" cy="343609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pic>
        <p:nvPicPr>
          <p:cNvPr id="21" name="Picture 20"/>
          <p:cNvPicPr>
            <a:picLocks noChangeAspect="1"/>
          </p:cNvPicPr>
          <p:nvPr/>
        </p:nvPicPr>
        <p:blipFill>
          <a:blip r:embed="rId4"/>
          <a:stretch>
            <a:fillRect/>
          </a:stretch>
        </p:blipFill>
        <p:spPr>
          <a:xfrm>
            <a:off x="1923068" y="1355142"/>
            <a:ext cx="2463251" cy="4582429"/>
          </a:xfrm>
          <a:prstGeom prst="rect">
            <a:avLst/>
          </a:prstGeom>
        </p:spPr>
      </p:pic>
      <p:sp>
        <p:nvSpPr>
          <p:cNvPr id="50" name="Content Placeholder 2"/>
          <p:cNvSpPr>
            <a:spLocks noGrp="1"/>
          </p:cNvSpPr>
          <p:nvPr>
            <p:ph idx="4294967295"/>
          </p:nvPr>
        </p:nvSpPr>
        <p:spPr>
          <a:xfrm>
            <a:off x="5638800" y="1856053"/>
            <a:ext cx="6553200" cy="3841750"/>
          </a:xfrm>
        </p:spPr>
        <p:txBody>
          <a:bodyPr>
            <a:normAutofit/>
          </a:bodyPr>
          <a:lstStyle/>
          <a:p>
            <a:pPr>
              <a:lnSpc>
                <a:spcPct val="100000"/>
              </a:lnSpc>
              <a:spcBef>
                <a:spcPts val="0"/>
              </a:spcBef>
              <a:spcAft>
                <a:spcPts val="1200"/>
              </a:spcAft>
            </a:pPr>
            <a:r>
              <a:rPr lang="en-US" sz="2400" b="1" dirty="0">
                <a:solidFill>
                  <a:schemeClr val="tx2"/>
                </a:solidFill>
              </a:rPr>
              <a:t>Advice, Consultation &amp; Representation</a:t>
            </a:r>
            <a:endParaRPr lang="en-US" sz="2400" dirty="0">
              <a:solidFill>
                <a:schemeClr val="tx2"/>
              </a:solidFill>
            </a:endParaRPr>
          </a:p>
          <a:p>
            <a:pPr>
              <a:lnSpc>
                <a:spcPct val="100000"/>
              </a:lnSpc>
              <a:spcBef>
                <a:spcPts val="0"/>
              </a:spcBef>
              <a:spcAft>
                <a:spcPts val="1200"/>
              </a:spcAft>
            </a:pPr>
            <a:r>
              <a:rPr lang="en-US" sz="2400" b="1" dirty="0">
                <a:solidFill>
                  <a:schemeClr val="tx2"/>
                </a:solidFill>
              </a:rPr>
              <a:t>Document Preparation </a:t>
            </a:r>
          </a:p>
          <a:p>
            <a:pPr>
              <a:lnSpc>
                <a:spcPct val="100000"/>
              </a:lnSpc>
              <a:spcBef>
                <a:spcPts val="0"/>
              </a:spcBef>
              <a:spcAft>
                <a:spcPts val="1200"/>
              </a:spcAft>
            </a:pPr>
            <a:r>
              <a:rPr lang="en-US" sz="2400" b="1" dirty="0">
                <a:solidFill>
                  <a:schemeClr val="tx2"/>
                </a:solidFill>
              </a:rPr>
              <a:t>Auto Coverage </a:t>
            </a:r>
          </a:p>
          <a:p>
            <a:pPr>
              <a:lnSpc>
                <a:spcPct val="100000"/>
              </a:lnSpc>
              <a:spcBef>
                <a:spcPts val="0"/>
              </a:spcBef>
              <a:spcAft>
                <a:spcPts val="1200"/>
              </a:spcAft>
            </a:pPr>
            <a:r>
              <a:rPr lang="en-US" sz="2400" b="1" dirty="0">
                <a:solidFill>
                  <a:schemeClr val="tx2"/>
                </a:solidFill>
              </a:rPr>
              <a:t>Family Law </a:t>
            </a:r>
          </a:p>
          <a:p>
            <a:pPr>
              <a:lnSpc>
                <a:spcPct val="100000"/>
              </a:lnSpc>
              <a:spcBef>
                <a:spcPts val="0"/>
              </a:spcBef>
              <a:spcAft>
                <a:spcPts val="1200"/>
              </a:spcAft>
            </a:pPr>
            <a:r>
              <a:rPr lang="en-US" sz="2400" b="1" dirty="0">
                <a:solidFill>
                  <a:schemeClr val="tx2"/>
                </a:solidFill>
              </a:rPr>
              <a:t>IRS Support </a:t>
            </a:r>
            <a:endParaRPr lang="en-US" sz="1400" dirty="0">
              <a:solidFill>
                <a:schemeClr val="tx2"/>
              </a:solidFill>
            </a:endParaRPr>
          </a:p>
        </p:txBody>
      </p:sp>
      <p:grpSp>
        <p:nvGrpSpPr>
          <p:cNvPr id="15" name="Group 14"/>
          <p:cNvGrpSpPr/>
          <p:nvPr/>
        </p:nvGrpSpPr>
        <p:grpSpPr>
          <a:xfrm>
            <a:off x="532718" y="708810"/>
            <a:ext cx="849778" cy="849779"/>
            <a:chOff x="399538" y="534028"/>
            <a:chExt cx="637334" cy="637334"/>
          </a:xfrm>
        </p:grpSpPr>
        <p:sp>
          <p:nvSpPr>
            <p:cNvPr id="14" name="Rectangle 13"/>
            <p:cNvSpPr/>
            <p:nvPr/>
          </p:nvSpPr>
          <p:spPr>
            <a:xfrm>
              <a:off x="479502" y="730405"/>
              <a:ext cx="485078" cy="30202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51" name="Picture 50"/>
            <p:cNvPicPr>
              <a:picLocks noChangeAspect="1"/>
            </p:cNvPicPr>
            <p:nvPr/>
          </p:nvPicPr>
          <p:blipFill>
            <a:blip r:embed="rId5"/>
            <a:stretch>
              <a:fillRect/>
            </a:stretch>
          </p:blipFill>
          <p:spPr>
            <a:xfrm>
              <a:off x="399538" y="534028"/>
              <a:ext cx="637334" cy="637334"/>
            </a:xfrm>
            <a:prstGeom prst="rect">
              <a:avLst/>
            </a:prstGeom>
          </p:spPr>
        </p:pic>
      </p:grpSp>
      <p:sp>
        <p:nvSpPr>
          <p:cNvPr id="17" name="Oval 16"/>
          <p:cNvSpPr/>
          <p:nvPr/>
        </p:nvSpPr>
        <p:spPr>
          <a:xfrm>
            <a:off x="1773985" y="2636282"/>
            <a:ext cx="1535921" cy="527824"/>
          </a:xfrm>
          <a:prstGeom prst="ellipse">
            <a:avLst/>
          </a:prstGeom>
          <a:noFill/>
          <a:ln w="508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Rectangle 1">
            <a:extLst>
              <a:ext uri="{FF2B5EF4-FFF2-40B4-BE49-F238E27FC236}">
                <a16:creationId xmlns:a16="http://schemas.microsoft.com/office/drawing/2014/main" id="{28738A28-ED42-4275-8B97-50A4EB1C0350}"/>
              </a:ext>
            </a:extLst>
          </p:cNvPr>
          <p:cNvSpPr/>
          <p:nvPr/>
        </p:nvSpPr>
        <p:spPr>
          <a:xfrm>
            <a:off x="5638800" y="708811"/>
            <a:ext cx="6395586" cy="646331"/>
          </a:xfrm>
          <a:prstGeom prst="rect">
            <a:avLst/>
          </a:prstGeom>
        </p:spPr>
        <p:txBody>
          <a:bodyPr wrap="square">
            <a:spAutoFit/>
          </a:bodyPr>
          <a:lstStyle/>
          <a:p>
            <a:r>
              <a:rPr lang="en-US" sz="3600" b="1" dirty="0">
                <a:solidFill>
                  <a:schemeClr val="accent2"/>
                </a:solidFill>
                <a:latin typeface="Lucida Bright" charset="0"/>
              </a:rPr>
              <a:t>Tap. Call. Equal Access.</a:t>
            </a:r>
            <a:endParaRPr lang="en-US" sz="1200" dirty="0">
              <a:solidFill>
                <a:schemeClr val="accent2"/>
              </a:solidFill>
            </a:endParaRPr>
          </a:p>
        </p:txBody>
      </p:sp>
      <p:sp>
        <p:nvSpPr>
          <p:cNvPr id="16" name="Rectangle 15">
            <a:extLst>
              <a:ext uri="{FF2B5EF4-FFF2-40B4-BE49-F238E27FC236}">
                <a16:creationId xmlns:a16="http://schemas.microsoft.com/office/drawing/2014/main" id="{6F613B72-8457-4FF2-9B16-5DAFFB83136C}"/>
              </a:ext>
            </a:extLst>
          </p:cNvPr>
          <p:cNvSpPr/>
          <p:nvPr/>
        </p:nvSpPr>
        <p:spPr>
          <a:xfrm>
            <a:off x="5638800" y="6306983"/>
            <a:ext cx="5879738" cy="384721"/>
          </a:xfrm>
          <a:prstGeom prst="rect">
            <a:avLst/>
          </a:prstGeom>
        </p:spPr>
        <p:txBody>
          <a:bodyPr wrap="square" lIns="0" tIns="0" rIns="0" bIns="0">
            <a:spAutoFit/>
          </a:bodyPr>
          <a:lstStyle/>
          <a:p>
            <a:pPr defTabSz="1219170">
              <a:lnSpc>
                <a:spcPts val="1000"/>
              </a:lnSpc>
              <a:defRPr/>
            </a:pPr>
            <a:r>
              <a:rPr lang="en-US" sz="1000" kern="0">
                <a:solidFill>
                  <a:schemeClr val="bg2">
                    <a:lumMod val="50000"/>
                  </a:schemeClr>
                </a:solidFill>
                <a:latin typeface="Arial"/>
              </a:rPr>
              <a:t>Exclusions and limitations apply. Services and benefits vary by state/province. </a:t>
            </a:r>
          </a:p>
          <a:p>
            <a:pPr defTabSz="1219170">
              <a:lnSpc>
                <a:spcPts val="1000"/>
              </a:lnSpc>
              <a:defRPr/>
            </a:pPr>
            <a:r>
              <a:rPr lang="en-US" sz="1000" kern="0">
                <a:solidFill>
                  <a:schemeClr val="bg2">
                    <a:lumMod val="50000"/>
                  </a:schemeClr>
                </a:solidFill>
                <a:latin typeface="Arial"/>
              </a:rPr>
              <a:t>See www.legalshield.com/fullplandetails [and select your state/province] for specifics. </a:t>
            </a:r>
          </a:p>
          <a:p>
            <a:pPr defTabSz="1219170">
              <a:lnSpc>
                <a:spcPts val="1000"/>
              </a:lnSpc>
              <a:defRPr/>
            </a:pPr>
            <a:r>
              <a:rPr lang="en-US" sz="1000" kern="0">
                <a:solidFill>
                  <a:schemeClr val="bg2">
                    <a:lumMod val="50000"/>
                  </a:schemeClr>
                </a:solidFill>
                <a:latin typeface="Arial"/>
              </a:rPr>
              <a:t>Please review a contract for complete terms, conditions and exclusions before purchase.</a:t>
            </a:r>
            <a:endParaRPr lang="en-US" sz="1000" kern="0">
              <a:solidFill>
                <a:schemeClr val="bg2">
                  <a:lumMod val="50000"/>
                </a:schemeClr>
              </a:solidFill>
              <a:latin typeface="Arial"/>
              <a:cs typeface="Arial"/>
            </a:endParaRPr>
          </a:p>
        </p:txBody>
      </p:sp>
    </p:spTree>
    <p:extLst>
      <p:ext uri="{BB962C8B-B14F-4D97-AF65-F5344CB8AC3E}">
        <p14:creationId xmlns:p14="http://schemas.microsoft.com/office/powerpoint/2010/main" val="3747184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0">
                                            <p:txEl>
                                              <p:pRg st="0" end="0"/>
                                            </p:txEl>
                                          </p:spTgt>
                                        </p:tgtEl>
                                        <p:attrNameLst>
                                          <p:attrName>style.visibility</p:attrName>
                                        </p:attrNameLst>
                                      </p:cBhvr>
                                      <p:to>
                                        <p:strVal val="visible"/>
                                      </p:to>
                                    </p:set>
                                    <p:animEffect transition="in" filter="fade">
                                      <p:cBhvr>
                                        <p:cTn id="12" dur="500"/>
                                        <p:tgtEl>
                                          <p:spTgt spid="50">
                                            <p:txEl>
                                              <p:pRg st="0" end="0"/>
                                            </p:txEl>
                                          </p:spTgt>
                                        </p:tgtEl>
                                      </p:cBhvr>
                                    </p:animEffect>
                                    <p:anim calcmode="lin" valueType="num">
                                      <p:cBhvr>
                                        <p:cTn id="13"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0">
                                            <p:txEl>
                                              <p:pRg st="1" end="1"/>
                                            </p:txEl>
                                          </p:spTgt>
                                        </p:tgtEl>
                                        <p:attrNameLst>
                                          <p:attrName>style.visibility</p:attrName>
                                        </p:attrNameLst>
                                      </p:cBhvr>
                                      <p:to>
                                        <p:strVal val="visible"/>
                                      </p:to>
                                    </p:set>
                                    <p:animEffect transition="in" filter="fade">
                                      <p:cBhvr>
                                        <p:cTn id="19" dur="500"/>
                                        <p:tgtEl>
                                          <p:spTgt spid="50">
                                            <p:txEl>
                                              <p:pRg st="1" end="1"/>
                                            </p:txEl>
                                          </p:spTgt>
                                        </p:tgtEl>
                                      </p:cBhvr>
                                    </p:animEffect>
                                    <p:anim calcmode="lin" valueType="num">
                                      <p:cBhvr>
                                        <p:cTn id="20" dur="500" fill="hold"/>
                                        <p:tgtEl>
                                          <p:spTgt spid="50">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0">
                                            <p:txEl>
                                              <p:pRg st="2" end="2"/>
                                            </p:txEl>
                                          </p:spTgt>
                                        </p:tgtEl>
                                        <p:attrNameLst>
                                          <p:attrName>style.visibility</p:attrName>
                                        </p:attrNameLst>
                                      </p:cBhvr>
                                      <p:to>
                                        <p:strVal val="visible"/>
                                      </p:to>
                                    </p:set>
                                    <p:animEffect transition="in" filter="fade">
                                      <p:cBhvr>
                                        <p:cTn id="26" dur="500"/>
                                        <p:tgtEl>
                                          <p:spTgt spid="50">
                                            <p:txEl>
                                              <p:pRg st="2" end="2"/>
                                            </p:txEl>
                                          </p:spTgt>
                                        </p:tgtEl>
                                      </p:cBhvr>
                                    </p:animEffect>
                                    <p:anim calcmode="lin" valueType="num">
                                      <p:cBhvr>
                                        <p:cTn id="27"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0">
                                            <p:txEl>
                                              <p:pRg st="3" end="3"/>
                                            </p:txEl>
                                          </p:spTgt>
                                        </p:tgtEl>
                                        <p:attrNameLst>
                                          <p:attrName>style.visibility</p:attrName>
                                        </p:attrNameLst>
                                      </p:cBhvr>
                                      <p:to>
                                        <p:strVal val="visible"/>
                                      </p:to>
                                    </p:set>
                                    <p:animEffect transition="in" filter="fade">
                                      <p:cBhvr>
                                        <p:cTn id="33" dur="500"/>
                                        <p:tgtEl>
                                          <p:spTgt spid="50">
                                            <p:txEl>
                                              <p:pRg st="3" end="3"/>
                                            </p:txEl>
                                          </p:spTgt>
                                        </p:tgtEl>
                                      </p:cBhvr>
                                    </p:animEffect>
                                    <p:anim calcmode="lin" valueType="num">
                                      <p:cBhvr>
                                        <p:cTn id="34" dur="500" fill="hold"/>
                                        <p:tgtEl>
                                          <p:spTgt spid="50">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5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0">
                                            <p:txEl>
                                              <p:pRg st="4" end="4"/>
                                            </p:txEl>
                                          </p:spTgt>
                                        </p:tgtEl>
                                        <p:attrNameLst>
                                          <p:attrName>style.visibility</p:attrName>
                                        </p:attrNameLst>
                                      </p:cBhvr>
                                      <p:to>
                                        <p:strVal val="visible"/>
                                      </p:to>
                                    </p:set>
                                    <p:animEffect transition="in" filter="fade">
                                      <p:cBhvr>
                                        <p:cTn id="40" dur="500"/>
                                        <p:tgtEl>
                                          <p:spTgt spid="50">
                                            <p:txEl>
                                              <p:pRg st="4" end="4"/>
                                            </p:txEl>
                                          </p:spTgt>
                                        </p:tgtEl>
                                      </p:cBhvr>
                                    </p:animEffect>
                                    <p:anim calcmode="lin" valueType="num">
                                      <p:cBhvr>
                                        <p:cTn id="41"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 y="708811"/>
            <a:ext cx="5367876" cy="6149189"/>
            <a:chOff x="2" y="534028"/>
            <a:chExt cx="4025907" cy="4611892"/>
          </a:xfrm>
        </p:grpSpPr>
        <p:pic>
          <p:nvPicPr>
            <p:cNvPr id="22" name="Picture 2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534028"/>
              <a:ext cx="4025907" cy="4611892"/>
            </a:xfrm>
            <a:prstGeom prst="rect">
              <a:avLst/>
            </a:prstGeom>
          </p:spPr>
        </p:pic>
        <p:sp>
          <p:nvSpPr>
            <p:cNvPr id="23" name="Rectangle 22"/>
            <p:cNvSpPr/>
            <p:nvPr/>
          </p:nvSpPr>
          <p:spPr>
            <a:xfrm>
              <a:off x="1436409" y="1019503"/>
              <a:ext cx="1853330" cy="343609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sp>
        <p:nvSpPr>
          <p:cNvPr id="50" name="Content Placeholder 2"/>
          <p:cNvSpPr>
            <a:spLocks noGrp="1"/>
          </p:cNvSpPr>
          <p:nvPr>
            <p:ph idx="4294967295"/>
          </p:nvPr>
        </p:nvSpPr>
        <p:spPr>
          <a:xfrm>
            <a:off x="5638801" y="1856053"/>
            <a:ext cx="5425439" cy="3540125"/>
          </a:xfrm>
        </p:spPr>
        <p:txBody>
          <a:bodyPr>
            <a:normAutofit/>
          </a:bodyPr>
          <a:lstStyle/>
          <a:p>
            <a:r>
              <a:rPr lang="en-US" sz="2400" dirty="0">
                <a:solidFill>
                  <a:schemeClr val="tx2"/>
                </a:solidFill>
              </a:rPr>
              <a:t>Ticket and Member info submitted to </a:t>
            </a:r>
            <a:r>
              <a:rPr lang="en-US" sz="2400" b="1" dirty="0">
                <a:solidFill>
                  <a:schemeClr val="tx2"/>
                </a:solidFill>
              </a:rPr>
              <a:t>YOUR </a:t>
            </a:r>
            <a:r>
              <a:rPr lang="en-US" sz="2400" dirty="0">
                <a:solidFill>
                  <a:schemeClr val="tx2"/>
                </a:solidFill>
              </a:rPr>
              <a:t>law firm</a:t>
            </a:r>
          </a:p>
          <a:p>
            <a:r>
              <a:rPr lang="en-US" sz="2400" dirty="0">
                <a:solidFill>
                  <a:schemeClr val="tx2"/>
                </a:solidFill>
              </a:rPr>
              <a:t>Consultation within </a:t>
            </a:r>
            <a:r>
              <a:rPr lang="en-US" sz="2400" b="1" dirty="0">
                <a:solidFill>
                  <a:schemeClr val="tx2"/>
                </a:solidFill>
              </a:rPr>
              <a:t>8 business hours</a:t>
            </a:r>
          </a:p>
        </p:txBody>
      </p:sp>
      <p:grpSp>
        <p:nvGrpSpPr>
          <p:cNvPr id="15" name="Group 14"/>
          <p:cNvGrpSpPr/>
          <p:nvPr/>
        </p:nvGrpSpPr>
        <p:grpSpPr>
          <a:xfrm>
            <a:off x="532718" y="711577"/>
            <a:ext cx="849778" cy="849779"/>
            <a:chOff x="399538" y="534028"/>
            <a:chExt cx="637334" cy="637334"/>
          </a:xfrm>
        </p:grpSpPr>
        <p:sp>
          <p:nvSpPr>
            <p:cNvPr id="16" name="Rectangle 15"/>
            <p:cNvSpPr/>
            <p:nvPr/>
          </p:nvSpPr>
          <p:spPr>
            <a:xfrm>
              <a:off x="479502" y="730405"/>
              <a:ext cx="485078" cy="30202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7" name="Picture 16"/>
            <p:cNvPicPr>
              <a:picLocks noChangeAspect="1"/>
            </p:cNvPicPr>
            <p:nvPr/>
          </p:nvPicPr>
          <p:blipFill>
            <a:blip r:embed="rId4"/>
            <a:stretch>
              <a:fillRect/>
            </a:stretch>
          </p:blipFill>
          <p:spPr>
            <a:xfrm>
              <a:off x="399538" y="534028"/>
              <a:ext cx="637334" cy="637334"/>
            </a:xfrm>
            <a:prstGeom prst="rect">
              <a:avLst/>
            </a:prstGeom>
          </p:spPr>
        </p:pic>
      </p:grpSp>
      <p:sp>
        <p:nvSpPr>
          <p:cNvPr id="20" name="Rectangle 19">
            <a:extLst>
              <a:ext uri="{FF2B5EF4-FFF2-40B4-BE49-F238E27FC236}">
                <a16:creationId xmlns:a16="http://schemas.microsoft.com/office/drawing/2014/main" id="{6F613B72-8457-4FF2-9B16-5DAFFB83136C}"/>
              </a:ext>
            </a:extLst>
          </p:cNvPr>
          <p:cNvSpPr/>
          <p:nvPr/>
        </p:nvSpPr>
        <p:spPr>
          <a:xfrm>
            <a:off x="5638800" y="6306983"/>
            <a:ext cx="5879738" cy="384721"/>
          </a:xfrm>
          <a:prstGeom prst="rect">
            <a:avLst/>
          </a:prstGeom>
        </p:spPr>
        <p:txBody>
          <a:bodyPr wrap="square" lIns="0" tIns="0" rIns="0" bIns="0">
            <a:spAutoFit/>
          </a:bodyPr>
          <a:lstStyle/>
          <a:p>
            <a:pPr defTabSz="1219170">
              <a:lnSpc>
                <a:spcPts val="1000"/>
              </a:lnSpc>
              <a:defRPr/>
            </a:pPr>
            <a:r>
              <a:rPr lang="en-US" sz="1000" kern="0" dirty="0">
                <a:solidFill>
                  <a:schemeClr val="bg2">
                    <a:lumMod val="50000"/>
                  </a:schemeClr>
                </a:solidFill>
                <a:latin typeface="Arial"/>
              </a:rPr>
              <a:t>Exclusions and limitations apply. Services and benefits vary by state/province. </a:t>
            </a:r>
          </a:p>
          <a:p>
            <a:pPr defTabSz="1219170">
              <a:lnSpc>
                <a:spcPts val="1000"/>
              </a:lnSpc>
              <a:defRPr/>
            </a:pPr>
            <a:r>
              <a:rPr lang="en-US" sz="1000" kern="0" dirty="0">
                <a:solidFill>
                  <a:schemeClr val="bg2">
                    <a:lumMod val="50000"/>
                  </a:schemeClr>
                </a:solidFill>
                <a:latin typeface="Arial"/>
              </a:rPr>
              <a:t>See </a:t>
            </a:r>
            <a:r>
              <a:rPr lang="en-US" sz="1000" kern="0" dirty="0" err="1">
                <a:solidFill>
                  <a:schemeClr val="bg2">
                    <a:lumMod val="50000"/>
                  </a:schemeClr>
                </a:solidFill>
                <a:latin typeface="Arial"/>
              </a:rPr>
              <a:t>www.legalshield.com</a:t>
            </a:r>
            <a:r>
              <a:rPr lang="en-US" sz="1000" kern="0" dirty="0">
                <a:solidFill>
                  <a:schemeClr val="bg2">
                    <a:lumMod val="50000"/>
                  </a:schemeClr>
                </a:solidFill>
                <a:latin typeface="Arial"/>
              </a:rPr>
              <a:t>/</a:t>
            </a:r>
            <a:r>
              <a:rPr lang="en-US" sz="1000" kern="0" dirty="0" err="1">
                <a:solidFill>
                  <a:schemeClr val="bg2">
                    <a:lumMod val="50000"/>
                  </a:schemeClr>
                </a:solidFill>
                <a:latin typeface="Arial"/>
              </a:rPr>
              <a:t>fullplandetails</a:t>
            </a:r>
            <a:r>
              <a:rPr lang="en-US" sz="1000" kern="0" dirty="0">
                <a:solidFill>
                  <a:schemeClr val="bg2">
                    <a:lumMod val="50000"/>
                  </a:schemeClr>
                </a:solidFill>
                <a:latin typeface="Arial"/>
              </a:rPr>
              <a:t> [and select your state/province] for specifics. </a:t>
            </a:r>
          </a:p>
          <a:p>
            <a:pPr defTabSz="1219170">
              <a:lnSpc>
                <a:spcPts val="1000"/>
              </a:lnSpc>
              <a:defRPr/>
            </a:pPr>
            <a:r>
              <a:rPr lang="en-US" sz="1000" kern="0" dirty="0">
                <a:solidFill>
                  <a:schemeClr val="bg2">
                    <a:lumMod val="50000"/>
                  </a:schemeClr>
                </a:solidFill>
                <a:latin typeface="Arial"/>
              </a:rPr>
              <a:t>Please review a contract for complete terms, conditions and exclusions before purchase.</a:t>
            </a:r>
            <a:endParaRPr lang="en-US" sz="1000" kern="0" dirty="0">
              <a:solidFill>
                <a:schemeClr val="bg2">
                  <a:lumMod val="50000"/>
                </a:schemeClr>
              </a:solidFill>
              <a:latin typeface="Arial"/>
              <a:cs typeface="Arial"/>
            </a:endParaRPr>
          </a:p>
        </p:txBody>
      </p:sp>
      <p:sp>
        <p:nvSpPr>
          <p:cNvPr id="26" name="Rectangle 25">
            <a:extLst>
              <a:ext uri="{FF2B5EF4-FFF2-40B4-BE49-F238E27FC236}">
                <a16:creationId xmlns:a16="http://schemas.microsoft.com/office/drawing/2014/main" id="{8EA72B5A-5520-4977-ADAE-44E0BD8824DC}"/>
              </a:ext>
            </a:extLst>
          </p:cNvPr>
          <p:cNvSpPr/>
          <p:nvPr/>
        </p:nvSpPr>
        <p:spPr>
          <a:xfrm>
            <a:off x="5638800" y="708811"/>
            <a:ext cx="6395586" cy="646331"/>
          </a:xfrm>
          <a:prstGeom prst="rect">
            <a:avLst/>
          </a:prstGeom>
        </p:spPr>
        <p:txBody>
          <a:bodyPr wrap="square">
            <a:spAutoFit/>
          </a:bodyPr>
          <a:lstStyle/>
          <a:p>
            <a:r>
              <a:rPr lang="en-US" sz="3600" b="1" dirty="0">
                <a:solidFill>
                  <a:schemeClr val="accent2"/>
                </a:solidFill>
                <a:latin typeface="Lucida Bright" charset="0"/>
              </a:rPr>
              <a:t>Tap. Snap. Send.</a:t>
            </a:r>
            <a:endParaRPr lang="en-US" sz="1200" dirty="0">
              <a:solidFill>
                <a:schemeClr val="accent2"/>
              </a:solidFill>
            </a:endParaRPr>
          </a:p>
        </p:txBody>
      </p:sp>
      <p:pic>
        <p:nvPicPr>
          <p:cNvPr id="19" name="Picture 18">
            <a:extLst>
              <a:ext uri="{FF2B5EF4-FFF2-40B4-BE49-F238E27FC236}">
                <a16:creationId xmlns:a16="http://schemas.microsoft.com/office/drawing/2014/main" id="{F57801C2-9EB2-4FC3-B307-6F719C2B0404}"/>
              </a:ext>
            </a:extLst>
          </p:cNvPr>
          <p:cNvPicPr>
            <a:picLocks noChangeAspect="1"/>
          </p:cNvPicPr>
          <p:nvPr/>
        </p:nvPicPr>
        <p:blipFill>
          <a:blip r:embed="rId5"/>
          <a:stretch>
            <a:fillRect/>
          </a:stretch>
        </p:blipFill>
        <p:spPr>
          <a:xfrm>
            <a:off x="1923068" y="1355142"/>
            <a:ext cx="2463251" cy="4582429"/>
          </a:xfrm>
          <a:prstGeom prst="rect">
            <a:avLst/>
          </a:prstGeom>
        </p:spPr>
      </p:pic>
      <p:sp>
        <p:nvSpPr>
          <p:cNvPr id="11" name="Oval 10"/>
          <p:cNvSpPr/>
          <p:nvPr/>
        </p:nvSpPr>
        <p:spPr>
          <a:xfrm>
            <a:off x="1568168" y="3464078"/>
            <a:ext cx="2305971" cy="638653"/>
          </a:xfrm>
          <a:prstGeom prst="ellipse">
            <a:avLst/>
          </a:prstGeom>
          <a:noFill/>
          <a:ln w="508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5" name="Picture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15212" y="1322917"/>
            <a:ext cx="2491849" cy="4614654"/>
          </a:xfrm>
          <a:prstGeom prst="rect">
            <a:avLst/>
          </a:prstGeom>
          <a:solidFill>
            <a:schemeClr val="accent6"/>
          </a:solidFill>
          <a:ln>
            <a:noFill/>
          </a:ln>
        </p:spPr>
      </p:pic>
    </p:spTree>
    <p:extLst>
      <p:ext uri="{BB962C8B-B14F-4D97-AF65-F5344CB8AC3E}">
        <p14:creationId xmlns:p14="http://schemas.microsoft.com/office/powerpoint/2010/main" val="115516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0">
                                            <p:txEl>
                                              <p:pRg st="0" end="0"/>
                                            </p:txEl>
                                          </p:spTgt>
                                        </p:tgtEl>
                                        <p:attrNameLst>
                                          <p:attrName>style.visibility</p:attrName>
                                        </p:attrNameLst>
                                      </p:cBhvr>
                                      <p:to>
                                        <p:strVal val="visible"/>
                                      </p:to>
                                    </p:set>
                                    <p:animEffect transition="in" filter="fade">
                                      <p:cBhvr>
                                        <p:cTn id="12" dur="500"/>
                                        <p:tgtEl>
                                          <p:spTgt spid="50">
                                            <p:txEl>
                                              <p:pRg st="0" end="0"/>
                                            </p:txEl>
                                          </p:spTgt>
                                        </p:tgtEl>
                                      </p:cBhvr>
                                    </p:animEffect>
                                    <p:anim calcmode="lin" valueType="num">
                                      <p:cBhvr>
                                        <p:cTn id="13"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50">
                                            <p:txEl>
                                              <p:pRg st="1" end="1"/>
                                            </p:txEl>
                                          </p:spTgt>
                                        </p:tgtEl>
                                        <p:attrNameLst>
                                          <p:attrName>style.visibility</p:attrName>
                                        </p:attrNameLst>
                                      </p:cBhvr>
                                      <p:to>
                                        <p:strVal val="visible"/>
                                      </p:to>
                                    </p:set>
                                    <p:animEffect transition="in" filter="fade">
                                      <p:cBhvr>
                                        <p:cTn id="18" dur="500"/>
                                        <p:tgtEl>
                                          <p:spTgt spid="50">
                                            <p:txEl>
                                              <p:pRg st="1" end="1"/>
                                            </p:txEl>
                                          </p:spTgt>
                                        </p:tgtEl>
                                      </p:cBhvr>
                                    </p:animEffect>
                                    <p:anim calcmode="lin" valueType="num">
                                      <p:cBhvr>
                                        <p:cTn id="19" dur="500" fill="hold"/>
                                        <p:tgtEl>
                                          <p:spTgt spid="50">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3" y="708811"/>
            <a:ext cx="5367876" cy="6149189"/>
            <a:chOff x="2" y="534028"/>
            <a:chExt cx="4025907" cy="4611892"/>
          </a:xfrm>
        </p:grpSpPr>
        <p:pic>
          <p:nvPicPr>
            <p:cNvPr id="32" name="Picture 3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534028"/>
              <a:ext cx="4025907" cy="4611892"/>
            </a:xfrm>
            <a:prstGeom prst="rect">
              <a:avLst/>
            </a:prstGeom>
          </p:spPr>
        </p:pic>
        <p:sp>
          <p:nvSpPr>
            <p:cNvPr id="33" name="Rectangle 32"/>
            <p:cNvSpPr/>
            <p:nvPr/>
          </p:nvSpPr>
          <p:spPr>
            <a:xfrm>
              <a:off x="1436409" y="1019503"/>
              <a:ext cx="1853330" cy="343609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35" name="Group 34"/>
          <p:cNvGrpSpPr/>
          <p:nvPr/>
        </p:nvGrpSpPr>
        <p:grpSpPr>
          <a:xfrm>
            <a:off x="532718" y="708810"/>
            <a:ext cx="849778" cy="849779"/>
            <a:chOff x="399538" y="534028"/>
            <a:chExt cx="637334" cy="637334"/>
          </a:xfrm>
        </p:grpSpPr>
        <p:sp>
          <p:nvSpPr>
            <p:cNvPr id="36" name="Rectangle 35"/>
            <p:cNvSpPr/>
            <p:nvPr/>
          </p:nvSpPr>
          <p:spPr>
            <a:xfrm>
              <a:off x="479502" y="730405"/>
              <a:ext cx="485078" cy="30202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37" name="Picture 36"/>
            <p:cNvPicPr>
              <a:picLocks noChangeAspect="1"/>
            </p:cNvPicPr>
            <p:nvPr/>
          </p:nvPicPr>
          <p:blipFill>
            <a:blip r:embed="rId4"/>
            <a:stretch>
              <a:fillRect/>
            </a:stretch>
          </p:blipFill>
          <p:spPr>
            <a:xfrm>
              <a:off x="399538" y="534028"/>
              <a:ext cx="637334" cy="637334"/>
            </a:xfrm>
            <a:prstGeom prst="rect">
              <a:avLst/>
            </a:prstGeom>
          </p:spPr>
        </p:pic>
      </p:grpSp>
      <p:sp>
        <p:nvSpPr>
          <p:cNvPr id="50" name="Content Placeholder 2"/>
          <p:cNvSpPr>
            <a:spLocks noGrp="1"/>
          </p:cNvSpPr>
          <p:nvPr>
            <p:ph idx="4294967295"/>
          </p:nvPr>
        </p:nvSpPr>
        <p:spPr>
          <a:xfrm>
            <a:off x="5638801" y="1856053"/>
            <a:ext cx="6553200" cy="3540125"/>
          </a:xfrm>
        </p:spPr>
        <p:txBody>
          <a:bodyPr>
            <a:normAutofit/>
          </a:bodyPr>
          <a:lstStyle/>
          <a:p>
            <a:r>
              <a:rPr lang="en-US" sz="2400" dirty="0">
                <a:solidFill>
                  <a:schemeClr val="tx2"/>
                </a:solidFill>
              </a:rPr>
              <a:t>Lawyers Prepare Your:</a:t>
            </a:r>
          </a:p>
          <a:p>
            <a:pPr lvl="1"/>
            <a:r>
              <a:rPr lang="en-US" sz="2400" b="1" dirty="0">
                <a:solidFill>
                  <a:schemeClr val="tx2"/>
                </a:solidFill>
              </a:rPr>
              <a:t>Will</a:t>
            </a:r>
          </a:p>
          <a:p>
            <a:pPr lvl="1"/>
            <a:r>
              <a:rPr lang="en-US" sz="2400" b="1" dirty="0">
                <a:solidFill>
                  <a:schemeClr val="tx2"/>
                </a:solidFill>
              </a:rPr>
              <a:t>Living Will</a:t>
            </a:r>
          </a:p>
          <a:p>
            <a:pPr lvl="1"/>
            <a:r>
              <a:rPr lang="en-US" sz="2400" b="1" dirty="0">
                <a:solidFill>
                  <a:schemeClr val="tx2"/>
                </a:solidFill>
              </a:rPr>
              <a:t>Healthcare Power of Attorney</a:t>
            </a:r>
          </a:p>
          <a:p>
            <a:pPr lvl="1"/>
            <a:r>
              <a:rPr lang="en-US" sz="2400" b="1" dirty="0">
                <a:solidFill>
                  <a:schemeClr val="tx2"/>
                </a:solidFill>
              </a:rPr>
              <a:t>Durable Power of Attorney </a:t>
            </a:r>
          </a:p>
        </p:txBody>
      </p:sp>
      <p:sp>
        <p:nvSpPr>
          <p:cNvPr id="18" name="Rectangle 17">
            <a:extLst>
              <a:ext uri="{FF2B5EF4-FFF2-40B4-BE49-F238E27FC236}">
                <a16:creationId xmlns:a16="http://schemas.microsoft.com/office/drawing/2014/main" id="{A83EDD6B-0288-4069-953D-A725F80BEF4F}"/>
              </a:ext>
            </a:extLst>
          </p:cNvPr>
          <p:cNvSpPr/>
          <p:nvPr/>
        </p:nvSpPr>
        <p:spPr>
          <a:xfrm>
            <a:off x="5638800" y="708811"/>
            <a:ext cx="6395586" cy="646331"/>
          </a:xfrm>
          <a:prstGeom prst="rect">
            <a:avLst/>
          </a:prstGeom>
        </p:spPr>
        <p:txBody>
          <a:bodyPr wrap="square">
            <a:spAutoFit/>
          </a:bodyPr>
          <a:lstStyle/>
          <a:p>
            <a:r>
              <a:rPr lang="en-US" sz="3600" b="1" dirty="0">
                <a:solidFill>
                  <a:schemeClr val="accent2"/>
                </a:solidFill>
                <a:latin typeface="Lucida Bright" charset="0"/>
              </a:rPr>
              <a:t>Tap. Download. Complete.</a:t>
            </a:r>
            <a:endParaRPr lang="en-US" sz="1200" dirty="0">
              <a:solidFill>
                <a:schemeClr val="accent2"/>
              </a:solidFill>
            </a:endParaRPr>
          </a:p>
        </p:txBody>
      </p:sp>
      <p:pic>
        <p:nvPicPr>
          <p:cNvPr id="14" name="Picture 13">
            <a:extLst>
              <a:ext uri="{FF2B5EF4-FFF2-40B4-BE49-F238E27FC236}">
                <a16:creationId xmlns:a16="http://schemas.microsoft.com/office/drawing/2014/main" id="{31AE1D38-1AF0-45EF-9A66-3439C56624A4}"/>
              </a:ext>
            </a:extLst>
          </p:cNvPr>
          <p:cNvPicPr>
            <a:picLocks noChangeAspect="1"/>
          </p:cNvPicPr>
          <p:nvPr/>
        </p:nvPicPr>
        <p:blipFill>
          <a:blip r:embed="rId5"/>
          <a:stretch>
            <a:fillRect/>
          </a:stretch>
        </p:blipFill>
        <p:spPr>
          <a:xfrm>
            <a:off x="1923068" y="1355142"/>
            <a:ext cx="2463251" cy="4582429"/>
          </a:xfrm>
          <a:prstGeom prst="rect">
            <a:avLst/>
          </a:prstGeom>
        </p:spPr>
      </p:pic>
      <p:sp>
        <p:nvSpPr>
          <p:cNvPr id="20" name="Oval 19">
            <a:extLst>
              <a:ext uri="{FF2B5EF4-FFF2-40B4-BE49-F238E27FC236}">
                <a16:creationId xmlns:a16="http://schemas.microsoft.com/office/drawing/2014/main" id="{B504E834-474B-4A62-AB0E-D6D9994C09EC}"/>
              </a:ext>
            </a:extLst>
          </p:cNvPr>
          <p:cNvSpPr/>
          <p:nvPr/>
        </p:nvSpPr>
        <p:spPr>
          <a:xfrm>
            <a:off x="1587175" y="3956678"/>
            <a:ext cx="1784178" cy="527824"/>
          </a:xfrm>
          <a:prstGeom prst="ellipse">
            <a:avLst/>
          </a:prstGeom>
          <a:noFill/>
          <a:ln w="508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6F613B72-8457-4FF2-9B16-5DAFFB83136C}"/>
              </a:ext>
            </a:extLst>
          </p:cNvPr>
          <p:cNvSpPr/>
          <p:nvPr/>
        </p:nvSpPr>
        <p:spPr>
          <a:xfrm>
            <a:off x="5638800" y="6306983"/>
            <a:ext cx="5879738" cy="384721"/>
          </a:xfrm>
          <a:prstGeom prst="rect">
            <a:avLst/>
          </a:prstGeom>
        </p:spPr>
        <p:txBody>
          <a:bodyPr wrap="square" lIns="0" tIns="0" rIns="0" bIns="0">
            <a:spAutoFit/>
          </a:bodyPr>
          <a:lstStyle/>
          <a:p>
            <a:pPr defTabSz="1219170">
              <a:lnSpc>
                <a:spcPts val="1000"/>
              </a:lnSpc>
              <a:defRPr/>
            </a:pPr>
            <a:r>
              <a:rPr lang="en-US" sz="1000" kern="0">
                <a:solidFill>
                  <a:schemeClr val="bg2">
                    <a:lumMod val="50000"/>
                  </a:schemeClr>
                </a:solidFill>
                <a:latin typeface="Arial"/>
              </a:rPr>
              <a:t>Exclusions and limitations apply. </a:t>
            </a:r>
            <a:r>
              <a:rPr lang="en-US" sz="1000" kern="0" dirty="0">
                <a:solidFill>
                  <a:schemeClr val="bg2">
                    <a:lumMod val="50000"/>
                  </a:schemeClr>
                </a:solidFill>
                <a:latin typeface="Arial"/>
              </a:rPr>
              <a:t>Services and benefits vary by state/province. </a:t>
            </a:r>
          </a:p>
          <a:p>
            <a:pPr defTabSz="1219170">
              <a:lnSpc>
                <a:spcPts val="1000"/>
              </a:lnSpc>
              <a:defRPr/>
            </a:pPr>
            <a:r>
              <a:rPr lang="en-US" sz="1000" kern="0" dirty="0">
                <a:solidFill>
                  <a:schemeClr val="bg2">
                    <a:lumMod val="50000"/>
                  </a:schemeClr>
                </a:solidFill>
                <a:latin typeface="Arial"/>
              </a:rPr>
              <a:t>See </a:t>
            </a:r>
            <a:r>
              <a:rPr lang="en-US" sz="1000" kern="0" dirty="0" err="1">
                <a:solidFill>
                  <a:schemeClr val="bg2">
                    <a:lumMod val="50000"/>
                  </a:schemeClr>
                </a:solidFill>
                <a:latin typeface="Arial"/>
              </a:rPr>
              <a:t>www.legalshield.com</a:t>
            </a:r>
            <a:r>
              <a:rPr lang="en-US" sz="1000" kern="0" dirty="0">
                <a:solidFill>
                  <a:schemeClr val="bg2">
                    <a:lumMod val="50000"/>
                  </a:schemeClr>
                </a:solidFill>
                <a:latin typeface="Arial"/>
              </a:rPr>
              <a:t>/</a:t>
            </a:r>
            <a:r>
              <a:rPr lang="en-US" sz="1000" kern="0" dirty="0" err="1">
                <a:solidFill>
                  <a:schemeClr val="bg2">
                    <a:lumMod val="50000"/>
                  </a:schemeClr>
                </a:solidFill>
                <a:latin typeface="Arial"/>
              </a:rPr>
              <a:t>fullplandetails</a:t>
            </a:r>
            <a:r>
              <a:rPr lang="en-US" sz="1000" kern="0" dirty="0">
                <a:solidFill>
                  <a:schemeClr val="bg2">
                    <a:lumMod val="50000"/>
                  </a:schemeClr>
                </a:solidFill>
                <a:latin typeface="Arial"/>
              </a:rPr>
              <a:t> [and select your state/province] for specifics. </a:t>
            </a:r>
          </a:p>
          <a:p>
            <a:pPr defTabSz="1219170">
              <a:lnSpc>
                <a:spcPts val="1000"/>
              </a:lnSpc>
              <a:defRPr/>
            </a:pPr>
            <a:r>
              <a:rPr lang="en-US" sz="1000" kern="0" dirty="0">
                <a:solidFill>
                  <a:schemeClr val="bg2">
                    <a:lumMod val="50000"/>
                  </a:schemeClr>
                </a:solidFill>
                <a:latin typeface="Arial"/>
              </a:rPr>
              <a:t>Please review a contract for complete terms, conditions and exclusions before purchase.</a:t>
            </a:r>
            <a:endParaRPr lang="en-US" sz="1000" kern="0" dirty="0">
              <a:solidFill>
                <a:schemeClr val="bg2">
                  <a:lumMod val="50000"/>
                </a:schemeClr>
              </a:solidFill>
              <a:latin typeface="Arial"/>
              <a:cs typeface="Arial"/>
            </a:endParaRPr>
          </a:p>
        </p:txBody>
      </p:sp>
    </p:spTree>
    <p:extLst>
      <p:ext uri="{BB962C8B-B14F-4D97-AF65-F5344CB8AC3E}">
        <p14:creationId xmlns:p14="http://schemas.microsoft.com/office/powerpoint/2010/main" val="30729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0">
                                            <p:txEl>
                                              <p:pRg st="0" end="0"/>
                                            </p:txEl>
                                          </p:spTgt>
                                        </p:tgtEl>
                                        <p:attrNameLst>
                                          <p:attrName>style.visibility</p:attrName>
                                        </p:attrNameLst>
                                      </p:cBhvr>
                                      <p:to>
                                        <p:strVal val="visible"/>
                                      </p:to>
                                    </p:set>
                                    <p:animEffect transition="in" filter="fade">
                                      <p:cBhvr>
                                        <p:cTn id="12" dur="500"/>
                                        <p:tgtEl>
                                          <p:spTgt spid="50">
                                            <p:txEl>
                                              <p:pRg st="0" end="0"/>
                                            </p:txEl>
                                          </p:spTgt>
                                        </p:tgtEl>
                                      </p:cBhvr>
                                    </p:animEffect>
                                    <p:anim calcmode="lin" valueType="num">
                                      <p:cBhvr>
                                        <p:cTn id="13"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50">
                                            <p:txEl>
                                              <p:pRg st="1" end="1"/>
                                            </p:txEl>
                                          </p:spTgt>
                                        </p:tgtEl>
                                        <p:attrNameLst>
                                          <p:attrName>style.visibility</p:attrName>
                                        </p:attrNameLst>
                                      </p:cBhvr>
                                      <p:to>
                                        <p:strVal val="visible"/>
                                      </p:to>
                                    </p:set>
                                    <p:animEffect transition="in" filter="fade">
                                      <p:cBhvr>
                                        <p:cTn id="18" dur="500"/>
                                        <p:tgtEl>
                                          <p:spTgt spid="50">
                                            <p:txEl>
                                              <p:pRg st="1" end="1"/>
                                            </p:txEl>
                                          </p:spTgt>
                                        </p:tgtEl>
                                      </p:cBhvr>
                                    </p:animEffect>
                                    <p:anim calcmode="lin" valueType="num">
                                      <p:cBhvr>
                                        <p:cTn id="19" dur="500" fill="hold"/>
                                        <p:tgtEl>
                                          <p:spTgt spid="50">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50">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50">
                                            <p:txEl>
                                              <p:pRg st="2" end="2"/>
                                            </p:txEl>
                                          </p:spTgt>
                                        </p:tgtEl>
                                        <p:attrNameLst>
                                          <p:attrName>style.visibility</p:attrName>
                                        </p:attrNameLst>
                                      </p:cBhvr>
                                      <p:to>
                                        <p:strVal val="visible"/>
                                      </p:to>
                                    </p:set>
                                    <p:animEffect transition="in" filter="fade">
                                      <p:cBhvr>
                                        <p:cTn id="24" dur="500"/>
                                        <p:tgtEl>
                                          <p:spTgt spid="50">
                                            <p:txEl>
                                              <p:pRg st="2" end="2"/>
                                            </p:txEl>
                                          </p:spTgt>
                                        </p:tgtEl>
                                      </p:cBhvr>
                                    </p:animEffect>
                                    <p:anim calcmode="lin" valueType="num">
                                      <p:cBhvr>
                                        <p:cTn id="25"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50">
                                            <p:txEl>
                                              <p:pRg st="3" end="3"/>
                                            </p:txEl>
                                          </p:spTgt>
                                        </p:tgtEl>
                                        <p:attrNameLst>
                                          <p:attrName>style.visibility</p:attrName>
                                        </p:attrNameLst>
                                      </p:cBhvr>
                                      <p:to>
                                        <p:strVal val="visible"/>
                                      </p:to>
                                    </p:set>
                                    <p:animEffect transition="in" filter="fade">
                                      <p:cBhvr>
                                        <p:cTn id="30" dur="500"/>
                                        <p:tgtEl>
                                          <p:spTgt spid="50">
                                            <p:txEl>
                                              <p:pRg st="3" end="3"/>
                                            </p:txEl>
                                          </p:spTgt>
                                        </p:tgtEl>
                                      </p:cBhvr>
                                    </p:animEffect>
                                    <p:anim calcmode="lin" valueType="num">
                                      <p:cBhvr>
                                        <p:cTn id="31" dur="500" fill="hold"/>
                                        <p:tgtEl>
                                          <p:spTgt spid="5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5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nodeType="afterEffect">
                                  <p:stCondLst>
                                    <p:cond delay="0"/>
                                  </p:stCondLst>
                                  <p:childTnLst>
                                    <p:set>
                                      <p:cBhvr>
                                        <p:cTn id="35" dur="1" fill="hold">
                                          <p:stCondLst>
                                            <p:cond delay="0"/>
                                          </p:stCondLst>
                                        </p:cTn>
                                        <p:tgtEl>
                                          <p:spTgt spid="50">
                                            <p:txEl>
                                              <p:pRg st="4" end="4"/>
                                            </p:txEl>
                                          </p:spTgt>
                                        </p:tgtEl>
                                        <p:attrNameLst>
                                          <p:attrName>style.visibility</p:attrName>
                                        </p:attrNameLst>
                                      </p:cBhvr>
                                      <p:to>
                                        <p:strVal val="visible"/>
                                      </p:to>
                                    </p:set>
                                    <p:animEffect transition="in" filter="fade">
                                      <p:cBhvr>
                                        <p:cTn id="36" dur="500"/>
                                        <p:tgtEl>
                                          <p:spTgt spid="50">
                                            <p:txEl>
                                              <p:pRg st="4" end="4"/>
                                            </p:txEl>
                                          </p:spTgt>
                                        </p:tgtEl>
                                      </p:cBhvr>
                                    </p:animEffect>
                                    <p:anim calcmode="lin" valueType="num">
                                      <p:cBhvr>
                                        <p:cTn id="3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3" y="708811"/>
            <a:ext cx="5367876" cy="6149189"/>
            <a:chOff x="2" y="534028"/>
            <a:chExt cx="4025907" cy="4611892"/>
          </a:xfrm>
        </p:grpSpPr>
        <p:pic>
          <p:nvPicPr>
            <p:cNvPr id="32" name="Picture 3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534028"/>
              <a:ext cx="4025907" cy="4611892"/>
            </a:xfrm>
            <a:prstGeom prst="rect">
              <a:avLst/>
            </a:prstGeom>
          </p:spPr>
        </p:pic>
        <p:sp>
          <p:nvSpPr>
            <p:cNvPr id="33" name="Rectangle 32"/>
            <p:cNvSpPr/>
            <p:nvPr/>
          </p:nvSpPr>
          <p:spPr>
            <a:xfrm>
              <a:off x="1436409" y="1019503"/>
              <a:ext cx="1853330" cy="343609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pic>
        <p:nvPicPr>
          <p:cNvPr id="15" name="Picture 14">
            <a:extLst>
              <a:ext uri="{FF2B5EF4-FFF2-40B4-BE49-F238E27FC236}">
                <a16:creationId xmlns:a16="http://schemas.microsoft.com/office/drawing/2014/main" id="{730BBDFD-EA19-4935-B575-EB74529B3C30}"/>
              </a:ext>
            </a:extLst>
          </p:cNvPr>
          <p:cNvPicPr>
            <a:picLocks noChangeAspect="1"/>
          </p:cNvPicPr>
          <p:nvPr/>
        </p:nvPicPr>
        <p:blipFill>
          <a:blip r:embed="rId4"/>
          <a:stretch>
            <a:fillRect/>
          </a:stretch>
        </p:blipFill>
        <p:spPr>
          <a:xfrm>
            <a:off x="1923068" y="1355142"/>
            <a:ext cx="2463251" cy="4582429"/>
          </a:xfrm>
          <a:prstGeom prst="rect">
            <a:avLst/>
          </a:prstGeom>
        </p:spPr>
      </p:pic>
      <p:grpSp>
        <p:nvGrpSpPr>
          <p:cNvPr id="35" name="Group 34"/>
          <p:cNvGrpSpPr/>
          <p:nvPr/>
        </p:nvGrpSpPr>
        <p:grpSpPr>
          <a:xfrm>
            <a:off x="532718" y="708810"/>
            <a:ext cx="849778" cy="849779"/>
            <a:chOff x="399538" y="534028"/>
            <a:chExt cx="637334" cy="637334"/>
          </a:xfrm>
        </p:grpSpPr>
        <p:sp>
          <p:nvSpPr>
            <p:cNvPr id="36" name="Rectangle 35"/>
            <p:cNvSpPr/>
            <p:nvPr/>
          </p:nvSpPr>
          <p:spPr>
            <a:xfrm>
              <a:off x="479502" y="730405"/>
              <a:ext cx="485078" cy="30202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37" name="Picture 36"/>
            <p:cNvPicPr>
              <a:picLocks noChangeAspect="1"/>
            </p:cNvPicPr>
            <p:nvPr/>
          </p:nvPicPr>
          <p:blipFill>
            <a:blip r:embed="rId5"/>
            <a:stretch>
              <a:fillRect/>
            </a:stretch>
          </p:blipFill>
          <p:spPr>
            <a:xfrm>
              <a:off x="399538" y="534028"/>
              <a:ext cx="637334" cy="637334"/>
            </a:xfrm>
            <a:prstGeom prst="rect">
              <a:avLst/>
            </a:prstGeom>
          </p:spPr>
        </p:pic>
      </p:grpSp>
      <p:sp>
        <p:nvSpPr>
          <p:cNvPr id="50" name="Content Placeholder 2"/>
          <p:cNvSpPr>
            <a:spLocks noGrp="1"/>
          </p:cNvSpPr>
          <p:nvPr>
            <p:ph idx="4294967295"/>
          </p:nvPr>
        </p:nvSpPr>
        <p:spPr>
          <a:xfrm>
            <a:off x="5638801" y="1856053"/>
            <a:ext cx="5714999" cy="3540125"/>
          </a:xfrm>
        </p:spPr>
        <p:txBody>
          <a:bodyPr>
            <a:normAutofit/>
          </a:bodyPr>
          <a:lstStyle/>
          <a:p>
            <a:r>
              <a:rPr lang="en-US" sz="2400" dirty="0">
                <a:solidFill>
                  <a:schemeClr val="tx2"/>
                </a:solidFill>
              </a:rPr>
              <a:t>Just push a button and start on your Will!</a:t>
            </a:r>
          </a:p>
        </p:txBody>
      </p:sp>
      <p:sp>
        <p:nvSpPr>
          <p:cNvPr id="19" name="Rectangle 18">
            <a:extLst>
              <a:ext uri="{FF2B5EF4-FFF2-40B4-BE49-F238E27FC236}">
                <a16:creationId xmlns:a16="http://schemas.microsoft.com/office/drawing/2014/main" id="{35E1C083-89ED-4931-9175-6B70F286B0D3}"/>
              </a:ext>
            </a:extLst>
          </p:cNvPr>
          <p:cNvSpPr/>
          <p:nvPr/>
        </p:nvSpPr>
        <p:spPr>
          <a:xfrm>
            <a:off x="5638800" y="708811"/>
            <a:ext cx="6395586" cy="646331"/>
          </a:xfrm>
          <a:prstGeom prst="rect">
            <a:avLst/>
          </a:prstGeom>
        </p:spPr>
        <p:txBody>
          <a:bodyPr wrap="square">
            <a:spAutoFit/>
          </a:bodyPr>
          <a:lstStyle/>
          <a:p>
            <a:r>
              <a:rPr lang="en-US" sz="3600" b="1" dirty="0">
                <a:solidFill>
                  <a:schemeClr val="accent2"/>
                </a:solidFill>
                <a:latin typeface="Lucida Bright" charset="0"/>
              </a:rPr>
              <a:t>Tap. Download. Complete.</a:t>
            </a:r>
            <a:endParaRPr lang="en-US" sz="1200" dirty="0">
              <a:solidFill>
                <a:schemeClr val="accent2"/>
              </a:solidFill>
            </a:endParaRPr>
          </a:p>
        </p:txBody>
      </p:sp>
      <p:pic>
        <p:nvPicPr>
          <p:cNvPr id="16" name="Picture 15"/>
          <p:cNvPicPr>
            <a:picLocks noChangeAspect="1"/>
          </p:cNvPicPr>
          <p:nvPr/>
        </p:nvPicPr>
        <p:blipFill>
          <a:blip r:embed="rId6"/>
          <a:stretch>
            <a:fillRect/>
          </a:stretch>
        </p:blipFill>
        <p:spPr>
          <a:xfrm>
            <a:off x="1912936" y="1355142"/>
            <a:ext cx="2473383" cy="4582429"/>
          </a:xfrm>
          <a:prstGeom prst="rect">
            <a:avLst/>
          </a:prstGeom>
        </p:spPr>
      </p:pic>
      <p:sp>
        <p:nvSpPr>
          <p:cNvPr id="20" name="Rectangle 19">
            <a:extLst>
              <a:ext uri="{FF2B5EF4-FFF2-40B4-BE49-F238E27FC236}">
                <a16:creationId xmlns:a16="http://schemas.microsoft.com/office/drawing/2014/main" id="{6F613B72-8457-4FF2-9B16-5DAFFB83136C}"/>
              </a:ext>
            </a:extLst>
          </p:cNvPr>
          <p:cNvSpPr/>
          <p:nvPr/>
        </p:nvSpPr>
        <p:spPr>
          <a:xfrm>
            <a:off x="5638800" y="6306983"/>
            <a:ext cx="5879738" cy="384721"/>
          </a:xfrm>
          <a:prstGeom prst="rect">
            <a:avLst/>
          </a:prstGeom>
        </p:spPr>
        <p:txBody>
          <a:bodyPr wrap="square" lIns="0" tIns="0" rIns="0" bIns="0">
            <a:spAutoFit/>
          </a:bodyPr>
          <a:lstStyle/>
          <a:p>
            <a:pPr defTabSz="1219170">
              <a:lnSpc>
                <a:spcPts val="1000"/>
              </a:lnSpc>
              <a:defRPr/>
            </a:pPr>
            <a:r>
              <a:rPr lang="en-US" sz="1000" kern="0">
                <a:solidFill>
                  <a:schemeClr val="bg2">
                    <a:lumMod val="50000"/>
                  </a:schemeClr>
                </a:solidFill>
                <a:latin typeface="Arial"/>
              </a:rPr>
              <a:t>Exclusions and limitations apply. </a:t>
            </a:r>
            <a:r>
              <a:rPr lang="en-US" sz="1000" kern="0" dirty="0">
                <a:solidFill>
                  <a:schemeClr val="bg2">
                    <a:lumMod val="50000"/>
                  </a:schemeClr>
                </a:solidFill>
                <a:latin typeface="Arial"/>
              </a:rPr>
              <a:t>Services and benefits vary by state/province. </a:t>
            </a:r>
          </a:p>
          <a:p>
            <a:pPr defTabSz="1219170">
              <a:lnSpc>
                <a:spcPts val="1000"/>
              </a:lnSpc>
              <a:defRPr/>
            </a:pPr>
            <a:r>
              <a:rPr lang="en-US" sz="1000" kern="0" dirty="0">
                <a:solidFill>
                  <a:schemeClr val="bg2">
                    <a:lumMod val="50000"/>
                  </a:schemeClr>
                </a:solidFill>
                <a:latin typeface="Arial"/>
              </a:rPr>
              <a:t>See </a:t>
            </a:r>
            <a:r>
              <a:rPr lang="en-US" sz="1000" kern="0" dirty="0" err="1">
                <a:solidFill>
                  <a:schemeClr val="bg2">
                    <a:lumMod val="50000"/>
                  </a:schemeClr>
                </a:solidFill>
                <a:latin typeface="Arial"/>
              </a:rPr>
              <a:t>www.legalshield.com</a:t>
            </a:r>
            <a:r>
              <a:rPr lang="en-US" sz="1000" kern="0" dirty="0">
                <a:solidFill>
                  <a:schemeClr val="bg2">
                    <a:lumMod val="50000"/>
                  </a:schemeClr>
                </a:solidFill>
                <a:latin typeface="Arial"/>
              </a:rPr>
              <a:t>/</a:t>
            </a:r>
            <a:r>
              <a:rPr lang="en-US" sz="1000" kern="0" dirty="0" err="1">
                <a:solidFill>
                  <a:schemeClr val="bg2">
                    <a:lumMod val="50000"/>
                  </a:schemeClr>
                </a:solidFill>
                <a:latin typeface="Arial"/>
              </a:rPr>
              <a:t>fullplandetails</a:t>
            </a:r>
            <a:r>
              <a:rPr lang="en-US" sz="1000" kern="0" dirty="0">
                <a:solidFill>
                  <a:schemeClr val="bg2">
                    <a:lumMod val="50000"/>
                  </a:schemeClr>
                </a:solidFill>
                <a:latin typeface="Arial"/>
              </a:rPr>
              <a:t> [and select your state/province] for specifics. </a:t>
            </a:r>
          </a:p>
          <a:p>
            <a:pPr defTabSz="1219170">
              <a:lnSpc>
                <a:spcPts val="1000"/>
              </a:lnSpc>
              <a:defRPr/>
            </a:pPr>
            <a:r>
              <a:rPr lang="en-US" sz="1000" kern="0" dirty="0">
                <a:solidFill>
                  <a:schemeClr val="bg2">
                    <a:lumMod val="50000"/>
                  </a:schemeClr>
                </a:solidFill>
                <a:latin typeface="Arial"/>
              </a:rPr>
              <a:t>Please review a contract for complete terms, conditions and exclusions before purchase.</a:t>
            </a:r>
            <a:endParaRPr lang="en-US" sz="1000" kern="0" dirty="0">
              <a:solidFill>
                <a:schemeClr val="bg2">
                  <a:lumMod val="50000"/>
                </a:schemeClr>
              </a:solidFill>
              <a:latin typeface="Arial"/>
              <a:cs typeface="Arial"/>
            </a:endParaRPr>
          </a:p>
        </p:txBody>
      </p:sp>
    </p:spTree>
    <p:extLst>
      <p:ext uri="{BB962C8B-B14F-4D97-AF65-F5344CB8AC3E}">
        <p14:creationId xmlns:p14="http://schemas.microsoft.com/office/powerpoint/2010/main" val="477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C6906B-F1EF-44F7-9B43-A247D78308B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2454"/>
            <a:ext cx="12192000" cy="6850499"/>
          </a:xfrm>
          <a:prstGeom prst="rect">
            <a:avLst/>
          </a:prstGeom>
        </p:spPr>
      </p:pic>
      <p:sp>
        <p:nvSpPr>
          <p:cNvPr id="12" name="Title 2"/>
          <p:cNvSpPr>
            <a:spLocks noGrp="1"/>
          </p:cNvSpPr>
          <p:nvPr>
            <p:ph type="ctrTitle"/>
          </p:nvPr>
        </p:nvSpPr>
        <p:spPr>
          <a:xfrm>
            <a:off x="400593" y="0"/>
            <a:ext cx="5214899" cy="6858000"/>
          </a:xfrm>
          <a:solidFill>
            <a:schemeClr val="bg1">
              <a:alpha val="80000"/>
            </a:schemeClr>
          </a:solidFill>
        </p:spPr>
        <p:txBody>
          <a:bodyPr/>
          <a:lstStyle/>
          <a:p>
            <a:pPr>
              <a:spcAft>
                <a:spcPts val="1200"/>
              </a:spcAft>
            </a:pPr>
            <a:br>
              <a:rPr lang="en-US" dirty="0"/>
            </a:br>
            <a:br>
              <a:rPr lang="en-US" dirty="0"/>
            </a:br>
            <a:br>
              <a:rPr lang="en-US" dirty="0"/>
            </a:br>
            <a:r>
              <a:rPr lang="en-US" dirty="0"/>
              <a:t>Personal growth. </a:t>
            </a:r>
            <a:br>
              <a:rPr lang="en-US" dirty="0"/>
            </a:br>
            <a:r>
              <a:rPr lang="en-US" dirty="0"/>
              <a:t>Professional opportunity.</a:t>
            </a:r>
            <a:br>
              <a:rPr lang="en-US" dirty="0"/>
            </a:br>
            <a:r>
              <a:rPr lang="en-US" dirty="0"/>
              <a:t>Powerful journey.</a:t>
            </a:r>
            <a:br>
              <a:rPr lang="en-US" dirty="0"/>
            </a:br>
            <a:br>
              <a:rPr lang="en-US" dirty="0"/>
            </a:br>
            <a:br>
              <a:rPr lang="en-US" dirty="0"/>
            </a:br>
            <a:endParaRPr lang="en-US" dirty="0"/>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8215" y="949235"/>
            <a:ext cx="2699654" cy="539930"/>
          </a:xfrm>
          <a:prstGeom prst="rect">
            <a:avLst/>
          </a:prstGeom>
        </p:spPr>
      </p:pic>
      <p:sp>
        <p:nvSpPr>
          <p:cNvPr id="14" name="Rectangle 13">
            <a:extLst>
              <a:ext uri="{FF2B5EF4-FFF2-40B4-BE49-F238E27FC236}">
                <a16:creationId xmlns:a16="http://schemas.microsoft.com/office/drawing/2014/main" id="{C774ADAF-B000-40CC-BF8D-A15B2211B75D}"/>
              </a:ext>
            </a:extLst>
          </p:cNvPr>
          <p:cNvSpPr/>
          <p:nvPr/>
        </p:nvSpPr>
        <p:spPr>
          <a:xfrm>
            <a:off x="557691" y="5978194"/>
            <a:ext cx="4773244" cy="733534"/>
          </a:xfrm>
          <a:prstGeom prst="rect">
            <a:avLst/>
          </a:prstGeom>
          <a:noFill/>
        </p:spPr>
        <p:txBody>
          <a:bodyPr wrap="square">
            <a:spAutoFit/>
          </a:bodyPr>
          <a:lstStyle/>
          <a:p>
            <a:pPr>
              <a:lnSpc>
                <a:spcPts val="1000"/>
              </a:lnSpc>
            </a:pPr>
            <a:r>
              <a:rPr lang="en-US" sz="1050" dirty="0"/>
              <a:t>LegalShield makes no guarantee or promise of income or business as results are determined by the efforts of those individuals who market LegalShield plans as Independent Associates. These experiences are specific to each Independent Associate’s efforts, abilities and motivation </a:t>
            </a:r>
            <a:r>
              <a:rPr lang="en-US" sz="1050" dirty="0">
                <a:latin typeface="Arial" pitchFamily="34" charset="0"/>
                <a:cs typeface="Arial" pitchFamily="34" charset="0"/>
              </a:rPr>
              <a:t>available at opportunity.legalshield.com. </a:t>
            </a:r>
          </a:p>
        </p:txBody>
      </p:sp>
    </p:spTree>
    <p:extLst>
      <p:ext uri="{BB962C8B-B14F-4D97-AF65-F5344CB8AC3E}">
        <p14:creationId xmlns:p14="http://schemas.microsoft.com/office/powerpoint/2010/main" val="2180010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 y="708811"/>
            <a:ext cx="5367876" cy="6149189"/>
            <a:chOff x="2" y="534028"/>
            <a:chExt cx="4025907" cy="4611892"/>
          </a:xfrm>
        </p:grpSpPr>
        <p:pic>
          <p:nvPicPr>
            <p:cNvPr id="18" name="Picture 1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534028"/>
              <a:ext cx="4025907" cy="4611892"/>
            </a:xfrm>
            <a:prstGeom prst="rect">
              <a:avLst/>
            </a:prstGeom>
          </p:spPr>
        </p:pic>
        <p:sp>
          <p:nvSpPr>
            <p:cNvPr id="26" name="Rectangle 25"/>
            <p:cNvSpPr/>
            <p:nvPr/>
          </p:nvSpPr>
          <p:spPr>
            <a:xfrm>
              <a:off x="1436409" y="1019503"/>
              <a:ext cx="1853330" cy="343609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22" name="Group 21"/>
          <p:cNvGrpSpPr/>
          <p:nvPr/>
        </p:nvGrpSpPr>
        <p:grpSpPr>
          <a:xfrm>
            <a:off x="532718" y="708810"/>
            <a:ext cx="849778" cy="849779"/>
            <a:chOff x="399538" y="534028"/>
            <a:chExt cx="637334" cy="637334"/>
          </a:xfrm>
        </p:grpSpPr>
        <p:sp>
          <p:nvSpPr>
            <p:cNvPr id="23" name="Rectangle 22"/>
            <p:cNvSpPr/>
            <p:nvPr/>
          </p:nvSpPr>
          <p:spPr>
            <a:xfrm>
              <a:off x="479502" y="730405"/>
              <a:ext cx="485078" cy="30202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24" name="Picture 23"/>
            <p:cNvPicPr>
              <a:picLocks noChangeAspect="1"/>
            </p:cNvPicPr>
            <p:nvPr/>
          </p:nvPicPr>
          <p:blipFill>
            <a:blip r:embed="rId4"/>
            <a:stretch>
              <a:fillRect/>
            </a:stretch>
          </p:blipFill>
          <p:spPr>
            <a:xfrm>
              <a:off x="399538" y="534028"/>
              <a:ext cx="637334" cy="637334"/>
            </a:xfrm>
            <a:prstGeom prst="rect">
              <a:avLst/>
            </a:prstGeom>
          </p:spPr>
        </p:pic>
      </p:grpSp>
      <p:sp>
        <p:nvSpPr>
          <p:cNvPr id="50" name="Content Placeholder 2"/>
          <p:cNvSpPr>
            <a:spLocks noGrp="1"/>
          </p:cNvSpPr>
          <p:nvPr>
            <p:ph idx="4294967295"/>
          </p:nvPr>
        </p:nvSpPr>
        <p:spPr>
          <a:xfrm>
            <a:off x="5638801" y="1856053"/>
            <a:ext cx="5714999" cy="3540125"/>
          </a:xfrm>
        </p:spPr>
        <p:txBody>
          <a:bodyPr/>
          <a:lstStyle/>
          <a:p>
            <a:r>
              <a:rPr lang="en-US" b="1" dirty="0">
                <a:solidFill>
                  <a:schemeClr val="tx2"/>
                </a:solidFill>
              </a:rPr>
              <a:t>24/7 Emergency Access                       </a:t>
            </a:r>
            <a:r>
              <a:rPr lang="en-US" sz="2000" dirty="0">
                <a:solidFill>
                  <a:schemeClr val="tx2"/>
                </a:solidFill>
              </a:rPr>
              <a:t>For covered situations</a:t>
            </a:r>
          </a:p>
        </p:txBody>
      </p:sp>
      <p:sp>
        <p:nvSpPr>
          <p:cNvPr id="19" name="Rectangle 18">
            <a:extLst>
              <a:ext uri="{FF2B5EF4-FFF2-40B4-BE49-F238E27FC236}">
                <a16:creationId xmlns:a16="http://schemas.microsoft.com/office/drawing/2014/main" id="{64B2FF79-EED5-4990-9530-B65E423859C5}"/>
              </a:ext>
            </a:extLst>
          </p:cNvPr>
          <p:cNvSpPr/>
          <p:nvPr/>
        </p:nvSpPr>
        <p:spPr>
          <a:xfrm>
            <a:off x="5638800" y="708811"/>
            <a:ext cx="6395586" cy="646331"/>
          </a:xfrm>
          <a:prstGeom prst="rect">
            <a:avLst/>
          </a:prstGeom>
        </p:spPr>
        <p:txBody>
          <a:bodyPr wrap="square">
            <a:spAutoFit/>
          </a:bodyPr>
          <a:lstStyle/>
          <a:p>
            <a:r>
              <a:rPr lang="en-US" sz="3600" b="1" dirty="0">
                <a:solidFill>
                  <a:schemeClr val="accent2"/>
                </a:solidFill>
                <a:latin typeface="Lucida Bright" charset="0"/>
              </a:rPr>
              <a:t>Tap. Call. Access.</a:t>
            </a:r>
            <a:endParaRPr lang="en-US" sz="1200" dirty="0">
              <a:solidFill>
                <a:schemeClr val="accent2"/>
              </a:solidFill>
            </a:endParaRPr>
          </a:p>
        </p:txBody>
      </p:sp>
      <p:pic>
        <p:nvPicPr>
          <p:cNvPr id="14" name="Picture 13">
            <a:extLst>
              <a:ext uri="{FF2B5EF4-FFF2-40B4-BE49-F238E27FC236}">
                <a16:creationId xmlns:a16="http://schemas.microsoft.com/office/drawing/2014/main" id="{12A35ACB-D2F2-4A02-B697-6EF37EF981A3}"/>
              </a:ext>
            </a:extLst>
          </p:cNvPr>
          <p:cNvPicPr>
            <a:picLocks noChangeAspect="1"/>
          </p:cNvPicPr>
          <p:nvPr/>
        </p:nvPicPr>
        <p:blipFill>
          <a:blip r:embed="rId5"/>
          <a:stretch>
            <a:fillRect/>
          </a:stretch>
        </p:blipFill>
        <p:spPr>
          <a:xfrm>
            <a:off x="1923068" y="1355142"/>
            <a:ext cx="2463251" cy="4582429"/>
          </a:xfrm>
          <a:prstGeom prst="rect">
            <a:avLst/>
          </a:prstGeom>
        </p:spPr>
      </p:pic>
      <p:sp>
        <p:nvSpPr>
          <p:cNvPr id="11" name="Oval 10"/>
          <p:cNvSpPr/>
          <p:nvPr/>
        </p:nvSpPr>
        <p:spPr>
          <a:xfrm>
            <a:off x="1756543" y="5234053"/>
            <a:ext cx="2031527" cy="594732"/>
          </a:xfrm>
          <a:prstGeom prst="ellipse">
            <a:avLst/>
          </a:prstGeom>
          <a:noFill/>
          <a:ln w="508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0" name="Rectangle 19">
            <a:extLst>
              <a:ext uri="{FF2B5EF4-FFF2-40B4-BE49-F238E27FC236}">
                <a16:creationId xmlns:a16="http://schemas.microsoft.com/office/drawing/2014/main" id="{6F613B72-8457-4FF2-9B16-5DAFFB83136C}"/>
              </a:ext>
            </a:extLst>
          </p:cNvPr>
          <p:cNvSpPr/>
          <p:nvPr/>
        </p:nvSpPr>
        <p:spPr>
          <a:xfrm>
            <a:off x="5638800" y="6306983"/>
            <a:ext cx="5879738" cy="384721"/>
          </a:xfrm>
          <a:prstGeom prst="rect">
            <a:avLst/>
          </a:prstGeom>
        </p:spPr>
        <p:txBody>
          <a:bodyPr wrap="square" lIns="0" tIns="0" rIns="0" bIns="0">
            <a:spAutoFit/>
          </a:bodyPr>
          <a:lstStyle/>
          <a:p>
            <a:pPr defTabSz="1219170">
              <a:lnSpc>
                <a:spcPts val="1000"/>
              </a:lnSpc>
              <a:defRPr/>
            </a:pPr>
            <a:r>
              <a:rPr lang="en-US" sz="1000" kern="0">
                <a:solidFill>
                  <a:schemeClr val="bg2">
                    <a:lumMod val="50000"/>
                  </a:schemeClr>
                </a:solidFill>
                <a:latin typeface="Arial"/>
              </a:rPr>
              <a:t>Exclusions and limitations apply. </a:t>
            </a:r>
            <a:r>
              <a:rPr lang="en-US" sz="1000" kern="0" dirty="0">
                <a:solidFill>
                  <a:schemeClr val="bg2">
                    <a:lumMod val="50000"/>
                  </a:schemeClr>
                </a:solidFill>
                <a:latin typeface="Arial"/>
              </a:rPr>
              <a:t>Services and benefits vary by state/province. </a:t>
            </a:r>
          </a:p>
          <a:p>
            <a:pPr defTabSz="1219170">
              <a:lnSpc>
                <a:spcPts val="1000"/>
              </a:lnSpc>
              <a:defRPr/>
            </a:pPr>
            <a:r>
              <a:rPr lang="en-US" sz="1000" kern="0" dirty="0">
                <a:solidFill>
                  <a:schemeClr val="bg2">
                    <a:lumMod val="50000"/>
                  </a:schemeClr>
                </a:solidFill>
                <a:latin typeface="Arial"/>
              </a:rPr>
              <a:t>See </a:t>
            </a:r>
            <a:r>
              <a:rPr lang="en-US" sz="1000" kern="0" dirty="0" err="1">
                <a:solidFill>
                  <a:schemeClr val="bg2">
                    <a:lumMod val="50000"/>
                  </a:schemeClr>
                </a:solidFill>
                <a:latin typeface="Arial"/>
              </a:rPr>
              <a:t>www.legalshield.com</a:t>
            </a:r>
            <a:r>
              <a:rPr lang="en-US" sz="1000" kern="0" dirty="0">
                <a:solidFill>
                  <a:schemeClr val="bg2">
                    <a:lumMod val="50000"/>
                  </a:schemeClr>
                </a:solidFill>
                <a:latin typeface="Arial"/>
              </a:rPr>
              <a:t>/</a:t>
            </a:r>
            <a:r>
              <a:rPr lang="en-US" sz="1000" kern="0" dirty="0" err="1">
                <a:solidFill>
                  <a:schemeClr val="bg2">
                    <a:lumMod val="50000"/>
                  </a:schemeClr>
                </a:solidFill>
                <a:latin typeface="Arial"/>
              </a:rPr>
              <a:t>fullplandetails</a:t>
            </a:r>
            <a:r>
              <a:rPr lang="en-US" sz="1000" kern="0" dirty="0">
                <a:solidFill>
                  <a:schemeClr val="bg2">
                    <a:lumMod val="50000"/>
                  </a:schemeClr>
                </a:solidFill>
                <a:latin typeface="Arial"/>
              </a:rPr>
              <a:t> [and select your state/province] for specifics. </a:t>
            </a:r>
          </a:p>
          <a:p>
            <a:pPr defTabSz="1219170">
              <a:lnSpc>
                <a:spcPts val="1000"/>
              </a:lnSpc>
              <a:defRPr/>
            </a:pPr>
            <a:r>
              <a:rPr lang="en-US" sz="1000" kern="0" dirty="0">
                <a:solidFill>
                  <a:schemeClr val="bg2">
                    <a:lumMod val="50000"/>
                  </a:schemeClr>
                </a:solidFill>
                <a:latin typeface="Arial"/>
              </a:rPr>
              <a:t>Please review a contract for complete terms, conditions and exclusions before purchase.</a:t>
            </a:r>
            <a:endParaRPr lang="en-US" sz="1000" kern="0" dirty="0">
              <a:solidFill>
                <a:schemeClr val="bg2">
                  <a:lumMod val="50000"/>
                </a:schemeClr>
              </a:solidFill>
              <a:latin typeface="Arial"/>
              <a:cs typeface="Arial"/>
            </a:endParaRPr>
          </a:p>
        </p:txBody>
      </p:sp>
    </p:spTree>
    <p:extLst>
      <p:ext uri="{BB962C8B-B14F-4D97-AF65-F5344CB8AC3E}">
        <p14:creationId xmlns:p14="http://schemas.microsoft.com/office/powerpoint/2010/main" val="29042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0">
                                            <p:txEl>
                                              <p:pRg st="0" end="0"/>
                                            </p:txEl>
                                          </p:spTgt>
                                        </p:tgtEl>
                                        <p:attrNameLst>
                                          <p:attrName>style.visibility</p:attrName>
                                        </p:attrNameLst>
                                      </p:cBhvr>
                                      <p:to>
                                        <p:strVal val="visible"/>
                                      </p:to>
                                    </p:set>
                                    <p:animEffect transition="in" filter="fade">
                                      <p:cBhvr>
                                        <p:cTn id="12" dur="500"/>
                                        <p:tgtEl>
                                          <p:spTgt spid="50">
                                            <p:txEl>
                                              <p:pRg st="0" end="0"/>
                                            </p:txEl>
                                          </p:spTgt>
                                        </p:tgtEl>
                                      </p:cBhvr>
                                    </p:animEffect>
                                    <p:anim calcmode="lin" valueType="num">
                                      <p:cBhvr>
                                        <p:cTn id="13"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80457"/>
            <a:ext cx="12192000" cy="4818744"/>
          </a:xfrm>
          <a:prstGeom prst="rect">
            <a:avLst/>
          </a:prstGeom>
          <a:noFill/>
        </p:spPr>
        <p:txBody>
          <a:bodyPr wrap="square" lIns="914400" rIns="914400" rtlCol="0" anchor="ctr">
            <a:noAutofit/>
          </a:bodyPr>
          <a:lstStyle/>
          <a:p>
            <a:pPr algn="ctr"/>
            <a:r>
              <a:rPr lang="en-US" sz="4400" dirty="0">
                <a:solidFill>
                  <a:schemeClr val="tx2"/>
                </a:solidFill>
              </a:rPr>
              <a:t>If you are injured at work or in an accident, </a:t>
            </a:r>
            <a:r>
              <a:rPr lang="en-US" sz="4400" b="1" dirty="0">
                <a:solidFill>
                  <a:schemeClr val="accent1"/>
                </a:solidFill>
              </a:rPr>
              <a:t>talk to your Provider Law Firm about representing you on a contingency</a:t>
            </a:r>
            <a:r>
              <a:rPr lang="en-US" sz="4400" b="1" dirty="0">
                <a:solidFill>
                  <a:srgbClr val="70468C"/>
                </a:solidFill>
              </a:rPr>
              <a:t> basis</a:t>
            </a:r>
            <a:r>
              <a:rPr lang="en-US" sz="4400" dirty="0">
                <a:solidFill>
                  <a:schemeClr val="tx2"/>
                </a:solidFill>
              </a:rPr>
              <a:t>, which means you don’t pay hourly rates.</a:t>
            </a:r>
          </a:p>
        </p:txBody>
      </p:sp>
      <p:pic>
        <p:nvPicPr>
          <p:cNvPr id="3" name="Picture 2">
            <a:extLst>
              <a:ext uri="{FF2B5EF4-FFF2-40B4-BE49-F238E27FC236}">
                <a16:creationId xmlns:a16="http://schemas.microsoft.com/office/drawing/2014/main" id="{A2941774-2E7C-4A6D-B438-46D00B0D88D7}"/>
              </a:ext>
            </a:extLst>
          </p:cNvPr>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5645147" y="820280"/>
            <a:ext cx="901706" cy="1096476"/>
          </a:xfrm>
          <a:prstGeom prst="rect">
            <a:avLst/>
          </a:prstGeom>
        </p:spPr>
      </p:pic>
      <p:sp>
        <p:nvSpPr>
          <p:cNvPr id="4" name="Rectangle 3">
            <a:extLst>
              <a:ext uri="{FF2B5EF4-FFF2-40B4-BE49-F238E27FC236}">
                <a16:creationId xmlns:a16="http://schemas.microsoft.com/office/drawing/2014/main" id="{DBA532E9-458D-4743-BB1D-571639081C2E}"/>
              </a:ext>
            </a:extLst>
          </p:cNvPr>
          <p:cNvSpPr/>
          <p:nvPr/>
        </p:nvSpPr>
        <p:spPr>
          <a:xfrm>
            <a:off x="574849" y="6404842"/>
            <a:ext cx="10941649" cy="369332"/>
          </a:xfrm>
          <a:prstGeom prst="rect">
            <a:avLst/>
          </a:prstGeom>
        </p:spPr>
        <p:txBody>
          <a:bodyPr wrap="square" lIns="0" tIns="0" rIns="0" bIns="0">
            <a:spAutoFit/>
          </a:bodyPr>
          <a:lstStyle/>
          <a:p>
            <a:pPr algn="ctr"/>
            <a:r>
              <a:rPr lang="en-US" sz="1200" dirty="0">
                <a:solidFill>
                  <a:schemeClr val="tx2"/>
                </a:solidFill>
              </a:rPr>
              <a:t>Exclusions and limitations may apply. There is no guarantee related to the outcome or that an attorney will be able to take the matter on a contingency fee basis. This is subject to the Provider Attorney’s professional judgment and a separate attorney-client contract.</a:t>
            </a:r>
          </a:p>
        </p:txBody>
      </p:sp>
    </p:spTree>
    <p:extLst>
      <p:ext uri="{BB962C8B-B14F-4D97-AF65-F5344CB8AC3E}">
        <p14:creationId xmlns:p14="http://schemas.microsoft.com/office/powerpoint/2010/main" val="1383069264"/>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F19ABF-8705-4ECC-87CE-97BE9280DEC5}"/>
              </a:ext>
            </a:extLst>
          </p:cNvPr>
          <p:cNvSpPr/>
          <p:nvPr/>
        </p:nvSpPr>
        <p:spPr>
          <a:xfrm>
            <a:off x="0" y="0"/>
            <a:ext cx="6111433" cy="685799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Placeholder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5999" y="2264228"/>
            <a:ext cx="6096002" cy="2322285"/>
          </a:xfrm>
          <a:prstGeom prst="rect">
            <a:avLst/>
          </a:prstGeom>
          <a:noFill/>
        </p:spPr>
      </p:pic>
      <p:sp>
        <p:nvSpPr>
          <p:cNvPr id="2" name="Title 1"/>
          <p:cNvSpPr>
            <a:spLocks noGrp="1"/>
          </p:cNvSpPr>
          <p:nvPr>
            <p:ph type="title"/>
          </p:nvPr>
        </p:nvSpPr>
        <p:spPr>
          <a:xfrm>
            <a:off x="0" y="1"/>
            <a:ext cx="6081486" cy="2510970"/>
          </a:xfrm>
        </p:spPr>
        <p:txBody>
          <a:bodyPr/>
          <a:lstStyle/>
          <a:p>
            <a:pPr>
              <a:spcBef>
                <a:spcPts val="1800"/>
              </a:spcBef>
            </a:pPr>
            <a:r>
              <a:rPr lang="en-US" dirty="0">
                <a:solidFill>
                  <a:schemeClr val="bg1"/>
                </a:solidFill>
              </a:rPr>
              <a:t>Contingency Cases</a:t>
            </a:r>
            <a:endParaRPr lang="en-US" sz="4400" b="0" dirty="0">
              <a:solidFill>
                <a:schemeClr val="bg1"/>
              </a:solidFill>
              <a:latin typeface="Arial" charset="0"/>
              <a:ea typeface="Arial" charset="0"/>
              <a:cs typeface="Arial" charset="0"/>
            </a:endParaRPr>
          </a:p>
        </p:txBody>
      </p:sp>
      <p:sp>
        <p:nvSpPr>
          <p:cNvPr id="3" name="Content Placeholder 2"/>
          <p:cNvSpPr>
            <a:spLocks noGrp="1"/>
          </p:cNvSpPr>
          <p:nvPr>
            <p:ph idx="1"/>
          </p:nvPr>
        </p:nvSpPr>
        <p:spPr>
          <a:xfrm>
            <a:off x="254642" y="1785256"/>
            <a:ext cx="5856791" cy="5072743"/>
          </a:xfrm>
        </p:spPr>
        <p:txBody>
          <a:bodyPr anchor="ctr">
            <a:normAutofit/>
          </a:bodyPr>
          <a:lstStyle/>
          <a:p>
            <a:pPr algn="ctr">
              <a:spcBef>
                <a:spcPts val="0"/>
              </a:spcBef>
              <a:spcAft>
                <a:spcPts val="1200"/>
              </a:spcAft>
              <a:buClr>
                <a:schemeClr val="accent1"/>
              </a:buClr>
            </a:pPr>
            <a:r>
              <a:rPr lang="en-US" sz="3600" b="1" dirty="0">
                <a:solidFill>
                  <a:schemeClr val="bg1"/>
                </a:solidFill>
                <a:latin typeface="Arial" charset="0"/>
                <a:ea typeface="Arial" charset="0"/>
                <a:cs typeface="Arial" charset="0"/>
              </a:rPr>
              <a:t>What if you…</a:t>
            </a:r>
          </a:p>
          <a:p>
            <a:pPr algn="ctr">
              <a:buClr>
                <a:schemeClr val="bg1">
                  <a:lumMod val="95000"/>
                </a:schemeClr>
              </a:buClr>
            </a:pPr>
            <a:r>
              <a:rPr lang="en-US" sz="3200" b="0" dirty="0">
                <a:solidFill>
                  <a:schemeClr val="bg1"/>
                </a:solidFill>
                <a:latin typeface="Arial" charset="0"/>
                <a:ea typeface="Arial" charset="0"/>
                <a:cs typeface="Arial" charset="0"/>
              </a:rPr>
              <a:t>Are the victim of an </a:t>
            </a:r>
            <a:br>
              <a:rPr lang="en-US" sz="3200" b="0" dirty="0">
                <a:solidFill>
                  <a:schemeClr val="bg1"/>
                </a:solidFill>
                <a:latin typeface="Arial" charset="0"/>
                <a:ea typeface="Arial" charset="0"/>
                <a:cs typeface="Arial" charset="0"/>
              </a:rPr>
            </a:br>
            <a:r>
              <a:rPr lang="en-US" sz="3200" b="0" dirty="0">
                <a:solidFill>
                  <a:schemeClr val="bg1"/>
                </a:solidFill>
                <a:latin typeface="Arial" charset="0"/>
                <a:ea typeface="Arial" charset="0"/>
                <a:cs typeface="Arial" charset="0"/>
              </a:rPr>
              <a:t>auto accident?</a:t>
            </a:r>
          </a:p>
          <a:p>
            <a:pPr algn="ctr">
              <a:buClr>
                <a:schemeClr val="bg1">
                  <a:lumMod val="95000"/>
                </a:schemeClr>
              </a:buClr>
            </a:pPr>
            <a:r>
              <a:rPr lang="en-US" sz="3200" dirty="0">
                <a:solidFill>
                  <a:schemeClr val="bg1"/>
                </a:solidFill>
                <a:latin typeface="Arial" charset="0"/>
                <a:ea typeface="Arial" charset="0"/>
                <a:cs typeface="Arial" charset="0"/>
              </a:rPr>
              <a:t>Get hurt while on the job?</a:t>
            </a:r>
          </a:p>
          <a:p>
            <a:pPr algn="ctr">
              <a:buClr>
                <a:schemeClr val="bg1">
                  <a:lumMod val="95000"/>
                </a:schemeClr>
              </a:buClr>
            </a:pPr>
            <a:r>
              <a:rPr lang="en-US" sz="3200" b="0" dirty="0">
                <a:solidFill>
                  <a:schemeClr val="bg1"/>
                </a:solidFill>
                <a:latin typeface="Arial" charset="0"/>
                <a:ea typeface="Arial" charset="0"/>
                <a:cs typeface="Arial" charset="0"/>
              </a:rPr>
              <a:t>Are the victim of </a:t>
            </a:r>
            <a:br>
              <a:rPr lang="en-US" sz="3200" b="0" dirty="0">
                <a:solidFill>
                  <a:schemeClr val="bg1"/>
                </a:solidFill>
                <a:latin typeface="Arial" charset="0"/>
                <a:ea typeface="Arial" charset="0"/>
                <a:cs typeface="Arial" charset="0"/>
              </a:rPr>
            </a:br>
            <a:r>
              <a:rPr lang="en-US" sz="3200" b="0" dirty="0">
                <a:solidFill>
                  <a:schemeClr val="bg1"/>
                </a:solidFill>
                <a:latin typeface="Arial" charset="0"/>
                <a:ea typeface="Arial" charset="0"/>
                <a:cs typeface="Arial" charset="0"/>
              </a:rPr>
              <a:t>medical malpractice?</a:t>
            </a:r>
          </a:p>
        </p:txBody>
      </p:sp>
      <p:pic>
        <p:nvPicPr>
          <p:cNvPr id="25" name="Picture Placeholder 4"/>
          <p:cNvPicPr>
            <a:picLocks noChangeAspect="1"/>
          </p:cNvPicPr>
          <p:nvPr/>
        </p:nvPicPr>
        <p:blipFill rotWithShape="1">
          <a:blip r:embed="rId4" cstate="screen">
            <a:extLst>
              <a:ext uri="{28A0092B-C50C-407E-A947-70E740481C1C}">
                <a14:useLocalDpi xmlns:a14="http://schemas.microsoft.com/office/drawing/2010/main"/>
              </a:ext>
            </a:extLst>
          </a:blip>
          <a:srcRect l="-311" r="-1"/>
          <a:stretch/>
        </p:blipFill>
        <p:spPr>
          <a:xfrm>
            <a:off x="6095999" y="4579258"/>
            <a:ext cx="6096001" cy="2278742"/>
          </a:xfrm>
          <a:prstGeom prst="rect">
            <a:avLst/>
          </a:prstGeom>
          <a:noFill/>
        </p:spPr>
      </p:pic>
      <p:pic>
        <p:nvPicPr>
          <p:cNvPr id="26" name="Picture Placeholder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95999" y="0"/>
            <a:ext cx="6096002" cy="2278742"/>
          </a:xfrm>
          <a:prstGeom prst="rect">
            <a:avLst/>
          </a:prstGeom>
          <a:noFill/>
        </p:spPr>
      </p:pic>
    </p:spTree>
    <p:extLst>
      <p:ext uri="{BB962C8B-B14F-4D97-AF65-F5344CB8AC3E}">
        <p14:creationId xmlns:p14="http://schemas.microsoft.com/office/powerpoint/2010/main" val="95061341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2" presetClass="entr" presetSubtype="2" decel="5000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500" fill="hold"/>
                                        <p:tgtEl>
                                          <p:spTgt spid="26"/>
                                        </p:tgtEl>
                                        <p:attrNameLst>
                                          <p:attrName>ppt_x</p:attrName>
                                        </p:attrNameLst>
                                      </p:cBhvr>
                                      <p:tavLst>
                                        <p:tav tm="0">
                                          <p:val>
                                            <p:strVal val="1+#ppt_w/2"/>
                                          </p:val>
                                        </p:tav>
                                        <p:tav tm="100000">
                                          <p:val>
                                            <p:strVal val="#ppt_x"/>
                                          </p:val>
                                        </p:tav>
                                      </p:tavLst>
                                    </p:anim>
                                    <p:anim calcmode="lin" valueType="num">
                                      <p:cBhvr additive="base">
                                        <p:cTn id="11"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2" presetClass="entr" presetSubtype="2" decel="5000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1+#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2" presetClass="entr" presetSubtype="2" decel="5000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1+#ppt_w/2"/>
                                          </p:val>
                                        </p:tav>
                                        <p:tav tm="100000">
                                          <p:val>
                                            <p:strVal val="#ppt_x"/>
                                          </p:val>
                                        </p:tav>
                                      </p:tavLst>
                                    </p:anim>
                                    <p:anim calcmode="lin" valueType="num">
                                      <p:cBhvr additive="base">
                                        <p:cTn id="29"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4500" y="1767507"/>
            <a:ext cx="9231923" cy="2107502"/>
          </a:xfrm>
        </p:spPr>
        <p:txBody>
          <a:bodyPr vert="horz" lIns="91440" tIns="91440" rIns="91440" bIns="91440" rtlCol="0" anchor="t">
            <a:normAutofit fontScale="85000" lnSpcReduction="20000"/>
          </a:bodyPr>
          <a:lstStyle/>
          <a:p>
            <a:pPr marL="342900" indent="-342900">
              <a:lnSpc>
                <a:spcPct val="107000"/>
              </a:lnSpc>
              <a:spcBef>
                <a:spcPts val="1200"/>
              </a:spcBef>
              <a:spcAft>
                <a:spcPts val="0"/>
              </a:spcAft>
              <a:buFont typeface="Arial" charset="0"/>
              <a:buChar char="•"/>
            </a:pPr>
            <a:r>
              <a:rPr lang="en-US" sz="3000" dirty="0"/>
              <a:t>DUI</a:t>
            </a:r>
          </a:p>
          <a:p>
            <a:pPr marL="342900" indent="-342900">
              <a:lnSpc>
                <a:spcPct val="107000"/>
              </a:lnSpc>
              <a:spcBef>
                <a:spcPts val="1200"/>
              </a:spcBef>
              <a:spcAft>
                <a:spcPts val="0"/>
              </a:spcAft>
              <a:buFont typeface="Arial" charset="0"/>
              <a:buChar char="•"/>
            </a:pPr>
            <a:r>
              <a:rPr lang="en-US" sz="3000" dirty="0"/>
              <a:t>Bankruptcy</a:t>
            </a:r>
          </a:p>
          <a:p>
            <a:pPr marL="342900" indent="-342900">
              <a:lnSpc>
                <a:spcPct val="107000"/>
              </a:lnSpc>
              <a:spcBef>
                <a:spcPts val="1200"/>
              </a:spcBef>
              <a:spcAft>
                <a:spcPts val="0"/>
              </a:spcAft>
              <a:buFont typeface="Arial" charset="0"/>
              <a:buChar char="•"/>
            </a:pPr>
            <a:r>
              <a:rPr lang="en-US" sz="3000" dirty="0"/>
              <a:t>Contested Adoption</a:t>
            </a:r>
          </a:p>
          <a:p>
            <a:pPr marL="342900" indent="-342900">
              <a:lnSpc>
                <a:spcPct val="107000"/>
              </a:lnSpc>
              <a:spcBef>
                <a:spcPts val="1200"/>
              </a:spcBef>
              <a:spcAft>
                <a:spcPts val="0"/>
              </a:spcAft>
              <a:buFont typeface="Arial" charset="0"/>
              <a:buChar char="•"/>
            </a:pPr>
            <a:r>
              <a:rPr lang="en-US" sz="3000" dirty="0">
                <a:cs typeface="Arial"/>
              </a:rPr>
              <a:t>Contested Divorce</a:t>
            </a:r>
          </a:p>
          <a:p>
            <a:pPr marL="342900" indent="-342900">
              <a:buFont typeface="Arial" charset="0"/>
              <a:buChar char="•"/>
            </a:pPr>
            <a:endParaRPr lang="en-US" sz="2200" dirty="0">
              <a:cs typeface="Arial"/>
            </a:endParaRPr>
          </a:p>
          <a:p>
            <a:pPr marL="342900" indent="-342900">
              <a:buFont typeface="Arial" charset="0"/>
              <a:buChar char="•"/>
            </a:pPr>
            <a:endParaRPr lang="en-US" sz="2200" dirty="0"/>
          </a:p>
          <a:p>
            <a:pPr marL="342900" indent="-342900">
              <a:buFont typeface="Arial" charset="0"/>
              <a:buChar char="•"/>
            </a:pPr>
            <a:endParaRPr lang="en-US" sz="2200" dirty="0"/>
          </a:p>
          <a:p>
            <a:pPr marL="342900" indent="-342900">
              <a:buFont typeface="Arial" charset="0"/>
              <a:buChar char="•"/>
            </a:pPr>
            <a:endParaRPr lang="en-US" sz="2200" b="1" dirty="0">
              <a:solidFill>
                <a:schemeClr val="tx2"/>
              </a:solidFill>
            </a:endParaRPr>
          </a:p>
        </p:txBody>
      </p:sp>
      <p:pic>
        <p:nvPicPr>
          <p:cNvPr id="21" name="Picture 20">
            <a:extLst>
              <a:ext uri="{FF2B5EF4-FFF2-40B4-BE49-F238E27FC236}">
                <a16:creationId xmlns:a16="http://schemas.microsoft.com/office/drawing/2014/main" id="{EB0D614B-1C6C-4B89-9FA5-4DE5B215464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060254"/>
            <a:ext cx="12192000" cy="2797745"/>
          </a:xfrm>
          <a:prstGeom prst="rect">
            <a:avLst/>
          </a:prstGeom>
        </p:spPr>
      </p:pic>
      <p:sp>
        <p:nvSpPr>
          <p:cNvPr id="14" name="Rectangle 13">
            <a:extLst>
              <a:ext uri="{FF2B5EF4-FFF2-40B4-BE49-F238E27FC236}">
                <a16:creationId xmlns:a16="http://schemas.microsoft.com/office/drawing/2014/main" id="{DBA532E9-458D-4743-BB1D-571639081C2E}"/>
              </a:ext>
            </a:extLst>
          </p:cNvPr>
          <p:cNvSpPr/>
          <p:nvPr/>
        </p:nvSpPr>
        <p:spPr>
          <a:xfrm>
            <a:off x="10005653" y="5894665"/>
            <a:ext cx="1945047" cy="769441"/>
          </a:xfrm>
          <a:prstGeom prst="rect">
            <a:avLst/>
          </a:prstGeom>
        </p:spPr>
        <p:txBody>
          <a:bodyPr wrap="square" lIns="0" tIns="0" rIns="0" bIns="0">
            <a:spAutoFit/>
          </a:bodyPr>
          <a:lstStyle/>
          <a:p>
            <a:pPr algn="r" defTabSz="1219170">
              <a:lnSpc>
                <a:spcPts val="1000"/>
              </a:lnSpc>
              <a:defRPr/>
            </a:pPr>
            <a:r>
              <a:rPr lang="en-US" sz="1000" kern="0" baseline="-25000">
                <a:solidFill>
                  <a:schemeClr val="bg2"/>
                </a:solidFill>
                <a:latin typeface="Arial"/>
              </a:rPr>
              <a:t>Exclusions and limitations apply. </a:t>
            </a:r>
            <a:r>
              <a:rPr lang="en-US" sz="1000" kern="0" baseline="-25000" dirty="0">
                <a:solidFill>
                  <a:schemeClr val="bg2"/>
                </a:solidFill>
                <a:latin typeface="Arial"/>
              </a:rPr>
              <a:t>Services and benefits vary by state/province. See </a:t>
            </a:r>
            <a:r>
              <a:rPr lang="en-US" sz="1000" b="1" kern="0" baseline="-25000" dirty="0" err="1">
                <a:solidFill>
                  <a:schemeClr val="bg2"/>
                </a:solidFill>
                <a:latin typeface="Arial"/>
              </a:rPr>
              <a:t>www.legalshield.com</a:t>
            </a:r>
            <a:r>
              <a:rPr lang="en-US" sz="1000" b="1" kern="0" baseline="-25000" dirty="0">
                <a:solidFill>
                  <a:schemeClr val="bg2"/>
                </a:solidFill>
                <a:latin typeface="Arial"/>
              </a:rPr>
              <a:t>/</a:t>
            </a:r>
            <a:r>
              <a:rPr lang="en-US" sz="1000" b="1" kern="0" baseline="-25000" dirty="0" err="1">
                <a:solidFill>
                  <a:schemeClr val="bg2"/>
                </a:solidFill>
                <a:latin typeface="Arial"/>
              </a:rPr>
              <a:t>fullplandetails</a:t>
            </a:r>
            <a:r>
              <a:rPr lang="en-US" sz="1000" b="1" kern="0" baseline="-25000" dirty="0">
                <a:solidFill>
                  <a:schemeClr val="bg2"/>
                </a:solidFill>
                <a:latin typeface="Arial"/>
              </a:rPr>
              <a:t> </a:t>
            </a:r>
            <a:r>
              <a:rPr lang="en-US" sz="1000" kern="0" baseline="-25000" dirty="0">
                <a:solidFill>
                  <a:schemeClr val="bg2"/>
                </a:solidFill>
                <a:latin typeface="Arial"/>
              </a:rPr>
              <a:t>[and select your state/province] for specifics. Please review a contract for complete terms, conditions and exclusions before purchase.</a:t>
            </a:r>
            <a:endParaRPr lang="en-US" sz="1000" kern="0" baseline="-25000" dirty="0">
              <a:solidFill>
                <a:schemeClr val="bg2"/>
              </a:solidFill>
              <a:latin typeface="Arial"/>
              <a:cs typeface="Arial"/>
            </a:endParaRPr>
          </a:p>
        </p:txBody>
      </p:sp>
      <p:sp>
        <p:nvSpPr>
          <p:cNvPr id="16" name="Title 1">
            <a:extLst>
              <a:ext uri="{FF2B5EF4-FFF2-40B4-BE49-F238E27FC236}">
                <a16:creationId xmlns:a16="http://schemas.microsoft.com/office/drawing/2014/main" id="{18CCA987-7733-4C0E-BA34-C93F032F1B7F}"/>
              </a:ext>
            </a:extLst>
          </p:cNvPr>
          <p:cNvSpPr txBox="1">
            <a:spLocks/>
          </p:cNvSpPr>
          <p:nvPr/>
        </p:nvSpPr>
        <p:spPr>
          <a:xfrm>
            <a:off x="1652954" y="744152"/>
            <a:ext cx="10410092" cy="1023355"/>
          </a:xfrm>
          <a:prstGeom prst="rect">
            <a:avLst/>
          </a:prstGeom>
        </p:spPr>
        <p:txBody>
          <a:bodyPr vert="horz" lIns="91440" tIns="45720" rIns="91440" bIns="45720" rtlCol="0" anchor="t">
            <a:noAutofit/>
          </a:bodyPr>
          <a:lstStyle>
            <a:lvl1pPr algn="l" defTabSz="914400" rtl="0" eaLnBrk="1" latinLnBrk="0" hangingPunct="1">
              <a:lnSpc>
                <a:spcPct val="87000"/>
              </a:lnSpc>
              <a:spcBef>
                <a:spcPct val="0"/>
              </a:spcBef>
              <a:buNone/>
              <a:defRPr sz="3200" b="1" kern="1200">
                <a:solidFill>
                  <a:srgbClr val="3C3D3C"/>
                </a:solidFill>
                <a:latin typeface="Lucida Bright" charset="0"/>
                <a:ea typeface="Lucida Bright" charset="0"/>
                <a:cs typeface="Lucida Bright" charset="0"/>
              </a:defRPr>
            </a:lvl1pPr>
          </a:lstStyle>
          <a:p>
            <a:pPr>
              <a:lnSpc>
                <a:spcPts val="5000"/>
              </a:lnSpc>
            </a:pPr>
            <a:r>
              <a:rPr lang="en-US" sz="4800">
                <a:solidFill>
                  <a:schemeClr val="accent2"/>
                </a:solidFill>
              </a:rPr>
              <a:t>25% Preferred Member Discount</a:t>
            </a:r>
          </a:p>
        </p:txBody>
      </p:sp>
      <p:grpSp>
        <p:nvGrpSpPr>
          <p:cNvPr id="12" name="Group 11"/>
          <p:cNvGrpSpPr/>
          <p:nvPr/>
        </p:nvGrpSpPr>
        <p:grpSpPr>
          <a:xfrm>
            <a:off x="532718" y="708810"/>
            <a:ext cx="849778" cy="849779"/>
            <a:chOff x="399538" y="534028"/>
            <a:chExt cx="637334" cy="637334"/>
          </a:xfrm>
        </p:grpSpPr>
        <p:sp>
          <p:nvSpPr>
            <p:cNvPr id="13" name="Rectangle 12"/>
            <p:cNvSpPr/>
            <p:nvPr/>
          </p:nvSpPr>
          <p:spPr>
            <a:xfrm>
              <a:off x="479502" y="730405"/>
              <a:ext cx="485078" cy="30202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5" name="Picture 14"/>
            <p:cNvPicPr>
              <a:picLocks noChangeAspect="1"/>
            </p:cNvPicPr>
            <p:nvPr/>
          </p:nvPicPr>
          <p:blipFill>
            <a:blip r:embed="rId4"/>
            <a:stretch>
              <a:fillRect/>
            </a:stretch>
          </p:blipFill>
          <p:spPr>
            <a:xfrm>
              <a:off x="399538" y="534028"/>
              <a:ext cx="637334" cy="637334"/>
            </a:xfrm>
            <a:prstGeom prst="rect">
              <a:avLst/>
            </a:prstGeom>
          </p:spPr>
        </p:pic>
      </p:grpSp>
    </p:spTree>
    <p:extLst>
      <p:ext uri="{BB962C8B-B14F-4D97-AF65-F5344CB8AC3E}">
        <p14:creationId xmlns:p14="http://schemas.microsoft.com/office/powerpoint/2010/main" val="135022588"/>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3" y="708811"/>
            <a:ext cx="5367876" cy="6149189"/>
            <a:chOff x="2" y="534028"/>
            <a:chExt cx="4025907" cy="4611892"/>
          </a:xfrm>
        </p:grpSpPr>
        <p:pic>
          <p:nvPicPr>
            <p:cNvPr id="32" name="Picture 3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534028"/>
              <a:ext cx="4025907" cy="4611892"/>
            </a:xfrm>
            <a:prstGeom prst="rect">
              <a:avLst/>
            </a:prstGeom>
          </p:spPr>
        </p:pic>
        <p:sp>
          <p:nvSpPr>
            <p:cNvPr id="33" name="Rectangle 32"/>
            <p:cNvSpPr/>
            <p:nvPr/>
          </p:nvSpPr>
          <p:spPr>
            <a:xfrm>
              <a:off x="1436409" y="1019503"/>
              <a:ext cx="1853330" cy="343609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grpSp>
        <p:nvGrpSpPr>
          <p:cNvPr id="35" name="Group 34"/>
          <p:cNvGrpSpPr/>
          <p:nvPr/>
        </p:nvGrpSpPr>
        <p:grpSpPr>
          <a:xfrm>
            <a:off x="532718" y="708810"/>
            <a:ext cx="849778" cy="849779"/>
            <a:chOff x="399538" y="534028"/>
            <a:chExt cx="637334" cy="637334"/>
          </a:xfrm>
        </p:grpSpPr>
        <p:sp>
          <p:nvSpPr>
            <p:cNvPr id="36" name="Rectangle 35"/>
            <p:cNvSpPr/>
            <p:nvPr/>
          </p:nvSpPr>
          <p:spPr>
            <a:xfrm>
              <a:off x="479502" y="730405"/>
              <a:ext cx="485078" cy="30202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37" name="Picture 36"/>
            <p:cNvPicPr>
              <a:picLocks noChangeAspect="1"/>
            </p:cNvPicPr>
            <p:nvPr/>
          </p:nvPicPr>
          <p:blipFill>
            <a:blip r:embed="rId4"/>
            <a:stretch>
              <a:fillRect/>
            </a:stretch>
          </p:blipFill>
          <p:spPr>
            <a:xfrm>
              <a:off x="399538" y="534028"/>
              <a:ext cx="637334" cy="637334"/>
            </a:xfrm>
            <a:prstGeom prst="rect">
              <a:avLst/>
            </a:prstGeom>
          </p:spPr>
        </p:pic>
      </p:gr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887897" y="5224932"/>
            <a:ext cx="610779" cy="456184"/>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28628" y="4586641"/>
            <a:ext cx="1125643" cy="333941"/>
          </a:xfrm>
          <a:prstGeom prst="rect">
            <a:avLst/>
          </a:prstGeom>
        </p:spPr>
      </p:pic>
      <p:pic>
        <p:nvPicPr>
          <p:cNvPr id="7" name="Picture 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15681" y="3918822"/>
            <a:ext cx="781448" cy="328208"/>
          </a:xfrm>
          <a:prstGeom prst="rect">
            <a:avLst/>
          </a:prstGeom>
        </p:spPr>
      </p:pic>
      <p:pic>
        <p:nvPicPr>
          <p:cNvPr id="8" name="Picture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27283" y="4735360"/>
            <a:ext cx="693171" cy="143256"/>
          </a:xfrm>
          <a:prstGeom prst="rect">
            <a:avLst/>
          </a:prstGeom>
        </p:spPr>
      </p:pic>
      <p:pic>
        <p:nvPicPr>
          <p:cNvPr id="9" name="Picture 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020080" y="4463525"/>
            <a:ext cx="1219200" cy="731520"/>
          </a:xfrm>
          <a:prstGeom prst="rect">
            <a:avLst/>
          </a:prstGeom>
        </p:spPr>
      </p:pic>
      <p:pic>
        <p:nvPicPr>
          <p:cNvPr id="10" name="Picture 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681989" y="4631532"/>
            <a:ext cx="1219200" cy="365760"/>
          </a:xfrm>
          <a:prstGeom prst="rect">
            <a:avLst/>
          </a:prstGeom>
        </p:spPr>
      </p:pic>
      <p:pic>
        <p:nvPicPr>
          <p:cNvPr id="13" name="Picture 1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294610" y="1573712"/>
            <a:ext cx="795600" cy="477360"/>
          </a:xfrm>
          <a:prstGeom prst="rect">
            <a:avLst/>
          </a:prstGeom>
        </p:spPr>
      </p:pic>
      <p:pic>
        <p:nvPicPr>
          <p:cNvPr id="17" name="Picture 1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819822" y="4716262"/>
            <a:ext cx="972065" cy="181452"/>
          </a:xfrm>
          <a:prstGeom prst="rect">
            <a:avLst/>
          </a:prstGeom>
        </p:spPr>
      </p:pic>
      <p:pic>
        <p:nvPicPr>
          <p:cNvPr id="22" name="Picture 21"/>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864088" y="2994663"/>
            <a:ext cx="972065" cy="583239"/>
          </a:xfrm>
          <a:prstGeom prst="rect">
            <a:avLst/>
          </a:prstGeom>
        </p:spPr>
      </p:pic>
      <p:pic>
        <p:nvPicPr>
          <p:cNvPr id="23" name="Picture 2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370106" y="3875554"/>
            <a:ext cx="972065" cy="414748"/>
          </a:xfrm>
          <a:prstGeom prst="rect">
            <a:avLst/>
          </a:prstGeom>
        </p:spPr>
      </p:pic>
      <p:pic>
        <p:nvPicPr>
          <p:cNvPr id="24" name="Picture 23"/>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543434" y="5384452"/>
            <a:ext cx="1172247" cy="128947"/>
          </a:xfrm>
          <a:prstGeom prst="rect">
            <a:avLst/>
          </a:prstGeom>
        </p:spPr>
      </p:pic>
      <p:pic>
        <p:nvPicPr>
          <p:cNvPr id="25" name="Picture 24"/>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593090" y="3769253"/>
            <a:ext cx="972065" cy="583239"/>
          </a:xfrm>
          <a:prstGeom prst="rect">
            <a:avLst/>
          </a:prstGeom>
        </p:spPr>
      </p:pic>
      <p:pic>
        <p:nvPicPr>
          <p:cNvPr id="26" name="Picture 25"/>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174593" y="2994663"/>
            <a:ext cx="972065" cy="583239"/>
          </a:xfrm>
          <a:prstGeom prst="rect">
            <a:avLst/>
          </a:prstGeom>
        </p:spPr>
      </p:pic>
      <p:pic>
        <p:nvPicPr>
          <p:cNvPr id="28" name="Picture 27"/>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691733" y="3174495"/>
            <a:ext cx="972065" cy="223575"/>
          </a:xfrm>
          <a:prstGeom prst="rect">
            <a:avLst/>
          </a:prstGeom>
        </p:spPr>
      </p:pic>
      <p:pic>
        <p:nvPicPr>
          <p:cNvPr id="29" name="Picture 28"/>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5755904" y="2913904"/>
            <a:ext cx="1137819" cy="744755"/>
          </a:xfrm>
          <a:prstGeom prst="rect">
            <a:avLst/>
          </a:prstGeom>
        </p:spPr>
      </p:pic>
      <p:pic>
        <p:nvPicPr>
          <p:cNvPr id="30" name="Picture 29"/>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0744986" y="2340039"/>
            <a:ext cx="972065" cy="327261"/>
          </a:xfrm>
          <a:prstGeom prst="rect">
            <a:avLst/>
          </a:prstGeom>
        </p:spPr>
      </p:pic>
      <p:pic>
        <p:nvPicPr>
          <p:cNvPr id="34" name="Picture 33"/>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5860973" y="1691182"/>
            <a:ext cx="772968" cy="213459"/>
          </a:xfrm>
          <a:prstGeom prst="rect">
            <a:avLst/>
          </a:prstGeom>
        </p:spPr>
      </p:pic>
      <p:pic>
        <p:nvPicPr>
          <p:cNvPr id="38" name="Picture 37"/>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8923366" y="2352351"/>
            <a:ext cx="1317559" cy="364524"/>
          </a:xfrm>
          <a:prstGeom prst="rect">
            <a:avLst/>
          </a:prstGeom>
        </p:spPr>
      </p:pic>
      <p:pic>
        <p:nvPicPr>
          <p:cNvPr id="39" name="Picture 38"/>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7322545" y="2408451"/>
            <a:ext cx="972065" cy="307821"/>
          </a:xfrm>
          <a:prstGeom prst="rect">
            <a:avLst/>
          </a:prstGeom>
        </p:spPr>
      </p:pic>
      <p:pic>
        <p:nvPicPr>
          <p:cNvPr id="40" name="Picture 39"/>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5853630" y="2286380"/>
            <a:ext cx="972065" cy="417988"/>
          </a:xfrm>
          <a:prstGeom prst="rect">
            <a:avLst/>
          </a:prstGeom>
        </p:spPr>
      </p:pic>
      <p:pic>
        <p:nvPicPr>
          <p:cNvPr id="41" name="Picture 40"/>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10774497" y="1607288"/>
            <a:ext cx="972065" cy="447151"/>
          </a:xfrm>
          <a:prstGeom prst="rect">
            <a:avLst/>
          </a:prstGeom>
        </p:spPr>
      </p:pic>
      <p:pic>
        <p:nvPicPr>
          <p:cNvPr id="44" name="Picture 43"/>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7080172" y="1605668"/>
            <a:ext cx="972065" cy="450391"/>
          </a:xfrm>
          <a:prstGeom prst="rect">
            <a:avLst/>
          </a:prstGeom>
        </p:spPr>
      </p:pic>
      <p:sp>
        <p:nvSpPr>
          <p:cNvPr id="2" name="TextBox 1"/>
          <p:cNvSpPr txBox="1"/>
          <p:nvPr/>
        </p:nvSpPr>
        <p:spPr>
          <a:xfrm>
            <a:off x="4773337" y="6263014"/>
            <a:ext cx="6580464" cy="400110"/>
          </a:xfrm>
          <a:prstGeom prst="rect">
            <a:avLst/>
          </a:prstGeom>
          <a:noFill/>
        </p:spPr>
        <p:txBody>
          <a:bodyPr wrap="square" rtlCol="0">
            <a:spAutoFit/>
          </a:bodyPr>
          <a:lstStyle/>
          <a:p>
            <a:pPr algn="ctr"/>
            <a:r>
              <a:rPr lang="en-US" sz="2000" b="1" dirty="0">
                <a:solidFill>
                  <a:schemeClr val="accent1"/>
                </a:solidFill>
                <a:latin typeface="Arial" charset="0"/>
                <a:ea typeface="Arial" charset="0"/>
                <a:cs typeface="Arial" charset="0"/>
              </a:rPr>
              <a:t>Take advantage of the savings with </a:t>
            </a:r>
            <a:r>
              <a:rPr lang="en-US" sz="2000" b="1" dirty="0" err="1">
                <a:solidFill>
                  <a:schemeClr val="accent1"/>
                </a:solidFill>
                <a:latin typeface="Arial" charset="0"/>
                <a:ea typeface="Arial" charset="0"/>
                <a:cs typeface="Arial" charset="0"/>
              </a:rPr>
              <a:t>MemberPERKS</a:t>
            </a:r>
            <a:r>
              <a:rPr lang="en-US" sz="2000" b="1" dirty="0">
                <a:solidFill>
                  <a:schemeClr val="accent1"/>
                </a:solidFill>
                <a:latin typeface="Arial" charset="0"/>
                <a:ea typeface="Arial" charset="0"/>
                <a:cs typeface="Arial" charset="0"/>
              </a:rPr>
              <a:t>!</a:t>
            </a:r>
          </a:p>
        </p:txBody>
      </p:sp>
      <p:pic>
        <p:nvPicPr>
          <p:cNvPr id="72" name="Picture 71">
            <a:extLst>
              <a:ext uri="{FF2B5EF4-FFF2-40B4-BE49-F238E27FC236}">
                <a16:creationId xmlns:a16="http://schemas.microsoft.com/office/drawing/2014/main" id="{AAEC5269-CB44-423C-BFD2-E8CA75F93DC4}"/>
              </a:ext>
            </a:extLst>
          </p:cNvPr>
          <p:cNvPicPr>
            <a:picLocks noChangeAspect="1"/>
          </p:cNvPicPr>
          <p:nvPr/>
        </p:nvPicPr>
        <p:blipFill>
          <a:blip r:embed="rId27"/>
          <a:stretch>
            <a:fillRect/>
          </a:stretch>
        </p:blipFill>
        <p:spPr>
          <a:xfrm>
            <a:off x="1923068" y="1355142"/>
            <a:ext cx="2463251" cy="4582429"/>
          </a:xfrm>
          <a:prstGeom prst="rect">
            <a:avLst/>
          </a:prstGeom>
        </p:spPr>
      </p:pic>
      <p:sp>
        <p:nvSpPr>
          <p:cNvPr id="76" name="Rectangle 75">
            <a:extLst>
              <a:ext uri="{FF2B5EF4-FFF2-40B4-BE49-F238E27FC236}">
                <a16:creationId xmlns:a16="http://schemas.microsoft.com/office/drawing/2014/main" id="{BAD363CA-BA8D-4F8F-86DB-BFD4392101AA}"/>
              </a:ext>
            </a:extLst>
          </p:cNvPr>
          <p:cNvSpPr/>
          <p:nvPr/>
        </p:nvSpPr>
        <p:spPr>
          <a:xfrm>
            <a:off x="5638800" y="708811"/>
            <a:ext cx="6395586" cy="646331"/>
          </a:xfrm>
          <a:prstGeom prst="rect">
            <a:avLst/>
          </a:prstGeom>
        </p:spPr>
        <p:txBody>
          <a:bodyPr wrap="square">
            <a:spAutoFit/>
          </a:bodyPr>
          <a:lstStyle/>
          <a:p>
            <a:r>
              <a:rPr lang="en-US" sz="3600" b="1" dirty="0">
                <a:solidFill>
                  <a:schemeClr val="accent2"/>
                </a:solidFill>
                <a:latin typeface="Lucida Bright" charset="0"/>
              </a:rPr>
              <a:t>Tap. Access. Save.</a:t>
            </a:r>
            <a:endParaRPr lang="en-US" sz="1200" dirty="0">
              <a:solidFill>
                <a:schemeClr val="accent2"/>
              </a:solidFill>
            </a:endParaRPr>
          </a:p>
        </p:txBody>
      </p:sp>
      <p:sp>
        <p:nvSpPr>
          <p:cNvPr id="11" name="Oval 10"/>
          <p:cNvSpPr/>
          <p:nvPr/>
        </p:nvSpPr>
        <p:spPr>
          <a:xfrm>
            <a:off x="1635394" y="4823321"/>
            <a:ext cx="1637517" cy="579863"/>
          </a:xfrm>
          <a:prstGeom prst="ellipse">
            <a:avLst/>
          </a:prstGeom>
          <a:noFill/>
          <a:ln w="508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Rectangle 3">
            <a:extLst>
              <a:ext uri="{FF2B5EF4-FFF2-40B4-BE49-F238E27FC236}">
                <a16:creationId xmlns:a16="http://schemas.microsoft.com/office/drawing/2014/main" id="{13A731EC-8D7B-450B-9B69-5B0F5EADEC3F}"/>
              </a:ext>
            </a:extLst>
          </p:cNvPr>
          <p:cNvSpPr/>
          <p:nvPr/>
        </p:nvSpPr>
        <p:spPr>
          <a:xfrm>
            <a:off x="4905115" y="6592877"/>
            <a:ext cx="7449129" cy="215444"/>
          </a:xfrm>
          <a:prstGeom prst="rect">
            <a:avLst/>
          </a:prstGeom>
        </p:spPr>
        <p:txBody>
          <a:bodyPr wrap="square">
            <a:spAutoFit/>
          </a:bodyPr>
          <a:lstStyle/>
          <a:p>
            <a:r>
              <a:rPr lang="en-US" sz="800" dirty="0">
                <a:solidFill>
                  <a:schemeClr val="bg2">
                    <a:lumMod val="50000"/>
                  </a:schemeClr>
                </a:solidFill>
                <a:latin typeface="Gotham-Book" pitchFamily="50" charset="0"/>
              </a:rPr>
              <a:t>These benefits are for LegalShield and </a:t>
            </a:r>
            <a:r>
              <a:rPr lang="en-US" sz="800" dirty="0" err="1">
                <a:solidFill>
                  <a:schemeClr val="bg2">
                    <a:lumMod val="50000"/>
                  </a:schemeClr>
                </a:solidFill>
                <a:latin typeface="Gotham-Book" pitchFamily="50" charset="0"/>
              </a:rPr>
              <a:t>IDShield</a:t>
            </a:r>
            <a:r>
              <a:rPr lang="en-US" sz="800" dirty="0">
                <a:solidFill>
                  <a:schemeClr val="bg2">
                    <a:lumMod val="50000"/>
                  </a:schemeClr>
                </a:solidFill>
                <a:latin typeface="Gotham-Book" pitchFamily="50" charset="0"/>
              </a:rPr>
              <a:t> members. All offers or promotions are subject to change without notice.</a:t>
            </a:r>
            <a:endParaRPr lang="en-US" sz="800" dirty="0">
              <a:solidFill>
                <a:schemeClr val="bg2">
                  <a:lumMod val="50000"/>
                </a:schemeClr>
              </a:solidFill>
            </a:endParaRPr>
          </a:p>
        </p:txBody>
      </p:sp>
      <p:pic>
        <p:nvPicPr>
          <p:cNvPr id="12" name="Picture 11">
            <a:extLst>
              <a:ext uri="{FF2B5EF4-FFF2-40B4-BE49-F238E27FC236}">
                <a16:creationId xmlns:a16="http://schemas.microsoft.com/office/drawing/2014/main" id="{319AB218-4C72-4F25-BADC-3BB038DFFF19}"/>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5677554" y="5136197"/>
            <a:ext cx="1195401" cy="529712"/>
          </a:xfrm>
          <a:prstGeom prst="rect">
            <a:avLst/>
          </a:prstGeom>
        </p:spPr>
      </p:pic>
      <p:pic>
        <p:nvPicPr>
          <p:cNvPr id="21" name="Picture 20">
            <a:extLst>
              <a:ext uri="{FF2B5EF4-FFF2-40B4-BE49-F238E27FC236}">
                <a16:creationId xmlns:a16="http://schemas.microsoft.com/office/drawing/2014/main" id="{2F93CDBA-0C64-45F1-BF65-FA3F56FE6ED3}"/>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10641950" y="5359108"/>
            <a:ext cx="1443786" cy="331047"/>
          </a:xfrm>
          <a:prstGeom prst="rect">
            <a:avLst/>
          </a:prstGeom>
        </p:spPr>
      </p:pic>
      <p:pic>
        <p:nvPicPr>
          <p:cNvPr id="77" name="Picture 76">
            <a:extLst>
              <a:ext uri="{FF2B5EF4-FFF2-40B4-BE49-F238E27FC236}">
                <a16:creationId xmlns:a16="http://schemas.microsoft.com/office/drawing/2014/main" id="{6EEFC735-85B2-43D7-9540-03232C2BA0EF}"/>
              </a:ext>
            </a:extLst>
          </p:cNvPr>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10744986" y="3911033"/>
            <a:ext cx="1237714" cy="328208"/>
          </a:xfrm>
          <a:prstGeom prst="rect">
            <a:avLst/>
          </a:prstGeom>
        </p:spPr>
      </p:pic>
      <p:pic>
        <p:nvPicPr>
          <p:cNvPr id="79" name="Picture 78">
            <a:extLst>
              <a:ext uri="{FF2B5EF4-FFF2-40B4-BE49-F238E27FC236}">
                <a16:creationId xmlns:a16="http://schemas.microsoft.com/office/drawing/2014/main" id="{9935E98D-3890-4FA7-8D1B-35BEAB79346D}"/>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8410964" y="3085132"/>
            <a:ext cx="1237006" cy="408212"/>
          </a:xfrm>
          <a:prstGeom prst="rect">
            <a:avLst/>
          </a:prstGeom>
        </p:spPr>
      </p:pic>
      <p:pic>
        <p:nvPicPr>
          <p:cNvPr id="81" name="Picture 80">
            <a:extLst>
              <a:ext uri="{FF2B5EF4-FFF2-40B4-BE49-F238E27FC236}">
                <a16:creationId xmlns:a16="http://schemas.microsoft.com/office/drawing/2014/main" id="{0AF1A7CB-4EE3-461C-AF82-99C500D73C60}"/>
              </a:ext>
            </a:extLst>
          </p:cNvPr>
          <p:cNvPicPr>
            <a:picLocks noChangeAspect="1"/>
          </p:cNvPicPr>
          <p:nvPr/>
        </p:nvPicPr>
        <p:blipFill rotWithShape="1">
          <a:blip r:embed="rId32" cstate="screen">
            <a:extLst>
              <a:ext uri="{28A0092B-C50C-407E-A947-70E740481C1C}">
                <a14:useLocalDpi xmlns:a14="http://schemas.microsoft.com/office/drawing/2010/main"/>
              </a:ext>
            </a:extLst>
          </a:blip>
          <a:srcRect/>
          <a:stretch/>
        </p:blipFill>
        <p:spPr>
          <a:xfrm>
            <a:off x="6565155" y="3941342"/>
            <a:ext cx="1724263" cy="357251"/>
          </a:xfrm>
          <a:prstGeom prst="rect">
            <a:avLst/>
          </a:prstGeom>
        </p:spPr>
      </p:pic>
      <p:pic>
        <p:nvPicPr>
          <p:cNvPr id="83" name="Picture 82">
            <a:extLst>
              <a:ext uri="{FF2B5EF4-FFF2-40B4-BE49-F238E27FC236}">
                <a16:creationId xmlns:a16="http://schemas.microsoft.com/office/drawing/2014/main" id="{22D2B5FB-A3B7-4CA8-AFBD-A3E30470A61A}"/>
              </a:ext>
            </a:extLst>
          </p:cNvPr>
          <p:cNvPicPr>
            <a:picLocks noChangeAspect="1"/>
          </p:cNvPicPr>
          <p:nvPr/>
        </p:nvPicPr>
        <p:blipFill>
          <a:blip r:embed="rId33" cstate="screen">
            <a:extLst>
              <a:ext uri="{28A0092B-C50C-407E-A947-70E740481C1C}">
                <a14:useLocalDpi xmlns:a14="http://schemas.microsoft.com/office/drawing/2010/main"/>
              </a:ext>
            </a:extLst>
          </a:blip>
          <a:stretch>
            <a:fillRect/>
          </a:stretch>
        </p:blipFill>
        <p:spPr>
          <a:xfrm>
            <a:off x="9278666" y="1566548"/>
            <a:ext cx="1218463" cy="514721"/>
          </a:xfrm>
          <a:prstGeom prst="rect">
            <a:avLst/>
          </a:prstGeom>
        </p:spPr>
      </p:pic>
      <p:pic>
        <p:nvPicPr>
          <p:cNvPr id="85" name="Picture 84">
            <a:extLst>
              <a:ext uri="{FF2B5EF4-FFF2-40B4-BE49-F238E27FC236}">
                <a16:creationId xmlns:a16="http://schemas.microsoft.com/office/drawing/2014/main" id="{A11BF2E4-1864-43BF-9524-7F2377482CFF}"/>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7042371" y="5320243"/>
            <a:ext cx="1265546" cy="284748"/>
          </a:xfrm>
          <a:prstGeom prst="rect">
            <a:avLst/>
          </a:prstGeom>
        </p:spPr>
      </p:pic>
      <p:sp>
        <p:nvSpPr>
          <p:cNvPr id="86" name="Rectangle 85">
            <a:extLst>
              <a:ext uri="{FF2B5EF4-FFF2-40B4-BE49-F238E27FC236}">
                <a16:creationId xmlns:a16="http://schemas.microsoft.com/office/drawing/2014/main" id="{4232E9D8-F7A8-4239-8602-474ACB0B9F42}"/>
              </a:ext>
            </a:extLst>
          </p:cNvPr>
          <p:cNvSpPr/>
          <p:nvPr/>
        </p:nvSpPr>
        <p:spPr>
          <a:xfrm>
            <a:off x="5678617" y="1490842"/>
            <a:ext cx="1131329" cy="6919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7" name="Rectangle 86">
            <a:extLst>
              <a:ext uri="{FF2B5EF4-FFF2-40B4-BE49-F238E27FC236}">
                <a16:creationId xmlns:a16="http://schemas.microsoft.com/office/drawing/2014/main" id="{200A8E7A-6440-4553-9600-813B71FCB756}"/>
              </a:ext>
            </a:extLst>
          </p:cNvPr>
          <p:cNvSpPr/>
          <p:nvPr/>
        </p:nvSpPr>
        <p:spPr>
          <a:xfrm>
            <a:off x="7007656" y="1490842"/>
            <a:ext cx="1131329" cy="6919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8" name="Rectangle 87">
            <a:extLst>
              <a:ext uri="{FF2B5EF4-FFF2-40B4-BE49-F238E27FC236}">
                <a16:creationId xmlns:a16="http://schemas.microsoft.com/office/drawing/2014/main" id="{982DD80C-75A5-49E1-9EC8-B0CC7577A9D9}"/>
              </a:ext>
            </a:extLst>
          </p:cNvPr>
          <p:cNvSpPr/>
          <p:nvPr/>
        </p:nvSpPr>
        <p:spPr>
          <a:xfrm>
            <a:off x="8215874" y="1490842"/>
            <a:ext cx="944606" cy="6919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9" name="Rectangle 88">
            <a:extLst>
              <a:ext uri="{FF2B5EF4-FFF2-40B4-BE49-F238E27FC236}">
                <a16:creationId xmlns:a16="http://schemas.microsoft.com/office/drawing/2014/main" id="{3302AAF6-75C0-4D41-98AF-1F1BA726F642}"/>
              </a:ext>
            </a:extLst>
          </p:cNvPr>
          <p:cNvSpPr/>
          <p:nvPr/>
        </p:nvSpPr>
        <p:spPr>
          <a:xfrm>
            <a:off x="9237370" y="1490842"/>
            <a:ext cx="1296082" cy="6919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0" name="Rectangle 89">
            <a:extLst>
              <a:ext uri="{FF2B5EF4-FFF2-40B4-BE49-F238E27FC236}">
                <a16:creationId xmlns:a16="http://schemas.microsoft.com/office/drawing/2014/main" id="{7C5E8DF3-9180-4F5C-9F07-C9BFCEAE3A4C}"/>
              </a:ext>
            </a:extLst>
          </p:cNvPr>
          <p:cNvSpPr/>
          <p:nvPr/>
        </p:nvSpPr>
        <p:spPr>
          <a:xfrm>
            <a:off x="10720176" y="1490842"/>
            <a:ext cx="1131329" cy="6919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1" name="Rectangle 90">
            <a:extLst>
              <a:ext uri="{FF2B5EF4-FFF2-40B4-BE49-F238E27FC236}">
                <a16:creationId xmlns:a16="http://schemas.microsoft.com/office/drawing/2014/main" id="{8CB50F3C-59E9-4EA3-A26D-1A987534A951}"/>
              </a:ext>
            </a:extLst>
          </p:cNvPr>
          <p:cNvSpPr/>
          <p:nvPr/>
        </p:nvSpPr>
        <p:spPr>
          <a:xfrm>
            <a:off x="10720176" y="2136629"/>
            <a:ext cx="1131329" cy="6919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2" name="Rectangle 91">
            <a:extLst>
              <a:ext uri="{FF2B5EF4-FFF2-40B4-BE49-F238E27FC236}">
                <a16:creationId xmlns:a16="http://schemas.microsoft.com/office/drawing/2014/main" id="{3F02908E-16F5-4EC1-9318-9E533CF9E64A}"/>
              </a:ext>
            </a:extLst>
          </p:cNvPr>
          <p:cNvSpPr/>
          <p:nvPr/>
        </p:nvSpPr>
        <p:spPr>
          <a:xfrm>
            <a:off x="8754077" y="2136629"/>
            <a:ext cx="1537731" cy="6919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3" name="Rectangle 92">
            <a:extLst>
              <a:ext uri="{FF2B5EF4-FFF2-40B4-BE49-F238E27FC236}">
                <a16:creationId xmlns:a16="http://schemas.microsoft.com/office/drawing/2014/main" id="{0FE3978C-3EF6-46CD-87CA-C58DD9C3DE90}"/>
              </a:ext>
            </a:extLst>
          </p:cNvPr>
          <p:cNvSpPr/>
          <p:nvPr/>
        </p:nvSpPr>
        <p:spPr>
          <a:xfrm>
            <a:off x="7282250" y="2169580"/>
            <a:ext cx="1131329" cy="6919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4" name="Rectangle 93">
            <a:extLst>
              <a:ext uri="{FF2B5EF4-FFF2-40B4-BE49-F238E27FC236}">
                <a16:creationId xmlns:a16="http://schemas.microsoft.com/office/drawing/2014/main" id="{E5A3A2ED-FA48-44FD-AB06-6F9C38A97951}"/>
              </a:ext>
            </a:extLst>
          </p:cNvPr>
          <p:cNvSpPr/>
          <p:nvPr/>
        </p:nvSpPr>
        <p:spPr>
          <a:xfrm>
            <a:off x="5744521" y="2169580"/>
            <a:ext cx="1131329" cy="6919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5" name="Rectangle 94">
            <a:extLst>
              <a:ext uri="{FF2B5EF4-FFF2-40B4-BE49-F238E27FC236}">
                <a16:creationId xmlns:a16="http://schemas.microsoft.com/office/drawing/2014/main" id="{03EDA43F-7760-4F24-8083-F9C2243E73F2}"/>
              </a:ext>
            </a:extLst>
          </p:cNvPr>
          <p:cNvSpPr/>
          <p:nvPr/>
        </p:nvSpPr>
        <p:spPr>
          <a:xfrm>
            <a:off x="5722552" y="2843955"/>
            <a:ext cx="1219200" cy="933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6" name="Rectangle 95">
            <a:extLst>
              <a:ext uri="{FF2B5EF4-FFF2-40B4-BE49-F238E27FC236}">
                <a16:creationId xmlns:a16="http://schemas.microsoft.com/office/drawing/2014/main" id="{3E2659C8-3E04-41D1-B233-5B2A779F3A9D}"/>
              </a:ext>
            </a:extLst>
          </p:cNvPr>
          <p:cNvSpPr/>
          <p:nvPr/>
        </p:nvSpPr>
        <p:spPr>
          <a:xfrm>
            <a:off x="7040607" y="2843955"/>
            <a:ext cx="1219200" cy="933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7" name="Rectangle 96">
            <a:extLst>
              <a:ext uri="{FF2B5EF4-FFF2-40B4-BE49-F238E27FC236}">
                <a16:creationId xmlns:a16="http://schemas.microsoft.com/office/drawing/2014/main" id="{3A458494-ADBB-470D-999B-B8EE4F8416C0}"/>
              </a:ext>
            </a:extLst>
          </p:cNvPr>
          <p:cNvSpPr/>
          <p:nvPr/>
        </p:nvSpPr>
        <p:spPr>
          <a:xfrm>
            <a:off x="8369644" y="2843955"/>
            <a:ext cx="1427890" cy="93362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8" name="Rectangle 97">
            <a:extLst>
              <a:ext uri="{FF2B5EF4-FFF2-40B4-BE49-F238E27FC236}">
                <a16:creationId xmlns:a16="http://schemas.microsoft.com/office/drawing/2014/main" id="{792411A9-3C22-49D9-ACB8-39570889E866}"/>
              </a:ext>
            </a:extLst>
          </p:cNvPr>
          <p:cNvSpPr/>
          <p:nvPr/>
        </p:nvSpPr>
        <p:spPr>
          <a:xfrm>
            <a:off x="9643763" y="2953792"/>
            <a:ext cx="1131328" cy="7139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9" name="Rectangle 98">
            <a:extLst>
              <a:ext uri="{FF2B5EF4-FFF2-40B4-BE49-F238E27FC236}">
                <a16:creationId xmlns:a16="http://schemas.microsoft.com/office/drawing/2014/main" id="{6ABB2825-09FA-483D-A3E7-271F1E0704E9}"/>
              </a:ext>
            </a:extLst>
          </p:cNvPr>
          <p:cNvSpPr/>
          <p:nvPr/>
        </p:nvSpPr>
        <p:spPr>
          <a:xfrm>
            <a:off x="10830011" y="2953792"/>
            <a:ext cx="1021493" cy="7139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0" name="Rectangle 99">
            <a:extLst>
              <a:ext uri="{FF2B5EF4-FFF2-40B4-BE49-F238E27FC236}">
                <a16:creationId xmlns:a16="http://schemas.microsoft.com/office/drawing/2014/main" id="{C8B1674E-6EFD-47BF-BA64-EDE35E1AB4F8}"/>
              </a:ext>
            </a:extLst>
          </p:cNvPr>
          <p:cNvSpPr/>
          <p:nvPr/>
        </p:nvSpPr>
        <p:spPr>
          <a:xfrm>
            <a:off x="10720147" y="3696702"/>
            <a:ext cx="1365589" cy="7139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1" name="Rectangle 100">
            <a:extLst>
              <a:ext uri="{FF2B5EF4-FFF2-40B4-BE49-F238E27FC236}">
                <a16:creationId xmlns:a16="http://schemas.microsoft.com/office/drawing/2014/main" id="{65E0C135-2AC7-410C-AFE1-77E817B48D01}"/>
              </a:ext>
            </a:extLst>
          </p:cNvPr>
          <p:cNvSpPr/>
          <p:nvPr/>
        </p:nvSpPr>
        <p:spPr>
          <a:xfrm>
            <a:off x="9643762" y="3696702"/>
            <a:ext cx="1021467" cy="7139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2" name="Rectangle 101">
            <a:extLst>
              <a:ext uri="{FF2B5EF4-FFF2-40B4-BE49-F238E27FC236}">
                <a16:creationId xmlns:a16="http://schemas.microsoft.com/office/drawing/2014/main" id="{F9F66AA9-F701-4B0C-A94F-BD50D52DD7B9}"/>
              </a:ext>
            </a:extLst>
          </p:cNvPr>
          <p:cNvSpPr/>
          <p:nvPr/>
        </p:nvSpPr>
        <p:spPr>
          <a:xfrm>
            <a:off x="8369643" y="3762605"/>
            <a:ext cx="1021493" cy="7139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3" name="Rectangle 102">
            <a:extLst>
              <a:ext uri="{FF2B5EF4-FFF2-40B4-BE49-F238E27FC236}">
                <a16:creationId xmlns:a16="http://schemas.microsoft.com/office/drawing/2014/main" id="{68827946-1498-420E-9D7A-3F09385E3833}"/>
              </a:ext>
            </a:extLst>
          </p:cNvPr>
          <p:cNvSpPr/>
          <p:nvPr/>
        </p:nvSpPr>
        <p:spPr>
          <a:xfrm>
            <a:off x="6543189" y="3762605"/>
            <a:ext cx="1777952" cy="7139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4" name="Rectangle 103">
            <a:extLst>
              <a:ext uri="{FF2B5EF4-FFF2-40B4-BE49-F238E27FC236}">
                <a16:creationId xmlns:a16="http://schemas.microsoft.com/office/drawing/2014/main" id="{10DF05A2-EDC3-4429-BF28-1ACC0485E48D}"/>
              </a:ext>
            </a:extLst>
          </p:cNvPr>
          <p:cNvSpPr/>
          <p:nvPr/>
        </p:nvSpPr>
        <p:spPr>
          <a:xfrm>
            <a:off x="5649515" y="3762605"/>
            <a:ext cx="827771" cy="7139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5" name="Rectangle 104">
            <a:extLst>
              <a:ext uri="{FF2B5EF4-FFF2-40B4-BE49-F238E27FC236}">
                <a16:creationId xmlns:a16="http://schemas.microsoft.com/office/drawing/2014/main" id="{30CC61AC-AF6A-42EF-BAC0-F8D88ED7B1F5}"/>
              </a:ext>
            </a:extLst>
          </p:cNvPr>
          <p:cNvSpPr/>
          <p:nvPr/>
        </p:nvSpPr>
        <p:spPr>
          <a:xfrm>
            <a:off x="5601730" y="4397409"/>
            <a:ext cx="1329037" cy="7139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6" name="Rectangle 105">
            <a:extLst>
              <a:ext uri="{FF2B5EF4-FFF2-40B4-BE49-F238E27FC236}">
                <a16:creationId xmlns:a16="http://schemas.microsoft.com/office/drawing/2014/main" id="{52968B7A-956A-44FC-BE68-1B142FCC4758}"/>
              </a:ext>
            </a:extLst>
          </p:cNvPr>
          <p:cNvSpPr/>
          <p:nvPr/>
        </p:nvSpPr>
        <p:spPr>
          <a:xfrm>
            <a:off x="7040605" y="4397409"/>
            <a:ext cx="845751" cy="7139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7" name="Rectangle 106">
            <a:extLst>
              <a:ext uri="{FF2B5EF4-FFF2-40B4-BE49-F238E27FC236}">
                <a16:creationId xmlns:a16="http://schemas.microsoft.com/office/drawing/2014/main" id="{0AA57BA8-4407-4413-AAF1-4CA940B5513C}"/>
              </a:ext>
            </a:extLst>
          </p:cNvPr>
          <p:cNvSpPr/>
          <p:nvPr/>
        </p:nvSpPr>
        <p:spPr>
          <a:xfrm>
            <a:off x="8029145" y="4397409"/>
            <a:ext cx="1241169" cy="7139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8" name="Rectangle 107">
            <a:extLst>
              <a:ext uri="{FF2B5EF4-FFF2-40B4-BE49-F238E27FC236}">
                <a16:creationId xmlns:a16="http://schemas.microsoft.com/office/drawing/2014/main" id="{FC02678F-0A82-497D-A400-882814AE9132}"/>
              </a:ext>
            </a:extLst>
          </p:cNvPr>
          <p:cNvSpPr/>
          <p:nvPr/>
        </p:nvSpPr>
        <p:spPr>
          <a:xfrm>
            <a:off x="9489989" y="4397409"/>
            <a:ext cx="1241169" cy="7139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9" name="Rectangle 108">
            <a:extLst>
              <a:ext uri="{FF2B5EF4-FFF2-40B4-BE49-F238E27FC236}">
                <a16:creationId xmlns:a16="http://schemas.microsoft.com/office/drawing/2014/main" id="{66BF0CBA-B9DC-49DC-9508-04A2556BE925}"/>
              </a:ext>
            </a:extLst>
          </p:cNvPr>
          <p:cNvSpPr/>
          <p:nvPr/>
        </p:nvSpPr>
        <p:spPr>
          <a:xfrm>
            <a:off x="10797060" y="4397409"/>
            <a:ext cx="1241169" cy="7139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0" name="Rectangle 109">
            <a:extLst>
              <a:ext uri="{FF2B5EF4-FFF2-40B4-BE49-F238E27FC236}">
                <a16:creationId xmlns:a16="http://schemas.microsoft.com/office/drawing/2014/main" id="{32AAE501-1516-4909-B4C5-EAE0C85ED86C}"/>
              </a:ext>
            </a:extLst>
          </p:cNvPr>
          <p:cNvSpPr/>
          <p:nvPr/>
        </p:nvSpPr>
        <p:spPr>
          <a:xfrm>
            <a:off x="10590286" y="5212842"/>
            <a:ext cx="1447944" cy="7139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1" name="Rectangle 110">
            <a:extLst>
              <a:ext uri="{FF2B5EF4-FFF2-40B4-BE49-F238E27FC236}">
                <a16:creationId xmlns:a16="http://schemas.microsoft.com/office/drawing/2014/main" id="{B2CBC681-9DA3-4F2E-80DC-6BBB6E4D67D9}"/>
              </a:ext>
            </a:extLst>
          </p:cNvPr>
          <p:cNvSpPr/>
          <p:nvPr/>
        </p:nvSpPr>
        <p:spPr>
          <a:xfrm>
            <a:off x="9817553" y="5146940"/>
            <a:ext cx="772732" cy="7139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2" name="Rectangle 111">
            <a:extLst>
              <a:ext uri="{FF2B5EF4-FFF2-40B4-BE49-F238E27FC236}">
                <a16:creationId xmlns:a16="http://schemas.microsoft.com/office/drawing/2014/main" id="{ADBDD79F-9C0B-4F97-843F-00942DCFCED4}"/>
              </a:ext>
            </a:extLst>
          </p:cNvPr>
          <p:cNvSpPr/>
          <p:nvPr/>
        </p:nvSpPr>
        <p:spPr>
          <a:xfrm>
            <a:off x="8226853" y="5157922"/>
            <a:ext cx="1543193" cy="7139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3" name="Rectangle 112">
            <a:extLst>
              <a:ext uri="{FF2B5EF4-FFF2-40B4-BE49-F238E27FC236}">
                <a16:creationId xmlns:a16="http://schemas.microsoft.com/office/drawing/2014/main" id="{9D1FE8FA-30B0-4376-957C-3DD89DCB4526}"/>
              </a:ext>
            </a:extLst>
          </p:cNvPr>
          <p:cNvSpPr/>
          <p:nvPr/>
        </p:nvSpPr>
        <p:spPr>
          <a:xfrm>
            <a:off x="6875849" y="5157922"/>
            <a:ext cx="1493794" cy="7139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4" name="Rectangle 113">
            <a:extLst>
              <a:ext uri="{FF2B5EF4-FFF2-40B4-BE49-F238E27FC236}">
                <a16:creationId xmlns:a16="http://schemas.microsoft.com/office/drawing/2014/main" id="{9D2CB57B-39AC-4AA9-919E-56E4DACC5DD3}"/>
              </a:ext>
            </a:extLst>
          </p:cNvPr>
          <p:cNvSpPr/>
          <p:nvPr/>
        </p:nvSpPr>
        <p:spPr>
          <a:xfrm>
            <a:off x="5590746" y="5135956"/>
            <a:ext cx="1340021" cy="7139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7883098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1000"/>
                            </p:stCondLst>
                            <p:childTnLst>
                              <p:par>
                                <p:cTn id="12" presetID="10" presetClass="exit" presetSubtype="0" fill="hold" grpId="0" nodeType="afterEffect">
                                  <p:stCondLst>
                                    <p:cond delay="0"/>
                                  </p:stCondLst>
                                  <p:childTnLst>
                                    <p:animEffect transition="out" filter="fade">
                                      <p:cBhvr>
                                        <p:cTn id="13" dur="200"/>
                                        <p:tgtEl>
                                          <p:spTgt spid="86"/>
                                        </p:tgtEl>
                                      </p:cBhvr>
                                    </p:animEffect>
                                    <p:set>
                                      <p:cBhvr>
                                        <p:cTn id="14" dur="1" fill="hold">
                                          <p:stCondLst>
                                            <p:cond delay="199"/>
                                          </p:stCondLst>
                                        </p:cTn>
                                        <p:tgtEl>
                                          <p:spTgt spid="86"/>
                                        </p:tgtEl>
                                        <p:attrNameLst>
                                          <p:attrName>style.visibility</p:attrName>
                                        </p:attrNameLst>
                                      </p:cBhvr>
                                      <p:to>
                                        <p:strVal val="hidden"/>
                                      </p:to>
                                    </p:set>
                                  </p:childTnLst>
                                </p:cTn>
                              </p:par>
                            </p:childTnLst>
                          </p:cTn>
                        </p:par>
                        <p:par>
                          <p:cTn id="15" fill="hold">
                            <p:stCondLst>
                              <p:cond delay="1200"/>
                            </p:stCondLst>
                            <p:childTnLst>
                              <p:par>
                                <p:cTn id="16" presetID="10" presetClass="exit" presetSubtype="0" fill="hold" grpId="0" nodeType="afterEffect">
                                  <p:stCondLst>
                                    <p:cond delay="0"/>
                                  </p:stCondLst>
                                  <p:childTnLst>
                                    <p:animEffect transition="out" filter="fade">
                                      <p:cBhvr>
                                        <p:cTn id="17" dur="200"/>
                                        <p:tgtEl>
                                          <p:spTgt spid="92"/>
                                        </p:tgtEl>
                                      </p:cBhvr>
                                    </p:animEffect>
                                    <p:set>
                                      <p:cBhvr>
                                        <p:cTn id="18" dur="1" fill="hold">
                                          <p:stCondLst>
                                            <p:cond delay="199"/>
                                          </p:stCondLst>
                                        </p:cTn>
                                        <p:tgtEl>
                                          <p:spTgt spid="92"/>
                                        </p:tgtEl>
                                        <p:attrNameLst>
                                          <p:attrName>style.visibility</p:attrName>
                                        </p:attrNameLst>
                                      </p:cBhvr>
                                      <p:to>
                                        <p:strVal val="hidden"/>
                                      </p:to>
                                    </p:set>
                                  </p:childTnLst>
                                </p:cTn>
                              </p:par>
                            </p:childTnLst>
                          </p:cTn>
                        </p:par>
                        <p:par>
                          <p:cTn id="19" fill="hold">
                            <p:stCondLst>
                              <p:cond delay="1400"/>
                            </p:stCondLst>
                            <p:childTnLst>
                              <p:par>
                                <p:cTn id="20" presetID="10" presetClass="exit" presetSubtype="0" fill="hold" grpId="0" nodeType="afterEffect">
                                  <p:stCondLst>
                                    <p:cond delay="0"/>
                                  </p:stCondLst>
                                  <p:childTnLst>
                                    <p:animEffect transition="out" filter="fade">
                                      <p:cBhvr>
                                        <p:cTn id="21" dur="200"/>
                                        <p:tgtEl>
                                          <p:spTgt spid="96"/>
                                        </p:tgtEl>
                                      </p:cBhvr>
                                    </p:animEffect>
                                    <p:set>
                                      <p:cBhvr>
                                        <p:cTn id="22" dur="1" fill="hold">
                                          <p:stCondLst>
                                            <p:cond delay="199"/>
                                          </p:stCondLst>
                                        </p:cTn>
                                        <p:tgtEl>
                                          <p:spTgt spid="96"/>
                                        </p:tgtEl>
                                        <p:attrNameLst>
                                          <p:attrName>style.visibility</p:attrName>
                                        </p:attrNameLst>
                                      </p:cBhvr>
                                      <p:to>
                                        <p:strVal val="hidden"/>
                                      </p:to>
                                    </p:set>
                                  </p:childTnLst>
                                </p:cTn>
                              </p:par>
                            </p:childTnLst>
                          </p:cTn>
                        </p:par>
                        <p:par>
                          <p:cTn id="23" fill="hold">
                            <p:stCondLst>
                              <p:cond delay="1600"/>
                            </p:stCondLst>
                            <p:childTnLst>
                              <p:par>
                                <p:cTn id="24" presetID="10" presetClass="exit" presetSubtype="0" fill="hold" grpId="0" nodeType="afterEffect">
                                  <p:stCondLst>
                                    <p:cond delay="0"/>
                                  </p:stCondLst>
                                  <p:childTnLst>
                                    <p:animEffect transition="out" filter="fade">
                                      <p:cBhvr>
                                        <p:cTn id="25" dur="200"/>
                                        <p:tgtEl>
                                          <p:spTgt spid="88"/>
                                        </p:tgtEl>
                                      </p:cBhvr>
                                    </p:animEffect>
                                    <p:set>
                                      <p:cBhvr>
                                        <p:cTn id="26" dur="1" fill="hold">
                                          <p:stCondLst>
                                            <p:cond delay="199"/>
                                          </p:stCondLst>
                                        </p:cTn>
                                        <p:tgtEl>
                                          <p:spTgt spid="88"/>
                                        </p:tgtEl>
                                        <p:attrNameLst>
                                          <p:attrName>style.visibility</p:attrName>
                                        </p:attrNameLst>
                                      </p:cBhvr>
                                      <p:to>
                                        <p:strVal val="hidden"/>
                                      </p:to>
                                    </p:set>
                                  </p:childTnLst>
                                </p:cTn>
                              </p:par>
                            </p:childTnLst>
                          </p:cTn>
                        </p:par>
                        <p:par>
                          <p:cTn id="27" fill="hold">
                            <p:stCondLst>
                              <p:cond delay="1800"/>
                            </p:stCondLst>
                            <p:childTnLst>
                              <p:par>
                                <p:cTn id="28" presetID="10" presetClass="exit" presetSubtype="0" fill="hold" grpId="0" nodeType="afterEffect">
                                  <p:stCondLst>
                                    <p:cond delay="0"/>
                                  </p:stCondLst>
                                  <p:childTnLst>
                                    <p:animEffect transition="out" filter="fade">
                                      <p:cBhvr>
                                        <p:cTn id="29" dur="200"/>
                                        <p:tgtEl>
                                          <p:spTgt spid="101"/>
                                        </p:tgtEl>
                                      </p:cBhvr>
                                    </p:animEffect>
                                    <p:set>
                                      <p:cBhvr>
                                        <p:cTn id="30" dur="1" fill="hold">
                                          <p:stCondLst>
                                            <p:cond delay="199"/>
                                          </p:stCondLst>
                                        </p:cTn>
                                        <p:tgtEl>
                                          <p:spTgt spid="101"/>
                                        </p:tgtEl>
                                        <p:attrNameLst>
                                          <p:attrName>style.visibility</p:attrName>
                                        </p:attrNameLst>
                                      </p:cBhvr>
                                      <p:to>
                                        <p:strVal val="hidden"/>
                                      </p:to>
                                    </p:set>
                                  </p:childTnLst>
                                </p:cTn>
                              </p:par>
                            </p:childTnLst>
                          </p:cTn>
                        </p:par>
                        <p:par>
                          <p:cTn id="31" fill="hold">
                            <p:stCondLst>
                              <p:cond delay="2000"/>
                            </p:stCondLst>
                            <p:childTnLst>
                              <p:par>
                                <p:cTn id="32" presetID="10" presetClass="exit" presetSubtype="0" fill="hold" grpId="0" nodeType="afterEffect">
                                  <p:stCondLst>
                                    <p:cond delay="0"/>
                                  </p:stCondLst>
                                  <p:childTnLst>
                                    <p:animEffect transition="out" filter="fade">
                                      <p:cBhvr>
                                        <p:cTn id="33" dur="200"/>
                                        <p:tgtEl>
                                          <p:spTgt spid="91"/>
                                        </p:tgtEl>
                                      </p:cBhvr>
                                    </p:animEffect>
                                    <p:set>
                                      <p:cBhvr>
                                        <p:cTn id="34" dur="1" fill="hold">
                                          <p:stCondLst>
                                            <p:cond delay="199"/>
                                          </p:stCondLst>
                                        </p:cTn>
                                        <p:tgtEl>
                                          <p:spTgt spid="91"/>
                                        </p:tgtEl>
                                        <p:attrNameLst>
                                          <p:attrName>style.visibility</p:attrName>
                                        </p:attrNameLst>
                                      </p:cBhvr>
                                      <p:to>
                                        <p:strVal val="hidden"/>
                                      </p:to>
                                    </p:set>
                                  </p:childTnLst>
                                </p:cTn>
                              </p:par>
                            </p:childTnLst>
                          </p:cTn>
                        </p:par>
                        <p:par>
                          <p:cTn id="35" fill="hold">
                            <p:stCondLst>
                              <p:cond delay="2200"/>
                            </p:stCondLst>
                            <p:childTnLst>
                              <p:par>
                                <p:cTn id="36" presetID="10" presetClass="exit" presetSubtype="0" fill="hold" grpId="0" nodeType="afterEffect">
                                  <p:stCondLst>
                                    <p:cond delay="0"/>
                                  </p:stCondLst>
                                  <p:childTnLst>
                                    <p:animEffect transition="out" filter="fade">
                                      <p:cBhvr>
                                        <p:cTn id="37" dur="200"/>
                                        <p:tgtEl>
                                          <p:spTgt spid="103"/>
                                        </p:tgtEl>
                                      </p:cBhvr>
                                    </p:animEffect>
                                    <p:set>
                                      <p:cBhvr>
                                        <p:cTn id="38" dur="1" fill="hold">
                                          <p:stCondLst>
                                            <p:cond delay="199"/>
                                          </p:stCondLst>
                                        </p:cTn>
                                        <p:tgtEl>
                                          <p:spTgt spid="103"/>
                                        </p:tgtEl>
                                        <p:attrNameLst>
                                          <p:attrName>style.visibility</p:attrName>
                                        </p:attrNameLst>
                                      </p:cBhvr>
                                      <p:to>
                                        <p:strVal val="hidden"/>
                                      </p:to>
                                    </p:set>
                                  </p:childTnLst>
                                </p:cTn>
                              </p:par>
                            </p:childTnLst>
                          </p:cTn>
                        </p:par>
                        <p:par>
                          <p:cTn id="39" fill="hold">
                            <p:stCondLst>
                              <p:cond delay="2400"/>
                            </p:stCondLst>
                            <p:childTnLst>
                              <p:par>
                                <p:cTn id="40" presetID="10" presetClass="exit" presetSubtype="0" fill="hold" grpId="0" nodeType="afterEffect">
                                  <p:stCondLst>
                                    <p:cond delay="0"/>
                                  </p:stCondLst>
                                  <p:childTnLst>
                                    <p:animEffect transition="out" filter="fade">
                                      <p:cBhvr>
                                        <p:cTn id="41" dur="200"/>
                                        <p:tgtEl>
                                          <p:spTgt spid="114"/>
                                        </p:tgtEl>
                                      </p:cBhvr>
                                    </p:animEffect>
                                    <p:set>
                                      <p:cBhvr>
                                        <p:cTn id="42" dur="1" fill="hold">
                                          <p:stCondLst>
                                            <p:cond delay="199"/>
                                          </p:stCondLst>
                                        </p:cTn>
                                        <p:tgtEl>
                                          <p:spTgt spid="114"/>
                                        </p:tgtEl>
                                        <p:attrNameLst>
                                          <p:attrName>style.visibility</p:attrName>
                                        </p:attrNameLst>
                                      </p:cBhvr>
                                      <p:to>
                                        <p:strVal val="hidden"/>
                                      </p:to>
                                    </p:set>
                                  </p:childTnLst>
                                </p:cTn>
                              </p:par>
                            </p:childTnLst>
                          </p:cTn>
                        </p:par>
                        <p:par>
                          <p:cTn id="43" fill="hold">
                            <p:stCondLst>
                              <p:cond delay="2600"/>
                            </p:stCondLst>
                            <p:childTnLst>
                              <p:par>
                                <p:cTn id="44" presetID="10" presetClass="exit" presetSubtype="0" fill="hold" grpId="0" nodeType="afterEffect">
                                  <p:stCondLst>
                                    <p:cond delay="0"/>
                                  </p:stCondLst>
                                  <p:childTnLst>
                                    <p:animEffect transition="out" filter="fade">
                                      <p:cBhvr>
                                        <p:cTn id="45" dur="200"/>
                                        <p:tgtEl>
                                          <p:spTgt spid="108"/>
                                        </p:tgtEl>
                                      </p:cBhvr>
                                    </p:animEffect>
                                    <p:set>
                                      <p:cBhvr>
                                        <p:cTn id="46" dur="1" fill="hold">
                                          <p:stCondLst>
                                            <p:cond delay="199"/>
                                          </p:stCondLst>
                                        </p:cTn>
                                        <p:tgtEl>
                                          <p:spTgt spid="108"/>
                                        </p:tgtEl>
                                        <p:attrNameLst>
                                          <p:attrName>style.visibility</p:attrName>
                                        </p:attrNameLst>
                                      </p:cBhvr>
                                      <p:to>
                                        <p:strVal val="hidden"/>
                                      </p:to>
                                    </p:set>
                                  </p:childTnLst>
                                </p:cTn>
                              </p:par>
                            </p:childTnLst>
                          </p:cTn>
                        </p:par>
                        <p:par>
                          <p:cTn id="47" fill="hold">
                            <p:stCondLst>
                              <p:cond delay="2800"/>
                            </p:stCondLst>
                            <p:childTnLst>
                              <p:par>
                                <p:cTn id="48" presetID="10" presetClass="exit" presetSubtype="0" fill="hold" grpId="0" nodeType="afterEffect">
                                  <p:stCondLst>
                                    <p:cond delay="0"/>
                                  </p:stCondLst>
                                  <p:childTnLst>
                                    <p:animEffect transition="out" filter="fade">
                                      <p:cBhvr>
                                        <p:cTn id="49" dur="200"/>
                                        <p:tgtEl>
                                          <p:spTgt spid="94"/>
                                        </p:tgtEl>
                                      </p:cBhvr>
                                    </p:animEffect>
                                    <p:set>
                                      <p:cBhvr>
                                        <p:cTn id="50" dur="1" fill="hold">
                                          <p:stCondLst>
                                            <p:cond delay="199"/>
                                          </p:stCondLst>
                                        </p:cTn>
                                        <p:tgtEl>
                                          <p:spTgt spid="94"/>
                                        </p:tgtEl>
                                        <p:attrNameLst>
                                          <p:attrName>style.visibility</p:attrName>
                                        </p:attrNameLst>
                                      </p:cBhvr>
                                      <p:to>
                                        <p:strVal val="hidden"/>
                                      </p:to>
                                    </p:set>
                                  </p:childTnLst>
                                </p:cTn>
                              </p:par>
                            </p:childTnLst>
                          </p:cTn>
                        </p:par>
                        <p:par>
                          <p:cTn id="51" fill="hold">
                            <p:stCondLst>
                              <p:cond delay="3000"/>
                            </p:stCondLst>
                            <p:childTnLst>
                              <p:par>
                                <p:cTn id="52" presetID="10" presetClass="exit" presetSubtype="0" fill="hold" grpId="0" nodeType="afterEffect">
                                  <p:stCondLst>
                                    <p:cond delay="0"/>
                                  </p:stCondLst>
                                  <p:childTnLst>
                                    <p:animEffect transition="out" filter="fade">
                                      <p:cBhvr>
                                        <p:cTn id="53" dur="200"/>
                                        <p:tgtEl>
                                          <p:spTgt spid="110"/>
                                        </p:tgtEl>
                                      </p:cBhvr>
                                    </p:animEffect>
                                    <p:set>
                                      <p:cBhvr>
                                        <p:cTn id="54" dur="1" fill="hold">
                                          <p:stCondLst>
                                            <p:cond delay="199"/>
                                          </p:stCondLst>
                                        </p:cTn>
                                        <p:tgtEl>
                                          <p:spTgt spid="110"/>
                                        </p:tgtEl>
                                        <p:attrNameLst>
                                          <p:attrName>style.visibility</p:attrName>
                                        </p:attrNameLst>
                                      </p:cBhvr>
                                      <p:to>
                                        <p:strVal val="hidden"/>
                                      </p:to>
                                    </p:set>
                                  </p:childTnLst>
                                </p:cTn>
                              </p:par>
                            </p:childTnLst>
                          </p:cTn>
                        </p:par>
                        <p:par>
                          <p:cTn id="55" fill="hold">
                            <p:stCondLst>
                              <p:cond delay="3200"/>
                            </p:stCondLst>
                            <p:childTnLst>
                              <p:par>
                                <p:cTn id="56" presetID="10" presetClass="exit" presetSubtype="0" fill="hold" grpId="0" nodeType="afterEffect">
                                  <p:stCondLst>
                                    <p:cond delay="0"/>
                                  </p:stCondLst>
                                  <p:childTnLst>
                                    <p:animEffect transition="out" filter="fade">
                                      <p:cBhvr>
                                        <p:cTn id="57" dur="200"/>
                                        <p:tgtEl>
                                          <p:spTgt spid="112"/>
                                        </p:tgtEl>
                                      </p:cBhvr>
                                    </p:animEffect>
                                    <p:set>
                                      <p:cBhvr>
                                        <p:cTn id="58" dur="1" fill="hold">
                                          <p:stCondLst>
                                            <p:cond delay="199"/>
                                          </p:stCondLst>
                                        </p:cTn>
                                        <p:tgtEl>
                                          <p:spTgt spid="112"/>
                                        </p:tgtEl>
                                        <p:attrNameLst>
                                          <p:attrName>style.visibility</p:attrName>
                                        </p:attrNameLst>
                                      </p:cBhvr>
                                      <p:to>
                                        <p:strVal val="hidden"/>
                                      </p:to>
                                    </p:set>
                                  </p:childTnLst>
                                </p:cTn>
                              </p:par>
                            </p:childTnLst>
                          </p:cTn>
                        </p:par>
                        <p:par>
                          <p:cTn id="59" fill="hold">
                            <p:stCondLst>
                              <p:cond delay="3400"/>
                            </p:stCondLst>
                            <p:childTnLst>
                              <p:par>
                                <p:cTn id="60" presetID="10" presetClass="exit" presetSubtype="0" fill="hold" grpId="0" nodeType="afterEffect">
                                  <p:stCondLst>
                                    <p:cond delay="0"/>
                                  </p:stCondLst>
                                  <p:childTnLst>
                                    <p:animEffect transition="out" filter="fade">
                                      <p:cBhvr>
                                        <p:cTn id="61" dur="200"/>
                                        <p:tgtEl>
                                          <p:spTgt spid="99"/>
                                        </p:tgtEl>
                                      </p:cBhvr>
                                    </p:animEffect>
                                    <p:set>
                                      <p:cBhvr>
                                        <p:cTn id="62" dur="1" fill="hold">
                                          <p:stCondLst>
                                            <p:cond delay="199"/>
                                          </p:stCondLst>
                                        </p:cTn>
                                        <p:tgtEl>
                                          <p:spTgt spid="99"/>
                                        </p:tgtEl>
                                        <p:attrNameLst>
                                          <p:attrName>style.visibility</p:attrName>
                                        </p:attrNameLst>
                                      </p:cBhvr>
                                      <p:to>
                                        <p:strVal val="hidden"/>
                                      </p:to>
                                    </p:set>
                                  </p:childTnLst>
                                </p:cTn>
                              </p:par>
                            </p:childTnLst>
                          </p:cTn>
                        </p:par>
                        <p:par>
                          <p:cTn id="63" fill="hold">
                            <p:stCondLst>
                              <p:cond delay="3600"/>
                            </p:stCondLst>
                            <p:childTnLst>
                              <p:par>
                                <p:cTn id="64" presetID="10" presetClass="exit" presetSubtype="0" fill="hold" grpId="0" nodeType="afterEffect">
                                  <p:stCondLst>
                                    <p:cond delay="0"/>
                                  </p:stCondLst>
                                  <p:childTnLst>
                                    <p:animEffect transition="out" filter="fade">
                                      <p:cBhvr>
                                        <p:cTn id="65" dur="200"/>
                                        <p:tgtEl>
                                          <p:spTgt spid="102"/>
                                        </p:tgtEl>
                                      </p:cBhvr>
                                    </p:animEffect>
                                    <p:set>
                                      <p:cBhvr>
                                        <p:cTn id="66" dur="1" fill="hold">
                                          <p:stCondLst>
                                            <p:cond delay="199"/>
                                          </p:stCondLst>
                                        </p:cTn>
                                        <p:tgtEl>
                                          <p:spTgt spid="102"/>
                                        </p:tgtEl>
                                        <p:attrNameLst>
                                          <p:attrName>style.visibility</p:attrName>
                                        </p:attrNameLst>
                                      </p:cBhvr>
                                      <p:to>
                                        <p:strVal val="hidden"/>
                                      </p:to>
                                    </p:set>
                                  </p:childTnLst>
                                </p:cTn>
                              </p:par>
                            </p:childTnLst>
                          </p:cTn>
                        </p:par>
                        <p:par>
                          <p:cTn id="67" fill="hold">
                            <p:stCondLst>
                              <p:cond delay="3800"/>
                            </p:stCondLst>
                            <p:childTnLst>
                              <p:par>
                                <p:cTn id="68" presetID="10" presetClass="exit" presetSubtype="0" fill="hold" grpId="0" nodeType="afterEffect">
                                  <p:stCondLst>
                                    <p:cond delay="0"/>
                                  </p:stCondLst>
                                  <p:childTnLst>
                                    <p:animEffect transition="out" filter="fade">
                                      <p:cBhvr>
                                        <p:cTn id="69" dur="200"/>
                                        <p:tgtEl>
                                          <p:spTgt spid="95"/>
                                        </p:tgtEl>
                                      </p:cBhvr>
                                    </p:animEffect>
                                    <p:set>
                                      <p:cBhvr>
                                        <p:cTn id="70" dur="1" fill="hold">
                                          <p:stCondLst>
                                            <p:cond delay="199"/>
                                          </p:stCondLst>
                                        </p:cTn>
                                        <p:tgtEl>
                                          <p:spTgt spid="95"/>
                                        </p:tgtEl>
                                        <p:attrNameLst>
                                          <p:attrName>style.visibility</p:attrName>
                                        </p:attrNameLst>
                                      </p:cBhvr>
                                      <p:to>
                                        <p:strVal val="hidden"/>
                                      </p:to>
                                    </p:set>
                                  </p:childTnLst>
                                </p:cTn>
                              </p:par>
                            </p:childTnLst>
                          </p:cTn>
                        </p:par>
                        <p:par>
                          <p:cTn id="71" fill="hold">
                            <p:stCondLst>
                              <p:cond delay="4000"/>
                            </p:stCondLst>
                            <p:childTnLst>
                              <p:par>
                                <p:cTn id="72" presetID="10" presetClass="exit" presetSubtype="0" fill="hold" grpId="0" nodeType="afterEffect">
                                  <p:stCondLst>
                                    <p:cond delay="0"/>
                                  </p:stCondLst>
                                  <p:childTnLst>
                                    <p:animEffect transition="out" filter="fade">
                                      <p:cBhvr>
                                        <p:cTn id="73" dur="200"/>
                                        <p:tgtEl>
                                          <p:spTgt spid="106"/>
                                        </p:tgtEl>
                                      </p:cBhvr>
                                    </p:animEffect>
                                    <p:set>
                                      <p:cBhvr>
                                        <p:cTn id="74" dur="1" fill="hold">
                                          <p:stCondLst>
                                            <p:cond delay="199"/>
                                          </p:stCondLst>
                                        </p:cTn>
                                        <p:tgtEl>
                                          <p:spTgt spid="106"/>
                                        </p:tgtEl>
                                        <p:attrNameLst>
                                          <p:attrName>style.visibility</p:attrName>
                                        </p:attrNameLst>
                                      </p:cBhvr>
                                      <p:to>
                                        <p:strVal val="hidden"/>
                                      </p:to>
                                    </p:set>
                                  </p:childTnLst>
                                </p:cTn>
                              </p:par>
                            </p:childTnLst>
                          </p:cTn>
                        </p:par>
                        <p:par>
                          <p:cTn id="75" fill="hold">
                            <p:stCondLst>
                              <p:cond delay="4200"/>
                            </p:stCondLst>
                            <p:childTnLst>
                              <p:par>
                                <p:cTn id="76" presetID="10" presetClass="exit" presetSubtype="0" fill="hold" grpId="0" nodeType="afterEffect">
                                  <p:stCondLst>
                                    <p:cond delay="0"/>
                                  </p:stCondLst>
                                  <p:childTnLst>
                                    <p:animEffect transition="out" filter="fade">
                                      <p:cBhvr>
                                        <p:cTn id="77" dur="200"/>
                                        <p:tgtEl>
                                          <p:spTgt spid="105"/>
                                        </p:tgtEl>
                                      </p:cBhvr>
                                    </p:animEffect>
                                    <p:set>
                                      <p:cBhvr>
                                        <p:cTn id="78" dur="1" fill="hold">
                                          <p:stCondLst>
                                            <p:cond delay="199"/>
                                          </p:stCondLst>
                                        </p:cTn>
                                        <p:tgtEl>
                                          <p:spTgt spid="105"/>
                                        </p:tgtEl>
                                        <p:attrNameLst>
                                          <p:attrName>style.visibility</p:attrName>
                                        </p:attrNameLst>
                                      </p:cBhvr>
                                      <p:to>
                                        <p:strVal val="hidden"/>
                                      </p:to>
                                    </p:set>
                                  </p:childTnLst>
                                </p:cTn>
                              </p:par>
                            </p:childTnLst>
                          </p:cTn>
                        </p:par>
                        <p:par>
                          <p:cTn id="79" fill="hold">
                            <p:stCondLst>
                              <p:cond delay="4400"/>
                            </p:stCondLst>
                            <p:childTnLst>
                              <p:par>
                                <p:cTn id="80" presetID="10" presetClass="exit" presetSubtype="0" fill="hold" grpId="0" nodeType="afterEffect">
                                  <p:stCondLst>
                                    <p:cond delay="0"/>
                                  </p:stCondLst>
                                  <p:childTnLst>
                                    <p:animEffect transition="out" filter="fade">
                                      <p:cBhvr>
                                        <p:cTn id="81" dur="200"/>
                                        <p:tgtEl>
                                          <p:spTgt spid="90"/>
                                        </p:tgtEl>
                                      </p:cBhvr>
                                    </p:animEffect>
                                    <p:set>
                                      <p:cBhvr>
                                        <p:cTn id="82" dur="1" fill="hold">
                                          <p:stCondLst>
                                            <p:cond delay="199"/>
                                          </p:stCondLst>
                                        </p:cTn>
                                        <p:tgtEl>
                                          <p:spTgt spid="90"/>
                                        </p:tgtEl>
                                        <p:attrNameLst>
                                          <p:attrName>style.visibility</p:attrName>
                                        </p:attrNameLst>
                                      </p:cBhvr>
                                      <p:to>
                                        <p:strVal val="hidden"/>
                                      </p:to>
                                    </p:set>
                                  </p:childTnLst>
                                </p:cTn>
                              </p:par>
                            </p:childTnLst>
                          </p:cTn>
                        </p:par>
                        <p:par>
                          <p:cTn id="83" fill="hold">
                            <p:stCondLst>
                              <p:cond delay="4600"/>
                            </p:stCondLst>
                            <p:childTnLst>
                              <p:par>
                                <p:cTn id="84" presetID="10" presetClass="exit" presetSubtype="0" fill="hold" grpId="0" nodeType="afterEffect">
                                  <p:stCondLst>
                                    <p:cond delay="0"/>
                                  </p:stCondLst>
                                  <p:childTnLst>
                                    <p:animEffect transition="out" filter="fade">
                                      <p:cBhvr>
                                        <p:cTn id="85" dur="200"/>
                                        <p:tgtEl>
                                          <p:spTgt spid="93"/>
                                        </p:tgtEl>
                                      </p:cBhvr>
                                    </p:animEffect>
                                    <p:set>
                                      <p:cBhvr>
                                        <p:cTn id="86" dur="1" fill="hold">
                                          <p:stCondLst>
                                            <p:cond delay="199"/>
                                          </p:stCondLst>
                                        </p:cTn>
                                        <p:tgtEl>
                                          <p:spTgt spid="93"/>
                                        </p:tgtEl>
                                        <p:attrNameLst>
                                          <p:attrName>style.visibility</p:attrName>
                                        </p:attrNameLst>
                                      </p:cBhvr>
                                      <p:to>
                                        <p:strVal val="hidden"/>
                                      </p:to>
                                    </p:set>
                                  </p:childTnLst>
                                </p:cTn>
                              </p:par>
                            </p:childTnLst>
                          </p:cTn>
                        </p:par>
                        <p:par>
                          <p:cTn id="87" fill="hold">
                            <p:stCondLst>
                              <p:cond delay="4800"/>
                            </p:stCondLst>
                            <p:childTnLst>
                              <p:par>
                                <p:cTn id="88" presetID="10" presetClass="exit" presetSubtype="0" fill="hold" grpId="0" nodeType="afterEffect">
                                  <p:stCondLst>
                                    <p:cond delay="0"/>
                                  </p:stCondLst>
                                  <p:childTnLst>
                                    <p:animEffect transition="out" filter="fade">
                                      <p:cBhvr>
                                        <p:cTn id="89" dur="200"/>
                                        <p:tgtEl>
                                          <p:spTgt spid="87"/>
                                        </p:tgtEl>
                                      </p:cBhvr>
                                    </p:animEffect>
                                    <p:set>
                                      <p:cBhvr>
                                        <p:cTn id="90" dur="1" fill="hold">
                                          <p:stCondLst>
                                            <p:cond delay="199"/>
                                          </p:stCondLst>
                                        </p:cTn>
                                        <p:tgtEl>
                                          <p:spTgt spid="87"/>
                                        </p:tgtEl>
                                        <p:attrNameLst>
                                          <p:attrName>style.visibility</p:attrName>
                                        </p:attrNameLst>
                                      </p:cBhvr>
                                      <p:to>
                                        <p:strVal val="hidden"/>
                                      </p:to>
                                    </p:set>
                                  </p:childTnLst>
                                </p:cTn>
                              </p:par>
                            </p:childTnLst>
                          </p:cTn>
                        </p:par>
                        <p:par>
                          <p:cTn id="91" fill="hold">
                            <p:stCondLst>
                              <p:cond delay="5000"/>
                            </p:stCondLst>
                            <p:childTnLst>
                              <p:par>
                                <p:cTn id="92" presetID="10" presetClass="exit" presetSubtype="0" fill="hold" grpId="0" nodeType="afterEffect">
                                  <p:stCondLst>
                                    <p:cond delay="0"/>
                                  </p:stCondLst>
                                  <p:childTnLst>
                                    <p:animEffect transition="out" filter="fade">
                                      <p:cBhvr>
                                        <p:cTn id="93" dur="200"/>
                                        <p:tgtEl>
                                          <p:spTgt spid="100"/>
                                        </p:tgtEl>
                                      </p:cBhvr>
                                    </p:animEffect>
                                    <p:set>
                                      <p:cBhvr>
                                        <p:cTn id="94" dur="1" fill="hold">
                                          <p:stCondLst>
                                            <p:cond delay="199"/>
                                          </p:stCondLst>
                                        </p:cTn>
                                        <p:tgtEl>
                                          <p:spTgt spid="100"/>
                                        </p:tgtEl>
                                        <p:attrNameLst>
                                          <p:attrName>style.visibility</p:attrName>
                                        </p:attrNameLst>
                                      </p:cBhvr>
                                      <p:to>
                                        <p:strVal val="hidden"/>
                                      </p:to>
                                    </p:set>
                                  </p:childTnLst>
                                </p:cTn>
                              </p:par>
                            </p:childTnLst>
                          </p:cTn>
                        </p:par>
                        <p:par>
                          <p:cTn id="95" fill="hold">
                            <p:stCondLst>
                              <p:cond delay="5200"/>
                            </p:stCondLst>
                            <p:childTnLst>
                              <p:par>
                                <p:cTn id="96" presetID="10" presetClass="exit" presetSubtype="0" fill="hold" grpId="0" nodeType="afterEffect">
                                  <p:stCondLst>
                                    <p:cond delay="0"/>
                                  </p:stCondLst>
                                  <p:childTnLst>
                                    <p:animEffect transition="out" filter="fade">
                                      <p:cBhvr>
                                        <p:cTn id="97" dur="200"/>
                                        <p:tgtEl>
                                          <p:spTgt spid="89"/>
                                        </p:tgtEl>
                                      </p:cBhvr>
                                    </p:animEffect>
                                    <p:set>
                                      <p:cBhvr>
                                        <p:cTn id="98" dur="1" fill="hold">
                                          <p:stCondLst>
                                            <p:cond delay="199"/>
                                          </p:stCondLst>
                                        </p:cTn>
                                        <p:tgtEl>
                                          <p:spTgt spid="89"/>
                                        </p:tgtEl>
                                        <p:attrNameLst>
                                          <p:attrName>style.visibility</p:attrName>
                                        </p:attrNameLst>
                                      </p:cBhvr>
                                      <p:to>
                                        <p:strVal val="hidden"/>
                                      </p:to>
                                    </p:set>
                                  </p:childTnLst>
                                </p:cTn>
                              </p:par>
                            </p:childTnLst>
                          </p:cTn>
                        </p:par>
                        <p:par>
                          <p:cTn id="99" fill="hold">
                            <p:stCondLst>
                              <p:cond delay="5400"/>
                            </p:stCondLst>
                            <p:childTnLst>
                              <p:par>
                                <p:cTn id="100" presetID="10" presetClass="exit" presetSubtype="0" fill="hold" grpId="0" nodeType="afterEffect">
                                  <p:stCondLst>
                                    <p:cond delay="0"/>
                                  </p:stCondLst>
                                  <p:childTnLst>
                                    <p:animEffect transition="out" filter="fade">
                                      <p:cBhvr>
                                        <p:cTn id="101" dur="200"/>
                                        <p:tgtEl>
                                          <p:spTgt spid="109"/>
                                        </p:tgtEl>
                                      </p:cBhvr>
                                    </p:animEffect>
                                    <p:set>
                                      <p:cBhvr>
                                        <p:cTn id="102" dur="1" fill="hold">
                                          <p:stCondLst>
                                            <p:cond delay="199"/>
                                          </p:stCondLst>
                                        </p:cTn>
                                        <p:tgtEl>
                                          <p:spTgt spid="109"/>
                                        </p:tgtEl>
                                        <p:attrNameLst>
                                          <p:attrName>style.visibility</p:attrName>
                                        </p:attrNameLst>
                                      </p:cBhvr>
                                      <p:to>
                                        <p:strVal val="hidden"/>
                                      </p:to>
                                    </p:set>
                                  </p:childTnLst>
                                </p:cTn>
                              </p:par>
                            </p:childTnLst>
                          </p:cTn>
                        </p:par>
                        <p:par>
                          <p:cTn id="103" fill="hold">
                            <p:stCondLst>
                              <p:cond delay="5600"/>
                            </p:stCondLst>
                            <p:childTnLst>
                              <p:par>
                                <p:cTn id="104" presetID="10" presetClass="exit" presetSubtype="0" fill="hold" grpId="0" nodeType="afterEffect">
                                  <p:stCondLst>
                                    <p:cond delay="0"/>
                                  </p:stCondLst>
                                  <p:childTnLst>
                                    <p:animEffect transition="out" filter="fade">
                                      <p:cBhvr>
                                        <p:cTn id="105" dur="200"/>
                                        <p:tgtEl>
                                          <p:spTgt spid="104"/>
                                        </p:tgtEl>
                                      </p:cBhvr>
                                    </p:animEffect>
                                    <p:set>
                                      <p:cBhvr>
                                        <p:cTn id="106" dur="1" fill="hold">
                                          <p:stCondLst>
                                            <p:cond delay="199"/>
                                          </p:stCondLst>
                                        </p:cTn>
                                        <p:tgtEl>
                                          <p:spTgt spid="104"/>
                                        </p:tgtEl>
                                        <p:attrNameLst>
                                          <p:attrName>style.visibility</p:attrName>
                                        </p:attrNameLst>
                                      </p:cBhvr>
                                      <p:to>
                                        <p:strVal val="hidden"/>
                                      </p:to>
                                    </p:set>
                                  </p:childTnLst>
                                </p:cTn>
                              </p:par>
                            </p:childTnLst>
                          </p:cTn>
                        </p:par>
                        <p:par>
                          <p:cTn id="107" fill="hold">
                            <p:stCondLst>
                              <p:cond delay="5800"/>
                            </p:stCondLst>
                            <p:childTnLst>
                              <p:par>
                                <p:cTn id="108" presetID="10" presetClass="exit" presetSubtype="0" fill="hold" grpId="0" nodeType="afterEffect">
                                  <p:stCondLst>
                                    <p:cond delay="0"/>
                                  </p:stCondLst>
                                  <p:childTnLst>
                                    <p:animEffect transition="out" filter="fade">
                                      <p:cBhvr>
                                        <p:cTn id="109" dur="200"/>
                                        <p:tgtEl>
                                          <p:spTgt spid="97"/>
                                        </p:tgtEl>
                                      </p:cBhvr>
                                    </p:animEffect>
                                    <p:set>
                                      <p:cBhvr>
                                        <p:cTn id="110" dur="1" fill="hold">
                                          <p:stCondLst>
                                            <p:cond delay="199"/>
                                          </p:stCondLst>
                                        </p:cTn>
                                        <p:tgtEl>
                                          <p:spTgt spid="97"/>
                                        </p:tgtEl>
                                        <p:attrNameLst>
                                          <p:attrName>style.visibility</p:attrName>
                                        </p:attrNameLst>
                                      </p:cBhvr>
                                      <p:to>
                                        <p:strVal val="hidden"/>
                                      </p:to>
                                    </p:set>
                                  </p:childTnLst>
                                </p:cTn>
                              </p:par>
                            </p:childTnLst>
                          </p:cTn>
                        </p:par>
                        <p:par>
                          <p:cTn id="111" fill="hold">
                            <p:stCondLst>
                              <p:cond delay="6000"/>
                            </p:stCondLst>
                            <p:childTnLst>
                              <p:par>
                                <p:cTn id="112" presetID="10" presetClass="exit" presetSubtype="0" fill="hold" grpId="0" nodeType="afterEffect">
                                  <p:stCondLst>
                                    <p:cond delay="0"/>
                                  </p:stCondLst>
                                  <p:childTnLst>
                                    <p:animEffect transition="out" filter="fade">
                                      <p:cBhvr>
                                        <p:cTn id="113" dur="200"/>
                                        <p:tgtEl>
                                          <p:spTgt spid="111"/>
                                        </p:tgtEl>
                                      </p:cBhvr>
                                    </p:animEffect>
                                    <p:set>
                                      <p:cBhvr>
                                        <p:cTn id="114" dur="1" fill="hold">
                                          <p:stCondLst>
                                            <p:cond delay="199"/>
                                          </p:stCondLst>
                                        </p:cTn>
                                        <p:tgtEl>
                                          <p:spTgt spid="111"/>
                                        </p:tgtEl>
                                        <p:attrNameLst>
                                          <p:attrName>style.visibility</p:attrName>
                                        </p:attrNameLst>
                                      </p:cBhvr>
                                      <p:to>
                                        <p:strVal val="hidden"/>
                                      </p:to>
                                    </p:set>
                                  </p:childTnLst>
                                </p:cTn>
                              </p:par>
                            </p:childTnLst>
                          </p:cTn>
                        </p:par>
                        <p:par>
                          <p:cTn id="115" fill="hold">
                            <p:stCondLst>
                              <p:cond delay="6200"/>
                            </p:stCondLst>
                            <p:childTnLst>
                              <p:par>
                                <p:cTn id="116" presetID="10" presetClass="exit" presetSubtype="0" fill="hold" grpId="0" nodeType="afterEffect">
                                  <p:stCondLst>
                                    <p:cond delay="0"/>
                                  </p:stCondLst>
                                  <p:childTnLst>
                                    <p:animEffect transition="out" filter="fade">
                                      <p:cBhvr>
                                        <p:cTn id="117" dur="200"/>
                                        <p:tgtEl>
                                          <p:spTgt spid="113"/>
                                        </p:tgtEl>
                                      </p:cBhvr>
                                    </p:animEffect>
                                    <p:set>
                                      <p:cBhvr>
                                        <p:cTn id="118" dur="1" fill="hold">
                                          <p:stCondLst>
                                            <p:cond delay="199"/>
                                          </p:stCondLst>
                                        </p:cTn>
                                        <p:tgtEl>
                                          <p:spTgt spid="113"/>
                                        </p:tgtEl>
                                        <p:attrNameLst>
                                          <p:attrName>style.visibility</p:attrName>
                                        </p:attrNameLst>
                                      </p:cBhvr>
                                      <p:to>
                                        <p:strVal val="hidden"/>
                                      </p:to>
                                    </p:set>
                                  </p:childTnLst>
                                </p:cTn>
                              </p:par>
                            </p:childTnLst>
                          </p:cTn>
                        </p:par>
                        <p:par>
                          <p:cTn id="119" fill="hold">
                            <p:stCondLst>
                              <p:cond delay="6400"/>
                            </p:stCondLst>
                            <p:childTnLst>
                              <p:par>
                                <p:cTn id="120" presetID="10" presetClass="exit" presetSubtype="0" fill="hold" grpId="0" nodeType="afterEffect">
                                  <p:stCondLst>
                                    <p:cond delay="0"/>
                                  </p:stCondLst>
                                  <p:childTnLst>
                                    <p:animEffect transition="out" filter="fade">
                                      <p:cBhvr>
                                        <p:cTn id="121" dur="200"/>
                                        <p:tgtEl>
                                          <p:spTgt spid="107"/>
                                        </p:tgtEl>
                                      </p:cBhvr>
                                    </p:animEffect>
                                    <p:set>
                                      <p:cBhvr>
                                        <p:cTn id="122" dur="1" fill="hold">
                                          <p:stCondLst>
                                            <p:cond delay="199"/>
                                          </p:stCondLst>
                                        </p:cTn>
                                        <p:tgtEl>
                                          <p:spTgt spid="107"/>
                                        </p:tgtEl>
                                        <p:attrNameLst>
                                          <p:attrName>style.visibility</p:attrName>
                                        </p:attrNameLst>
                                      </p:cBhvr>
                                      <p:to>
                                        <p:strVal val="hidden"/>
                                      </p:to>
                                    </p:set>
                                  </p:childTnLst>
                                </p:cTn>
                              </p:par>
                            </p:childTnLst>
                          </p:cTn>
                        </p:par>
                        <p:par>
                          <p:cTn id="123" fill="hold">
                            <p:stCondLst>
                              <p:cond delay="6600"/>
                            </p:stCondLst>
                            <p:childTnLst>
                              <p:par>
                                <p:cTn id="124" presetID="10" presetClass="exit" presetSubtype="0" fill="hold" grpId="0" nodeType="afterEffect">
                                  <p:stCondLst>
                                    <p:cond delay="0"/>
                                  </p:stCondLst>
                                  <p:childTnLst>
                                    <p:animEffect transition="out" filter="fade">
                                      <p:cBhvr>
                                        <p:cTn id="125" dur="200"/>
                                        <p:tgtEl>
                                          <p:spTgt spid="98"/>
                                        </p:tgtEl>
                                      </p:cBhvr>
                                    </p:animEffect>
                                    <p:set>
                                      <p:cBhvr>
                                        <p:cTn id="126" dur="1" fill="hold">
                                          <p:stCondLst>
                                            <p:cond delay="199"/>
                                          </p:stCondLst>
                                        </p:cTn>
                                        <p:tgtEl>
                                          <p:spTgt spid="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1" y="725905"/>
            <a:ext cx="9715500" cy="729709"/>
          </a:xfrm>
        </p:spPr>
        <p:txBody>
          <a:bodyPr/>
          <a:lstStyle/>
          <a:p>
            <a:r>
              <a:rPr lang="en-US" sz="5400" dirty="0">
                <a:solidFill>
                  <a:schemeClr val="accent2"/>
                </a:solidFill>
              </a:rPr>
              <a:t>Who’s Covered</a:t>
            </a:r>
          </a:p>
        </p:txBody>
      </p:sp>
      <p:sp>
        <p:nvSpPr>
          <p:cNvPr id="3" name="Content Placeholder 2"/>
          <p:cNvSpPr>
            <a:spLocks noGrp="1"/>
          </p:cNvSpPr>
          <p:nvPr>
            <p:ph idx="1"/>
          </p:nvPr>
        </p:nvSpPr>
        <p:spPr>
          <a:xfrm>
            <a:off x="1638301" y="1556737"/>
            <a:ext cx="9848065" cy="2570764"/>
          </a:xfrm>
        </p:spPr>
        <p:txBody>
          <a:bodyPr>
            <a:normAutofit/>
          </a:bodyPr>
          <a:lstStyle/>
          <a:p>
            <a:pPr marL="342900" indent="-342900">
              <a:spcBef>
                <a:spcPts val="0"/>
              </a:spcBef>
              <a:spcAft>
                <a:spcPts val="600"/>
              </a:spcAft>
              <a:buFont typeface="Arial" panose="020B0604020202020204" pitchFamily="34" charset="0"/>
              <a:buChar char="•"/>
            </a:pPr>
            <a:r>
              <a:rPr lang="en-US" sz="2200" dirty="0"/>
              <a:t>The member</a:t>
            </a:r>
          </a:p>
          <a:p>
            <a:pPr marL="342900" indent="-342900">
              <a:spcBef>
                <a:spcPts val="0"/>
              </a:spcBef>
              <a:spcAft>
                <a:spcPts val="600"/>
              </a:spcAft>
              <a:buFont typeface="Arial" panose="020B0604020202020204" pitchFamily="34" charset="0"/>
              <a:buChar char="•"/>
            </a:pPr>
            <a:r>
              <a:rPr lang="en-US" sz="2200" dirty="0"/>
              <a:t>The member’s spouse</a:t>
            </a:r>
          </a:p>
          <a:p>
            <a:pPr marL="342900" indent="-342900">
              <a:spcBef>
                <a:spcPts val="0"/>
              </a:spcBef>
              <a:spcAft>
                <a:spcPts val="600"/>
              </a:spcAft>
              <a:buFont typeface="Arial" panose="020B0604020202020204" pitchFamily="34" charset="0"/>
              <a:buChar char="•"/>
            </a:pPr>
            <a:r>
              <a:rPr lang="en-US" sz="2200" dirty="0"/>
              <a:t>Never-married dependent children </a:t>
            </a:r>
            <a:r>
              <a:rPr lang="en-US" dirty="0"/>
              <a:t>under age 26 living at home or     full-time student</a:t>
            </a:r>
            <a:endParaRPr lang="en-US" sz="2200" dirty="0"/>
          </a:p>
          <a:p>
            <a:pPr marL="342900" indent="-342900">
              <a:spcBef>
                <a:spcPts val="0"/>
              </a:spcBef>
              <a:spcAft>
                <a:spcPts val="600"/>
              </a:spcAft>
              <a:buFont typeface="Arial" panose="020B0604020202020204" pitchFamily="34" charset="0"/>
              <a:buChar char="•"/>
            </a:pPr>
            <a:r>
              <a:rPr lang="en-US" sz="2200" dirty="0"/>
              <a:t>Dependent children under age 18 for whom the member is legal guardian </a:t>
            </a:r>
          </a:p>
          <a:p>
            <a:pPr marL="342900" indent="-342900">
              <a:spcBef>
                <a:spcPts val="0"/>
              </a:spcBef>
              <a:spcAft>
                <a:spcPts val="600"/>
              </a:spcAft>
              <a:buFont typeface="Arial" panose="020B0604020202020204" pitchFamily="34" charset="0"/>
              <a:buChar char="•"/>
            </a:pPr>
            <a:r>
              <a:rPr lang="en-US" sz="2200" dirty="0"/>
              <a:t>Physically or mentally disabled children living at home</a:t>
            </a:r>
          </a:p>
        </p:txBody>
      </p:sp>
      <p:pic>
        <p:nvPicPr>
          <p:cNvPr id="19" name="Picture 18">
            <a:extLst>
              <a:ext uri="{FF2B5EF4-FFF2-40B4-BE49-F238E27FC236}">
                <a16:creationId xmlns:a16="http://schemas.microsoft.com/office/drawing/2014/main" id="{68F7C921-B274-4C89-9C2A-0F753809A5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305300"/>
            <a:ext cx="12192000" cy="2552700"/>
          </a:xfrm>
          <a:prstGeom prst="rect">
            <a:avLst/>
          </a:prstGeom>
        </p:spPr>
      </p:pic>
      <p:grpSp>
        <p:nvGrpSpPr>
          <p:cNvPr id="8" name="Group 7"/>
          <p:cNvGrpSpPr/>
          <p:nvPr/>
        </p:nvGrpSpPr>
        <p:grpSpPr>
          <a:xfrm>
            <a:off x="532718" y="708810"/>
            <a:ext cx="849778" cy="849779"/>
            <a:chOff x="399538" y="534028"/>
            <a:chExt cx="637334" cy="637334"/>
          </a:xfrm>
        </p:grpSpPr>
        <p:sp>
          <p:nvSpPr>
            <p:cNvPr id="9" name="Rectangle 8"/>
            <p:cNvSpPr/>
            <p:nvPr/>
          </p:nvSpPr>
          <p:spPr>
            <a:xfrm>
              <a:off x="479502" y="730405"/>
              <a:ext cx="485078" cy="30202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p:cNvPicPr>
              <a:picLocks noChangeAspect="1"/>
            </p:cNvPicPr>
            <p:nvPr/>
          </p:nvPicPr>
          <p:blipFill>
            <a:blip r:embed="rId4"/>
            <a:stretch>
              <a:fillRect/>
            </a:stretch>
          </p:blipFill>
          <p:spPr>
            <a:xfrm>
              <a:off x="399538" y="534028"/>
              <a:ext cx="637334" cy="637334"/>
            </a:xfrm>
            <a:prstGeom prst="rect">
              <a:avLst/>
            </a:prstGeom>
          </p:spPr>
        </p:pic>
      </p:grpSp>
    </p:spTree>
    <p:extLst>
      <p:ext uri="{BB962C8B-B14F-4D97-AF65-F5344CB8AC3E}">
        <p14:creationId xmlns:p14="http://schemas.microsoft.com/office/powerpoint/2010/main" val="1224940419"/>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Placeholder 9"/>
          <p:cNvSpPr>
            <a:spLocks noGrp="1"/>
          </p:cNvSpPr>
          <p:nvPr>
            <p:ph idx="4294967295"/>
          </p:nvPr>
        </p:nvSpPr>
        <p:spPr>
          <a:xfrm>
            <a:off x="0" y="1733285"/>
            <a:ext cx="6096000" cy="1268724"/>
          </a:xfrm>
          <a:prstGeom prst="rect">
            <a:avLst/>
          </a:prstGeom>
        </p:spPr>
        <p:txBody>
          <a:bodyPr anchor="ctr" anchorCtr="0"/>
          <a:lstStyle/>
          <a:p>
            <a:pPr algn="ctr">
              <a:spcBef>
                <a:spcPts val="800"/>
              </a:spcBef>
            </a:pPr>
            <a:r>
              <a:rPr lang="en-US" sz="2400" dirty="0">
                <a:solidFill>
                  <a:schemeClr val="tx2"/>
                </a:solidFill>
                <a:latin typeface="Arial" charset="0"/>
              </a:rPr>
              <a:t>A Lawyer Charging</a:t>
            </a:r>
          </a:p>
          <a:p>
            <a:pPr algn="ctr">
              <a:spcBef>
                <a:spcPts val="800"/>
              </a:spcBef>
            </a:pPr>
            <a:r>
              <a:rPr lang="en-US" b="1" spc="160" dirty="0">
                <a:solidFill>
                  <a:schemeClr val="accent1"/>
                </a:solidFill>
                <a:latin typeface="+mj-lt"/>
                <a:ea typeface="Arial Black" charset="0"/>
                <a:cs typeface="Arial Black" charset="0"/>
              </a:rPr>
              <a:t>$250/HOUR</a:t>
            </a:r>
          </a:p>
        </p:txBody>
      </p:sp>
      <p:pic>
        <p:nvPicPr>
          <p:cNvPr id="2" name="Picture 1"/>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p:blipFill>
        <p:spPr>
          <a:xfrm>
            <a:off x="1" y="3232546"/>
            <a:ext cx="6096000" cy="3625453"/>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096000" y="3232546"/>
            <a:ext cx="6096000" cy="3625453"/>
          </a:xfrm>
          <a:prstGeom prst="rect">
            <a:avLst/>
          </a:prstGeom>
        </p:spPr>
      </p:pic>
      <p:sp>
        <p:nvSpPr>
          <p:cNvPr id="8" name="Text Placeholder 9"/>
          <p:cNvSpPr txBox="1">
            <a:spLocks/>
          </p:cNvSpPr>
          <p:nvPr/>
        </p:nvSpPr>
        <p:spPr>
          <a:xfrm>
            <a:off x="6096000" y="1733285"/>
            <a:ext cx="6096000" cy="1268724"/>
          </a:xfrm>
          <a:prstGeom prst="rect">
            <a:avLst/>
          </a:prstGeom>
        </p:spPr>
        <p:txBody>
          <a:bodyPr vert="horz" wrap="square" lIns="0" tIns="0" rIns="0" bIns="0" rtlCol="0" anchor="ctr" anchorCtr="0">
            <a:noAutofit/>
          </a:bodyPr>
          <a:lstStyle>
            <a:lvl1pPr marL="228600" indent="-228600" algn="l" defTabSz="457200" rtl="0" eaLnBrk="1" latinLnBrk="0" hangingPunct="1">
              <a:lnSpc>
                <a:spcPts val="2640"/>
              </a:lnSpc>
              <a:spcBef>
                <a:spcPts val="800"/>
              </a:spcBef>
              <a:buClr>
                <a:srgbClr val="E48623"/>
              </a:buClr>
              <a:buFont typeface="Arial"/>
              <a:buChar char="•"/>
              <a:defRPr sz="2000" kern="1200" baseline="0">
                <a:solidFill>
                  <a:srgbClr val="3C3D3C"/>
                </a:solidFill>
                <a:latin typeface="Arial"/>
                <a:ea typeface="+mn-ea"/>
                <a:cs typeface="+mn-cs"/>
              </a:defRPr>
            </a:lvl1pPr>
            <a:lvl2pPr marL="777240" indent="-228600" algn="l" defTabSz="457200" rtl="0" eaLnBrk="1" latinLnBrk="0" hangingPunct="1">
              <a:lnSpc>
                <a:spcPts val="2640"/>
              </a:lnSpc>
              <a:spcBef>
                <a:spcPts val="800"/>
              </a:spcBef>
              <a:buClr>
                <a:srgbClr val="E48623"/>
              </a:buClr>
              <a:buFont typeface="Arial"/>
              <a:buChar char="•"/>
              <a:defRPr sz="2000" kern="1200" baseline="0">
                <a:solidFill>
                  <a:srgbClr val="3C3D3C"/>
                </a:solidFill>
                <a:latin typeface="Arial"/>
                <a:ea typeface="+mn-ea"/>
                <a:cs typeface="+mn-cs"/>
              </a:defRPr>
            </a:lvl2pPr>
            <a:lvl3pPr marL="1234440" indent="-201168" algn="l" defTabSz="457200" rtl="0" eaLnBrk="1" latinLnBrk="0" hangingPunct="1">
              <a:lnSpc>
                <a:spcPts val="2640"/>
              </a:lnSpc>
              <a:spcBef>
                <a:spcPts val="800"/>
              </a:spcBef>
              <a:buClr>
                <a:srgbClr val="E48623"/>
              </a:buClr>
              <a:buFont typeface="Arial"/>
              <a:buChar char="•"/>
              <a:defRPr sz="1800" kern="1200">
                <a:solidFill>
                  <a:srgbClr val="3C3D3C"/>
                </a:solidFill>
                <a:latin typeface="Arial"/>
                <a:ea typeface="+mn-ea"/>
                <a:cs typeface="+mn-cs"/>
              </a:defRPr>
            </a:lvl3pPr>
            <a:lvl4pPr marL="1691640" indent="-228600" algn="l" defTabSz="457200" rtl="0" eaLnBrk="1" latinLnBrk="0" hangingPunct="1">
              <a:lnSpc>
                <a:spcPts val="2640"/>
              </a:lnSpc>
              <a:spcBef>
                <a:spcPts val="800"/>
              </a:spcBef>
              <a:buClr>
                <a:srgbClr val="E48623"/>
              </a:buClr>
              <a:buFont typeface="Arial"/>
              <a:buChar char="–"/>
              <a:defRPr sz="1800" kern="1200">
                <a:solidFill>
                  <a:srgbClr val="3C3D3C"/>
                </a:solidFill>
                <a:latin typeface="Arial"/>
                <a:ea typeface="+mn-ea"/>
                <a:cs typeface="+mn-cs"/>
              </a:defRPr>
            </a:lvl4pPr>
            <a:lvl5pPr marL="2148840" indent="-228600" algn="l" defTabSz="457200" rtl="0" eaLnBrk="1" latinLnBrk="0" hangingPunct="1">
              <a:lnSpc>
                <a:spcPts val="2640"/>
              </a:lnSpc>
              <a:spcBef>
                <a:spcPts val="800"/>
              </a:spcBef>
              <a:buClr>
                <a:srgbClr val="E48623"/>
              </a:buClr>
              <a:buFont typeface="Arial"/>
              <a:buChar char="»"/>
              <a:defRPr sz="1800" kern="1200">
                <a:solidFill>
                  <a:srgbClr val="3C3D3C"/>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87000"/>
              </a:lnSpc>
              <a:buNone/>
            </a:pPr>
            <a:r>
              <a:rPr lang="en-US" sz="2400" dirty="0">
                <a:solidFill>
                  <a:schemeClr val="tx2"/>
                </a:solidFill>
                <a:latin typeface="Arial" charset="0"/>
              </a:rPr>
              <a:t>Join LegalShield for</a:t>
            </a:r>
          </a:p>
          <a:p>
            <a:pPr marL="0" lvl="0" indent="0" algn="ctr" defTabSz="914400">
              <a:lnSpc>
                <a:spcPct val="87000"/>
              </a:lnSpc>
              <a:buClr>
                <a:srgbClr val="70468C"/>
              </a:buClr>
              <a:buNone/>
            </a:pPr>
            <a:r>
              <a:rPr lang="en-US" sz="3600" b="1" spc="160" dirty="0">
                <a:solidFill>
                  <a:schemeClr val="accent1"/>
                </a:solidFill>
                <a:ea typeface="Arial Black" charset="0"/>
                <a:cs typeface="Arial Black" charset="0"/>
              </a:rPr>
              <a:t>ABOUT $1/DAY</a:t>
            </a:r>
          </a:p>
        </p:txBody>
      </p:sp>
      <p:sp>
        <p:nvSpPr>
          <p:cNvPr id="9" name="Title 1"/>
          <p:cNvSpPr txBox="1">
            <a:spLocks/>
          </p:cNvSpPr>
          <p:nvPr/>
        </p:nvSpPr>
        <p:spPr>
          <a:xfrm>
            <a:off x="1638301" y="725905"/>
            <a:ext cx="9715500" cy="729709"/>
          </a:xfrm>
          <a:prstGeom prst="rect">
            <a:avLst/>
          </a:prstGeom>
        </p:spPr>
        <p:txBody>
          <a:bodyPr/>
          <a:lstStyle>
            <a:lvl1pPr algn="l" defTabSz="914400" rtl="0" eaLnBrk="1" latinLnBrk="0" hangingPunct="1">
              <a:lnSpc>
                <a:spcPct val="87000"/>
              </a:lnSpc>
              <a:spcBef>
                <a:spcPct val="0"/>
              </a:spcBef>
              <a:buNone/>
              <a:defRPr sz="3200" b="1" kern="1200">
                <a:solidFill>
                  <a:schemeClr val="accent2"/>
                </a:solidFill>
                <a:latin typeface="Lucida Bright" charset="0"/>
                <a:ea typeface="Lucida Bright" charset="0"/>
                <a:cs typeface="Lucida Bright" charset="0"/>
              </a:defRPr>
            </a:lvl1pPr>
          </a:lstStyle>
          <a:p>
            <a:r>
              <a:rPr lang="en-US" sz="5400" dirty="0"/>
              <a:t>Which Would You Choose?</a:t>
            </a:r>
          </a:p>
        </p:txBody>
      </p:sp>
    </p:spTree>
    <p:extLst>
      <p:ext uri="{BB962C8B-B14F-4D97-AF65-F5344CB8AC3E}">
        <p14:creationId xmlns:p14="http://schemas.microsoft.com/office/powerpoint/2010/main" val="6923987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46">
                                            <p:txEl>
                                              <p:pRg st="0" end="0"/>
                                            </p:txEl>
                                          </p:spTgt>
                                        </p:tgtEl>
                                        <p:attrNameLst>
                                          <p:attrName>style.visibility</p:attrName>
                                        </p:attrNameLst>
                                      </p:cBhvr>
                                      <p:to>
                                        <p:strVal val="visible"/>
                                      </p:to>
                                    </p:set>
                                    <p:anim calcmode="lin" valueType="num">
                                      <p:cBhvr additive="base">
                                        <p:cTn id="11" dur="500" fill="hold"/>
                                        <p:tgtEl>
                                          <p:spTgt spid="614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46">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146">
                                            <p:txEl>
                                              <p:pRg st="1" end="1"/>
                                            </p:txEl>
                                          </p:spTgt>
                                        </p:tgtEl>
                                        <p:attrNameLst>
                                          <p:attrName>style.visibility</p:attrName>
                                        </p:attrNameLst>
                                      </p:cBhvr>
                                      <p:to>
                                        <p:strVal val="visible"/>
                                      </p:to>
                                    </p:set>
                                    <p:anim calcmode="lin" valueType="num">
                                      <p:cBhvr additive="base">
                                        <p:cTn id="15" dur="500" fill="hold"/>
                                        <p:tgtEl>
                                          <p:spTgt spid="6146">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07C64E60-52B1-40C1-B81D-6B3B6C7413D6}"/>
              </a:ext>
            </a:extLst>
          </p:cNvPr>
          <p:cNvSpPr txBox="1">
            <a:spLocks/>
          </p:cNvSpPr>
          <p:nvPr/>
        </p:nvSpPr>
        <p:spPr>
          <a:xfrm>
            <a:off x="0" y="1041400"/>
            <a:ext cx="12192000" cy="3662824"/>
          </a:xfrm>
          <a:prstGeom prst="rect">
            <a:avLst/>
          </a:prstGeom>
        </p:spPr>
        <p:txBody>
          <a:bodyPr vert="horz" lIns="91440" tIns="45720" rIns="91440" bIns="45720" rtlCol="0" anchor="ctr">
            <a:noAutofit/>
          </a:bodyPr>
          <a:lstStyle>
            <a:lvl1pPr algn="l" defTabSz="914400" rtl="0" eaLnBrk="1" latinLnBrk="0" hangingPunct="1">
              <a:lnSpc>
                <a:spcPct val="87000"/>
              </a:lnSpc>
              <a:spcBef>
                <a:spcPct val="0"/>
              </a:spcBef>
              <a:buNone/>
              <a:defRPr sz="3200" b="1" kern="1200">
                <a:solidFill>
                  <a:schemeClr val="accent2"/>
                </a:solidFill>
                <a:latin typeface="Lucida Bright" charset="0"/>
                <a:ea typeface="Lucida Bright" charset="0"/>
                <a:cs typeface="Lucida Bright" charset="0"/>
              </a:defRPr>
            </a:lvl1pPr>
          </a:lstStyle>
          <a:p>
            <a:pPr algn="ctr"/>
            <a:r>
              <a:rPr lang="en-US" sz="5333" dirty="0">
                <a:solidFill>
                  <a:schemeClr val="tx2"/>
                </a:solidFill>
                <a:latin typeface="Arial" charset="0"/>
                <a:ea typeface="Arial" charset="0"/>
                <a:cs typeface="Arial" charset="0"/>
              </a:rPr>
              <a:t>With all the recent </a:t>
            </a:r>
            <a:r>
              <a:rPr lang="en-US" sz="5333" dirty="0">
                <a:solidFill>
                  <a:schemeClr val="accent6"/>
                </a:solidFill>
                <a:latin typeface="Arial" charset="0"/>
                <a:ea typeface="Arial" charset="0"/>
                <a:cs typeface="Arial" charset="0"/>
              </a:rPr>
              <a:t>Data Breaches,</a:t>
            </a:r>
            <a:br>
              <a:rPr lang="en-US" sz="5333" dirty="0">
                <a:solidFill>
                  <a:schemeClr val="accent6"/>
                </a:solidFill>
                <a:latin typeface="Arial" charset="0"/>
                <a:ea typeface="Arial" charset="0"/>
                <a:cs typeface="Arial" charset="0"/>
              </a:rPr>
            </a:br>
            <a:r>
              <a:rPr lang="en-US" dirty="0">
                <a:solidFill>
                  <a:schemeClr val="tx2"/>
                </a:solidFill>
                <a:latin typeface="Arial" charset="0"/>
                <a:ea typeface="Arial" charset="0"/>
                <a:cs typeface="Arial" charset="0"/>
              </a:rPr>
              <a:t>there is a </a:t>
            </a:r>
            <a:r>
              <a:rPr lang="en-US" dirty="0">
                <a:solidFill>
                  <a:schemeClr val="accent6"/>
                </a:solidFill>
                <a:latin typeface="Arial" charset="0"/>
                <a:ea typeface="Arial" charset="0"/>
                <a:cs typeface="Arial" charset="0"/>
              </a:rPr>
              <a:t>HUGE</a:t>
            </a:r>
            <a:r>
              <a:rPr lang="en-US" dirty="0">
                <a:solidFill>
                  <a:schemeClr val="tx2"/>
                </a:solidFill>
                <a:latin typeface="Arial" charset="0"/>
                <a:ea typeface="Arial" charset="0"/>
                <a:cs typeface="Arial" charset="0"/>
              </a:rPr>
              <a:t> problem that everyone faces: </a:t>
            </a:r>
          </a:p>
          <a:p>
            <a:pPr algn="ctr"/>
            <a:endParaRPr lang="en-US" sz="2667" dirty="0">
              <a:solidFill>
                <a:schemeClr val="tx2"/>
              </a:solidFill>
              <a:latin typeface="Arial"/>
              <a:cs typeface="Arial"/>
            </a:endParaRPr>
          </a:p>
          <a:p>
            <a:pPr algn="ctr"/>
            <a:r>
              <a:rPr lang="en-US" sz="4000" dirty="0">
                <a:solidFill>
                  <a:schemeClr val="accent6"/>
                </a:solidFill>
                <a:latin typeface="Arial"/>
                <a:cs typeface="Arial"/>
              </a:rPr>
              <a:t>IDENTITY THEFT</a:t>
            </a:r>
          </a:p>
          <a:p>
            <a:pPr algn="ctr"/>
            <a:endParaRPr lang="en-US" dirty="0">
              <a:solidFill>
                <a:schemeClr val="tx2"/>
              </a:solidFill>
              <a:latin typeface="Lucida Bright" panose="02040602050505020304" pitchFamily="18" charset="0"/>
              <a:ea typeface="Arial" charset="0"/>
              <a:cs typeface="Arial" charset="0"/>
            </a:endParaRPr>
          </a:p>
          <a:p>
            <a:pPr algn="ctr"/>
            <a:r>
              <a:rPr lang="en-US" sz="2800" dirty="0">
                <a:solidFill>
                  <a:schemeClr val="tx2"/>
                </a:solidFill>
                <a:latin typeface="Arial" charset="0"/>
                <a:ea typeface="Arial" charset="0"/>
                <a:cs typeface="Arial" charset="0"/>
              </a:rPr>
              <a:t>Criminals don’t want your money</a:t>
            </a:r>
            <a:r>
              <a:rPr lang="en-US" sz="2800" spc="-150" dirty="0">
                <a:solidFill>
                  <a:schemeClr val="tx2"/>
                </a:solidFill>
                <a:latin typeface="Arial" charset="0"/>
                <a:ea typeface="Arial" charset="0"/>
                <a:cs typeface="Arial" charset="0"/>
              </a:rPr>
              <a:t>. </a:t>
            </a:r>
            <a:r>
              <a:rPr lang="en-US" sz="2800" dirty="0">
                <a:solidFill>
                  <a:schemeClr val="accent6"/>
                </a:solidFill>
                <a:latin typeface="Arial" charset="0"/>
                <a:ea typeface="Arial" charset="0"/>
                <a:cs typeface="Arial" charset="0"/>
              </a:rPr>
              <a:t>THEY WANT YOUR IDENTITY.</a:t>
            </a:r>
          </a:p>
          <a:p>
            <a:pPr algn="ctr"/>
            <a:endParaRPr lang="en-US" sz="2667" dirty="0">
              <a:solidFill>
                <a:schemeClr val="tx2"/>
              </a:solidFill>
              <a:latin typeface="Arial"/>
              <a:cs typeface="Arial"/>
            </a:endParaRP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67370" y="4714472"/>
            <a:ext cx="4017681" cy="1023613"/>
          </a:xfrm>
          <a:prstGeom prst="rect">
            <a:avLst/>
          </a:prstGeom>
        </p:spPr>
      </p:pic>
    </p:spTree>
    <p:extLst>
      <p:ext uri="{BB962C8B-B14F-4D97-AF65-F5344CB8AC3E}">
        <p14:creationId xmlns:p14="http://schemas.microsoft.com/office/powerpoint/2010/main" val="21274986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100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Content Placeholder 2"/>
          <p:cNvSpPr>
            <a:spLocks noGrp="1"/>
          </p:cNvSpPr>
          <p:nvPr>
            <p:ph idx="4294967295"/>
          </p:nvPr>
        </p:nvSpPr>
        <p:spPr>
          <a:xfrm>
            <a:off x="5638800" y="2068749"/>
            <a:ext cx="6553200" cy="3519252"/>
          </a:xfrm>
        </p:spPr>
        <p:txBody>
          <a:bodyPr numCol="1">
            <a:normAutofit fontScale="92500" lnSpcReduction="20000"/>
          </a:bodyPr>
          <a:lstStyle/>
          <a:p>
            <a:pPr marL="571500" indent="-571500">
              <a:buClr>
                <a:schemeClr val="accent5"/>
              </a:buClr>
              <a:buFont typeface="Arial" panose="020B0604020202020204" pitchFamily="34" charset="0"/>
              <a:buChar char="•"/>
            </a:pPr>
            <a:r>
              <a:rPr lang="en-US" sz="2800" b="1" dirty="0">
                <a:solidFill>
                  <a:schemeClr val="tx2"/>
                </a:solidFill>
              </a:rPr>
              <a:t>Tax returns</a:t>
            </a:r>
          </a:p>
          <a:p>
            <a:pPr marL="571500" indent="-571500">
              <a:buClr>
                <a:schemeClr val="accent5"/>
              </a:buClr>
              <a:buFont typeface="Arial" panose="020B0604020202020204" pitchFamily="34" charset="0"/>
              <a:buChar char="•"/>
            </a:pPr>
            <a:r>
              <a:rPr lang="en-US" sz="2800" b="1" dirty="0">
                <a:solidFill>
                  <a:schemeClr val="tx2"/>
                </a:solidFill>
              </a:rPr>
              <a:t>Medical claims</a:t>
            </a:r>
          </a:p>
          <a:p>
            <a:pPr marL="571500" indent="-571500">
              <a:buClr>
                <a:schemeClr val="accent5"/>
              </a:buClr>
              <a:buFont typeface="Arial" panose="020B0604020202020204" pitchFamily="34" charset="0"/>
              <a:buChar char="•"/>
            </a:pPr>
            <a:r>
              <a:rPr lang="en-US" sz="2800" b="1" dirty="0">
                <a:solidFill>
                  <a:schemeClr val="tx2"/>
                </a:solidFill>
              </a:rPr>
              <a:t>Social Security claims</a:t>
            </a:r>
          </a:p>
          <a:p>
            <a:pPr marL="571500" indent="-571500">
              <a:buClr>
                <a:schemeClr val="accent5"/>
              </a:buClr>
              <a:buFont typeface="Arial" panose="020B0604020202020204" pitchFamily="34" charset="0"/>
              <a:buChar char="•"/>
            </a:pPr>
            <a:r>
              <a:rPr lang="en-US" sz="2800" b="1" dirty="0">
                <a:solidFill>
                  <a:schemeClr val="tx2"/>
                </a:solidFill>
              </a:rPr>
              <a:t>Credit </a:t>
            </a:r>
          </a:p>
          <a:p>
            <a:pPr marL="571500" indent="-571500">
              <a:buClr>
                <a:schemeClr val="accent5"/>
              </a:buClr>
              <a:buFont typeface="Arial" panose="020B0604020202020204" pitchFamily="34" charset="0"/>
              <a:buChar char="•"/>
            </a:pPr>
            <a:r>
              <a:rPr lang="en-US" sz="2800" b="1" dirty="0">
                <a:solidFill>
                  <a:schemeClr val="tx2"/>
                </a:solidFill>
              </a:rPr>
              <a:t>Driver’s License</a:t>
            </a:r>
          </a:p>
          <a:p>
            <a:pPr marL="571500" indent="-571500">
              <a:buClr>
                <a:schemeClr val="accent5"/>
              </a:buClr>
              <a:buFont typeface="Arial" panose="020B0604020202020204" pitchFamily="34" charset="0"/>
              <a:buChar char="•"/>
            </a:pPr>
            <a:r>
              <a:rPr lang="en-US" sz="2800" b="1" dirty="0">
                <a:solidFill>
                  <a:schemeClr val="tx2"/>
                </a:solidFill>
              </a:rPr>
              <a:t>Criminal/Character</a:t>
            </a:r>
          </a:p>
          <a:p>
            <a:pPr>
              <a:buClr>
                <a:schemeClr val="accent3"/>
              </a:buClr>
            </a:pPr>
            <a:r>
              <a:rPr lang="en-US" sz="3000" b="1" dirty="0">
                <a:solidFill>
                  <a:schemeClr val="accent6"/>
                </a:solidFill>
              </a:rPr>
              <a:t>You are guilty until proven innocent!</a:t>
            </a:r>
          </a:p>
        </p:txBody>
      </p:sp>
      <p:grpSp>
        <p:nvGrpSpPr>
          <p:cNvPr id="16" name="Group 15"/>
          <p:cNvGrpSpPr/>
          <p:nvPr/>
        </p:nvGrpSpPr>
        <p:grpSpPr>
          <a:xfrm>
            <a:off x="457200" y="-1203116"/>
            <a:ext cx="846756" cy="849779"/>
            <a:chOff x="2428206" y="1270720"/>
            <a:chExt cx="635067" cy="637334"/>
          </a:xfrm>
        </p:grpSpPr>
        <p:sp>
          <p:nvSpPr>
            <p:cNvPr id="17" name="Rectangle 16"/>
            <p:cNvSpPr/>
            <p:nvPr/>
          </p:nvSpPr>
          <p:spPr>
            <a:xfrm>
              <a:off x="2486334" y="1405054"/>
              <a:ext cx="541167" cy="37914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8" name="Picture 17"/>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28206" y="1270720"/>
              <a:ext cx="635067" cy="637334"/>
            </a:xfrm>
            <a:prstGeom prst="rect">
              <a:avLst/>
            </a:prstGeom>
          </p:spPr>
        </p:pic>
      </p:grpSp>
      <p:sp>
        <p:nvSpPr>
          <p:cNvPr id="14" name="Rectangle 13">
            <a:extLst>
              <a:ext uri="{FF2B5EF4-FFF2-40B4-BE49-F238E27FC236}">
                <a16:creationId xmlns:a16="http://schemas.microsoft.com/office/drawing/2014/main" id="{8A0496C8-DE92-4E5A-AFFD-9C3EB3AE1CCA}"/>
              </a:ext>
            </a:extLst>
          </p:cNvPr>
          <p:cNvSpPr/>
          <p:nvPr/>
        </p:nvSpPr>
        <p:spPr>
          <a:xfrm>
            <a:off x="5638800" y="706045"/>
            <a:ext cx="6395586" cy="1200329"/>
          </a:xfrm>
          <a:prstGeom prst="rect">
            <a:avLst/>
          </a:prstGeom>
        </p:spPr>
        <p:txBody>
          <a:bodyPr wrap="square">
            <a:spAutoFit/>
          </a:bodyPr>
          <a:lstStyle/>
          <a:p>
            <a:r>
              <a:rPr lang="en-US" sz="3600" b="1">
                <a:solidFill>
                  <a:schemeClr val="accent6"/>
                </a:solidFill>
                <a:latin typeface="Lucida Bright" charset="0"/>
              </a:rPr>
              <a:t>Common types of </a:t>
            </a:r>
            <a:br>
              <a:rPr lang="en-US" sz="3600" b="1">
                <a:solidFill>
                  <a:schemeClr val="accent6"/>
                </a:solidFill>
                <a:latin typeface="Lucida Bright" charset="0"/>
              </a:rPr>
            </a:br>
            <a:r>
              <a:rPr lang="en-US" sz="3600" b="1">
                <a:solidFill>
                  <a:schemeClr val="accent6"/>
                </a:solidFill>
                <a:latin typeface="Lucida Bright" charset="0"/>
              </a:rPr>
              <a:t>Identity Theft:</a:t>
            </a:r>
            <a:endParaRPr lang="en-US" sz="1200">
              <a:solidFill>
                <a:schemeClr val="accent6"/>
              </a:solidFill>
            </a:endParaRPr>
          </a:p>
        </p:txBody>
      </p:sp>
      <p:sp>
        <p:nvSpPr>
          <p:cNvPr id="15" name="Rectangle 14">
            <a:extLst>
              <a:ext uri="{FF2B5EF4-FFF2-40B4-BE49-F238E27FC236}">
                <a16:creationId xmlns:a16="http://schemas.microsoft.com/office/drawing/2014/main" id="{8402FA40-0650-4159-8E46-2F9D7F38AE24}"/>
              </a:ext>
            </a:extLst>
          </p:cNvPr>
          <p:cNvSpPr/>
          <p:nvPr/>
        </p:nvSpPr>
        <p:spPr>
          <a:xfrm>
            <a:off x="5638800" y="5723596"/>
            <a:ext cx="5879737" cy="897682"/>
          </a:xfrm>
          <a:prstGeom prst="rect">
            <a:avLst/>
          </a:prstGeom>
        </p:spPr>
        <p:txBody>
          <a:bodyPr wrap="square" lIns="0" tIns="0" rIns="0" bIns="0">
            <a:spAutoFit/>
          </a:bodyPr>
          <a:lstStyle/>
          <a:p>
            <a:pPr defTabSz="1219170">
              <a:lnSpc>
                <a:spcPts val="1000"/>
              </a:lnSpc>
              <a:defRPr/>
            </a:pPr>
            <a:r>
              <a:rPr lang="en-US" sz="1000" kern="0">
                <a:solidFill>
                  <a:schemeClr val="bg2">
                    <a:lumMod val="50000"/>
                  </a:schemeClr>
                </a:solidFill>
                <a:latin typeface="Arial"/>
              </a:rPr>
              <a:t>Exclusions and limitations apply. Services and benefits vary by state/province. See </a:t>
            </a:r>
            <a:r>
              <a:rPr lang="en-US" sz="1000" b="1" kern="0" err="1">
                <a:solidFill>
                  <a:schemeClr val="bg2">
                    <a:lumMod val="50000"/>
                  </a:schemeClr>
                </a:solidFill>
                <a:latin typeface="Arial"/>
              </a:rPr>
              <a:t>www.legalshield.com</a:t>
            </a:r>
            <a:r>
              <a:rPr lang="en-US" sz="1000" b="1" kern="0">
                <a:solidFill>
                  <a:schemeClr val="bg2">
                    <a:lumMod val="50000"/>
                  </a:schemeClr>
                </a:solidFill>
                <a:latin typeface="Arial"/>
              </a:rPr>
              <a:t>/</a:t>
            </a:r>
            <a:r>
              <a:rPr lang="en-US" sz="1000" b="1" kern="0" err="1">
                <a:solidFill>
                  <a:schemeClr val="bg2">
                    <a:lumMod val="50000"/>
                  </a:schemeClr>
                </a:solidFill>
                <a:latin typeface="Arial"/>
              </a:rPr>
              <a:t>fullplandetails</a:t>
            </a:r>
            <a:r>
              <a:rPr lang="en-US" sz="1000" b="1" kern="0">
                <a:solidFill>
                  <a:schemeClr val="bg2">
                    <a:lumMod val="50000"/>
                  </a:schemeClr>
                </a:solidFill>
                <a:latin typeface="Arial"/>
              </a:rPr>
              <a:t> </a:t>
            </a:r>
            <a:r>
              <a:rPr lang="en-US" sz="1000" kern="0">
                <a:solidFill>
                  <a:schemeClr val="bg2">
                    <a:lumMod val="50000"/>
                  </a:schemeClr>
                </a:solidFill>
                <a:latin typeface="Arial"/>
              </a:rPr>
              <a:t>[and select your state/province] for specifics. Please review a contract for complete terms, conditions and exclusions before purchase. </a:t>
            </a:r>
            <a:r>
              <a:rPr lang="en-US" sz="1000" err="1">
                <a:solidFill>
                  <a:schemeClr val="bg2">
                    <a:lumMod val="50000"/>
                  </a:schemeClr>
                </a:solidFill>
              </a:rPr>
              <a:t>IDShield</a:t>
            </a:r>
            <a:r>
              <a:rPr lang="en-US" sz="1000">
                <a:solidFill>
                  <a:schemeClr val="bg2">
                    <a:lumMod val="50000"/>
                  </a:schemeClr>
                </a:solidFill>
              </a:rPr>
              <a:t> is a product of LegalShield, and provides access to identity theft protection and restoration services through an exclusive relationship with Kroll. Neither LegalShield nor its officers, employees, or sales associates directly or indirectly provide identity theft protection, restoration services, or advice. </a:t>
            </a:r>
          </a:p>
          <a:p>
            <a:pPr defTabSz="1219170">
              <a:lnSpc>
                <a:spcPts val="1000"/>
              </a:lnSpc>
              <a:defRPr/>
            </a:pPr>
            <a:endParaRPr lang="en-US" sz="1000" kern="0">
              <a:solidFill>
                <a:schemeClr val="bg2">
                  <a:lumMod val="50000"/>
                </a:schemeClr>
              </a:solidFill>
              <a:latin typeface="Arial"/>
              <a:cs typeface="Arial"/>
            </a:endParaRPr>
          </a:p>
        </p:txBody>
      </p:sp>
      <p:grpSp>
        <p:nvGrpSpPr>
          <p:cNvPr id="13" name="Group 12"/>
          <p:cNvGrpSpPr/>
          <p:nvPr/>
        </p:nvGrpSpPr>
        <p:grpSpPr>
          <a:xfrm>
            <a:off x="3" y="708811"/>
            <a:ext cx="5367876" cy="6149189"/>
            <a:chOff x="2" y="534028"/>
            <a:chExt cx="4025907" cy="4611892"/>
          </a:xfrm>
        </p:grpSpPr>
        <p:pic>
          <p:nvPicPr>
            <p:cNvPr id="19" name="Picture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534028"/>
              <a:ext cx="4025907" cy="4611892"/>
            </a:xfrm>
            <a:prstGeom prst="rect">
              <a:avLst/>
            </a:prstGeom>
          </p:spPr>
        </p:pic>
        <p:sp>
          <p:nvSpPr>
            <p:cNvPr id="20" name="Rectangle 19"/>
            <p:cNvSpPr/>
            <p:nvPr/>
          </p:nvSpPr>
          <p:spPr>
            <a:xfrm>
              <a:off x="1436409" y="1019503"/>
              <a:ext cx="1853330" cy="343609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15213" y="1352376"/>
            <a:ext cx="2462458" cy="4585195"/>
          </a:xfrm>
          <a:prstGeom prst="rect">
            <a:avLst/>
          </a:prstGeom>
        </p:spPr>
      </p:pic>
    </p:spTree>
    <p:extLst>
      <p:ext uri="{BB962C8B-B14F-4D97-AF65-F5344CB8AC3E}">
        <p14:creationId xmlns:p14="http://schemas.microsoft.com/office/powerpoint/2010/main" val="518318915"/>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 y="708811"/>
            <a:ext cx="5367876" cy="6149189"/>
            <a:chOff x="2" y="534028"/>
            <a:chExt cx="4025907" cy="4611892"/>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534028"/>
              <a:ext cx="4025907" cy="4611892"/>
            </a:xfrm>
            <a:prstGeom prst="rect">
              <a:avLst/>
            </a:prstGeom>
          </p:spPr>
        </p:pic>
        <p:sp>
          <p:nvSpPr>
            <p:cNvPr id="6" name="Rectangle 5"/>
            <p:cNvSpPr/>
            <p:nvPr/>
          </p:nvSpPr>
          <p:spPr>
            <a:xfrm>
              <a:off x="1436409" y="1019503"/>
              <a:ext cx="1853330" cy="343609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pic>
        <p:nvPicPr>
          <p:cNvPr id="21" name="Picture 2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5213" y="1352376"/>
            <a:ext cx="2462458" cy="4585195"/>
          </a:xfrm>
          <a:prstGeom prst="rect">
            <a:avLst/>
          </a:prstGeom>
        </p:spPr>
      </p:pic>
      <p:sp>
        <p:nvSpPr>
          <p:cNvPr id="50" name="Content Placeholder 2"/>
          <p:cNvSpPr>
            <a:spLocks noGrp="1"/>
          </p:cNvSpPr>
          <p:nvPr>
            <p:ph idx="4294967295"/>
          </p:nvPr>
        </p:nvSpPr>
        <p:spPr>
          <a:xfrm>
            <a:off x="5638801" y="1853286"/>
            <a:ext cx="6395585" cy="3508375"/>
          </a:xfrm>
        </p:spPr>
        <p:txBody>
          <a:bodyPr numCol="2">
            <a:normAutofit/>
          </a:bodyPr>
          <a:lstStyle/>
          <a:p>
            <a:pPr marL="571500" indent="-571500">
              <a:buClr>
                <a:schemeClr val="accent5"/>
              </a:buClr>
              <a:buFont typeface="Arial" panose="020B0604020202020204" pitchFamily="34" charset="0"/>
              <a:buChar char="•"/>
            </a:pPr>
            <a:r>
              <a:rPr lang="en-US" sz="2400" b="1" dirty="0"/>
              <a:t>Credit Score </a:t>
            </a:r>
          </a:p>
          <a:p>
            <a:pPr marL="571500" indent="-571500">
              <a:buClr>
                <a:schemeClr val="accent5"/>
              </a:buClr>
              <a:buFont typeface="Arial" panose="020B0604020202020204" pitchFamily="34" charset="0"/>
              <a:buChar char="•"/>
            </a:pPr>
            <a:r>
              <a:rPr lang="en-US" sz="2400" b="1" dirty="0"/>
              <a:t>SSN</a:t>
            </a:r>
          </a:p>
          <a:p>
            <a:pPr marL="571500" indent="-571500">
              <a:buClr>
                <a:schemeClr val="accent5"/>
              </a:buClr>
              <a:buFont typeface="Arial" panose="020B0604020202020204" pitchFamily="34" charset="0"/>
              <a:buChar char="•"/>
            </a:pPr>
            <a:r>
              <a:rPr lang="en-US" sz="2400" b="1" dirty="0"/>
              <a:t>Passport</a:t>
            </a:r>
          </a:p>
          <a:p>
            <a:pPr marL="571500" indent="-571500">
              <a:buClr>
                <a:schemeClr val="accent5"/>
              </a:buClr>
              <a:buFont typeface="Arial" panose="020B0604020202020204" pitchFamily="34" charset="0"/>
              <a:buChar char="•"/>
            </a:pPr>
            <a:r>
              <a:rPr lang="en-US" sz="2400" b="1" dirty="0"/>
              <a:t>Drivers License  </a:t>
            </a:r>
          </a:p>
          <a:p>
            <a:pPr marL="571500" indent="-571500">
              <a:buClr>
                <a:schemeClr val="accent5"/>
              </a:buClr>
              <a:buFont typeface="Arial" panose="020B0604020202020204" pitchFamily="34" charset="0"/>
              <a:buChar char="•"/>
            </a:pPr>
            <a:r>
              <a:rPr lang="en-US" sz="2400" b="1" dirty="0"/>
              <a:t>Medical ID</a:t>
            </a:r>
          </a:p>
          <a:p>
            <a:pPr marL="571500" indent="-571500">
              <a:buClr>
                <a:schemeClr val="accent5"/>
              </a:buClr>
              <a:buFont typeface="Arial" panose="020B0604020202020204" pitchFamily="34" charset="0"/>
              <a:buChar char="•"/>
            </a:pPr>
            <a:r>
              <a:rPr lang="en-US" sz="2400" b="1" dirty="0"/>
              <a:t>Email</a:t>
            </a:r>
          </a:p>
          <a:p>
            <a:pPr marL="571500" indent="-571500">
              <a:buClr>
                <a:schemeClr val="accent5"/>
              </a:buClr>
              <a:buFont typeface="Arial" panose="020B0604020202020204" pitchFamily="34" charset="0"/>
              <a:buChar char="•"/>
            </a:pPr>
            <a:r>
              <a:rPr lang="en-US" sz="2400" b="1" dirty="0"/>
              <a:t>Loans </a:t>
            </a:r>
          </a:p>
          <a:p>
            <a:pPr marL="571500" indent="-571500">
              <a:buClr>
                <a:schemeClr val="accent5"/>
              </a:buClr>
              <a:buFont typeface="Arial" panose="020B0604020202020204" pitchFamily="34" charset="0"/>
              <a:buChar char="•"/>
            </a:pPr>
            <a:r>
              <a:rPr lang="en-US" sz="2400" b="1" dirty="0"/>
              <a:t>Credit Cards</a:t>
            </a:r>
          </a:p>
          <a:p>
            <a:pPr marL="571500" indent="-571500">
              <a:buClr>
                <a:schemeClr val="accent5"/>
              </a:buClr>
              <a:buFont typeface="Arial" panose="020B0604020202020204" pitchFamily="34" charset="0"/>
              <a:buChar char="•"/>
            </a:pPr>
            <a:r>
              <a:rPr lang="en-US" sz="2400" b="1" dirty="0"/>
              <a:t>Bank Accounts</a:t>
            </a:r>
          </a:p>
          <a:p>
            <a:pPr marL="571500" indent="-571500">
              <a:buClr>
                <a:schemeClr val="accent5"/>
              </a:buClr>
              <a:buFont typeface="Arial" panose="020B0604020202020204" pitchFamily="34" charset="0"/>
              <a:buChar char="•"/>
            </a:pPr>
            <a:r>
              <a:rPr lang="en-US" sz="2400" b="1" dirty="0"/>
              <a:t>Black Market Website Surveillance </a:t>
            </a:r>
          </a:p>
          <a:p>
            <a:pPr marL="571500" indent="-571500">
              <a:buClr>
                <a:schemeClr val="accent5"/>
              </a:buClr>
              <a:buFont typeface="Arial" panose="020B0604020202020204" pitchFamily="34" charset="0"/>
              <a:buChar char="•"/>
            </a:pPr>
            <a:r>
              <a:rPr lang="en-US" sz="2400" b="1" dirty="0"/>
              <a:t>Social Media</a:t>
            </a:r>
          </a:p>
        </p:txBody>
      </p:sp>
      <p:grpSp>
        <p:nvGrpSpPr>
          <p:cNvPr id="16" name="Group 15"/>
          <p:cNvGrpSpPr/>
          <p:nvPr/>
        </p:nvGrpSpPr>
        <p:grpSpPr>
          <a:xfrm>
            <a:off x="457200" y="-1785007"/>
            <a:ext cx="846756" cy="849779"/>
            <a:chOff x="2428206" y="1270720"/>
            <a:chExt cx="635067" cy="637334"/>
          </a:xfrm>
        </p:grpSpPr>
        <p:sp>
          <p:nvSpPr>
            <p:cNvPr id="17" name="Rectangle 16"/>
            <p:cNvSpPr/>
            <p:nvPr/>
          </p:nvSpPr>
          <p:spPr>
            <a:xfrm>
              <a:off x="2486334" y="1405054"/>
              <a:ext cx="541167" cy="37914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8" name="Picture 17"/>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28206" y="1270720"/>
              <a:ext cx="635067" cy="637334"/>
            </a:xfrm>
            <a:prstGeom prst="rect">
              <a:avLst/>
            </a:prstGeom>
          </p:spPr>
        </p:pic>
      </p:grpSp>
      <p:sp>
        <p:nvSpPr>
          <p:cNvPr id="14" name="Rectangle 13">
            <a:extLst>
              <a:ext uri="{FF2B5EF4-FFF2-40B4-BE49-F238E27FC236}">
                <a16:creationId xmlns:a16="http://schemas.microsoft.com/office/drawing/2014/main" id="{8A0496C8-DE92-4E5A-AFFD-9C3EB3AE1CCA}"/>
              </a:ext>
            </a:extLst>
          </p:cNvPr>
          <p:cNvSpPr/>
          <p:nvPr/>
        </p:nvSpPr>
        <p:spPr>
          <a:xfrm>
            <a:off x="5638800" y="706045"/>
            <a:ext cx="6395586" cy="646331"/>
          </a:xfrm>
          <a:prstGeom prst="rect">
            <a:avLst/>
          </a:prstGeom>
        </p:spPr>
        <p:txBody>
          <a:bodyPr wrap="square">
            <a:spAutoFit/>
          </a:bodyPr>
          <a:lstStyle/>
          <a:p>
            <a:r>
              <a:rPr lang="en-US" sz="3600" b="1">
                <a:solidFill>
                  <a:schemeClr val="accent6"/>
                </a:solidFill>
                <a:latin typeface="Lucida Bright" charset="0"/>
              </a:rPr>
              <a:t>Monitoring &amp; Alerts</a:t>
            </a:r>
            <a:endParaRPr lang="en-US" sz="1200">
              <a:solidFill>
                <a:schemeClr val="accent6"/>
              </a:solidFill>
            </a:endParaRPr>
          </a:p>
        </p:txBody>
      </p:sp>
      <p:sp>
        <p:nvSpPr>
          <p:cNvPr id="19" name="Oval 18"/>
          <p:cNvSpPr/>
          <p:nvPr/>
        </p:nvSpPr>
        <p:spPr>
          <a:xfrm>
            <a:off x="2026588" y="2129610"/>
            <a:ext cx="2227528" cy="579863"/>
          </a:xfrm>
          <a:prstGeom prst="ellipse">
            <a:avLst/>
          </a:prstGeom>
          <a:noFill/>
          <a:ln w="508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Rectangle 12">
            <a:extLst>
              <a:ext uri="{FF2B5EF4-FFF2-40B4-BE49-F238E27FC236}">
                <a16:creationId xmlns:a16="http://schemas.microsoft.com/office/drawing/2014/main" id="{8402FA40-0650-4159-8E46-2F9D7F38AE24}"/>
              </a:ext>
            </a:extLst>
          </p:cNvPr>
          <p:cNvSpPr/>
          <p:nvPr/>
        </p:nvSpPr>
        <p:spPr>
          <a:xfrm>
            <a:off x="5638800" y="5723596"/>
            <a:ext cx="5879737" cy="897682"/>
          </a:xfrm>
          <a:prstGeom prst="rect">
            <a:avLst/>
          </a:prstGeom>
        </p:spPr>
        <p:txBody>
          <a:bodyPr wrap="square" lIns="0" tIns="0" rIns="0" bIns="0">
            <a:spAutoFit/>
          </a:bodyPr>
          <a:lstStyle/>
          <a:p>
            <a:pPr defTabSz="1219170">
              <a:lnSpc>
                <a:spcPts val="1000"/>
              </a:lnSpc>
              <a:defRPr/>
            </a:pPr>
            <a:r>
              <a:rPr lang="en-US" sz="1000" kern="0">
                <a:solidFill>
                  <a:schemeClr val="bg2">
                    <a:lumMod val="50000"/>
                  </a:schemeClr>
                </a:solidFill>
                <a:latin typeface="Arial"/>
              </a:rPr>
              <a:t>Exclusions and limitations apply. Services and benefits vary by state/province. See </a:t>
            </a:r>
            <a:r>
              <a:rPr lang="en-US" sz="1000" b="1" kern="0" err="1">
                <a:solidFill>
                  <a:schemeClr val="bg2">
                    <a:lumMod val="50000"/>
                  </a:schemeClr>
                </a:solidFill>
                <a:latin typeface="Arial"/>
              </a:rPr>
              <a:t>www.legalshield.com</a:t>
            </a:r>
            <a:r>
              <a:rPr lang="en-US" sz="1000" b="1" kern="0">
                <a:solidFill>
                  <a:schemeClr val="bg2">
                    <a:lumMod val="50000"/>
                  </a:schemeClr>
                </a:solidFill>
                <a:latin typeface="Arial"/>
              </a:rPr>
              <a:t>/</a:t>
            </a:r>
            <a:r>
              <a:rPr lang="en-US" sz="1000" b="1" kern="0" err="1">
                <a:solidFill>
                  <a:schemeClr val="bg2">
                    <a:lumMod val="50000"/>
                  </a:schemeClr>
                </a:solidFill>
                <a:latin typeface="Arial"/>
              </a:rPr>
              <a:t>fullplandetails</a:t>
            </a:r>
            <a:r>
              <a:rPr lang="en-US" sz="1000" b="1" kern="0">
                <a:solidFill>
                  <a:schemeClr val="bg2">
                    <a:lumMod val="50000"/>
                  </a:schemeClr>
                </a:solidFill>
                <a:latin typeface="Arial"/>
              </a:rPr>
              <a:t> </a:t>
            </a:r>
            <a:r>
              <a:rPr lang="en-US" sz="1000" kern="0">
                <a:solidFill>
                  <a:schemeClr val="bg2">
                    <a:lumMod val="50000"/>
                  </a:schemeClr>
                </a:solidFill>
                <a:latin typeface="Arial"/>
              </a:rPr>
              <a:t>[and select your state/province] for specifics. Please review a contract for complete terms, conditions and exclusions before purchase. </a:t>
            </a:r>
            <a:r>
              <a:rPr lang="en-US" sz="1000" err="1">
                <a:solidFill>
                  <a:schemeClr val="bg2">
                    <a:lumMod val="50000"/>
                  </a:schemeClr>
                </a:solidFill>
              </a:rPr>
              <a:t>IDShield</a:t>
            </a:r>
            <a:r>
              <a:rPr lang="en-US" sz="1000">
                <a:solidFill>
                  <a:schemeClr val="bg2">
                    <a:lumMod val="50000"/>
                  </a:schemeClr>
                </a:solidFill>
              </a:rPr>
              <a:t> is a product of LegalShield, and provides access to identity theft protection and restoration services through an exclusive relationship with Kroll. Neither LegalShield nor its officers, employees, or sales associates directly or indirectly provide identity theft protection, restoration services, or advice. </a:t>
            </a:r>
          </a:p>
          <a:p>
            <a:pPr defTabSz="1219170">
              <a:lnSpc>
                <a:spcPts val="1000"/>
              </a:lnSpc>
              <a:defRPr/>
            </a:pPr>
            <a:endParaRPr lang="en-US" sz="1000" kern="0">
              <a:solidFill>
                <a:schemeClr val="bg2">
                  <a:lumMod val="50000"/>
                </a:schemeClr>
              </a:solidFill>
              <a:latin typeface="Arial"/>
              <a:cs typeface="Arial"/>
            </a:endParaRPr>
          </a:p>
        </p:txBody>
      </p:sp>
    </p:spTree>
    <p:extLst>
      <p:ext uri="{BB962C8B-B14F-4D97-AF65-F5344CB8AC3E}">
        <p14:creationId xmlns:p14="http://schemas.microsoft.com/office/powerpoint/2010/main" val="119233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A3EC6E-1F2A-4059-84EB-C7AB3560179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Title 2"/>
          <p:cNvSpPr>
            <a:spLocks noGrp="1"/>
          </p:cNvSpPr>
          <p:nvPr>
            <p:ph type="ctrTitle"/>
          </p:nvPr>
        </p:nvSpPr>
        <p:spPr>
          <a:xfrm>
            <a:off x="400593" y="0"/>
            <a:ext cx="5214899" cy="6858000"/>
          </a:xfrm>
          <a:solidFill>
            <a:schemeClr val="bg1">
              <a:alpha val="80000"/>
            </a:schemeClr>
          </a:solidFill>
        </p:spPr>
        <p:txBody>
          <a:bodyPr/>
          <a:lstStyle/>
          <a:p>
            <a:pPr>
              <a:spcAft>
                <a:spcPts val="1200"/>
              </a:spcAft>
            </a:pPr>
            <a:br>
              <a:rPr lang="en-US" dirty="0"/>
            </a:br>
            <a:br>
              <a:rPr lang="en-US" dirty="0"/>
            </a:br>
            <a:br>
              <a:rPr lang="en-US" dirty="0"/>
            </a:br>
            <a:r>
              <a:rPr lang="en-US" dirty="0"/>
              <a:t>Personal growth. </a:t>
            </a:r>
            <a:br>
              <a:rPr lang="en-US" dirty="0"/>
            </a:br>
            <a:r>
              <a:rPr lang="en-US" dirty="0"/>
              <a:t>Professional opportunity.</a:t>
            </a:r>
            <a:br>
              <a:rPr lang="en-US" dirty="0"/>
            </a:br>
            <a:r>
              <a:rPr lang="en-US" dirty="0"/>
              <a:t>Powerful journey.</a:t>
            </a:r>
            <a:br>
              <a:rPr lang="en-US" dirty="0"/>
            </a:br>
            <a:br>
              <a:rPr lang="en-US" dirty="0"/>
            </a:br>
            <a:br>
              <a:rPr lang="en-US" dirty="0"/>
            </a:br>
            <a:endParaRPr lang="en-US" dirty="0"/>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8215" y="949235"/>
            <a:ext cx="2699654" cy="539930"/>
          </a:xfrm>
          <a:prstGeom prst="rect">
            <a:avLst/>
          </a:prstGeom>
        </p:spPr>
      </p:pic>
      <p:sp>
        <p:nvSpPr>
          <p:cNvPr id="6" name="Rectangle 5">
            <a:extLst>
              <a:ext uri="{FF2B5EF4-FFF2-40B4-BE49-F238E27FC236}">
                <a16:creationId xmlns:a16="http://schemas.microsoft.com/office/drawing/2014/main" id="{C774ADAF-B000-40CC-BF8D-A15B2211B75D}"/>
              </a:ext>
            </a:extLst>
          </p:cNvPr>
          <p:cNvSpPr/>
          <p:nvPr/>
        </p:nvSpPr>
        <p:spPr>
          <a:xfrm>
            <a:off x="557691" y="5978194"/>
            <a:ext cx="4773244" cy="733534"/>
          </a:xfrm>
          <a:prstGeom prst="rect">
            <a:avLst/>
          </a:prstGeom>
          <a:noFill/>
        </p:spPr>
        <p:txBody>
          <a:bodyPr wrap="square">
            <a:spAutoFit/>
          </a:bodyPr>
          <a:lstStyle/>
          <a:p>
            <a:pPr>
              <a:lnSpc>
                <a:spcPts val="1000"/>
              </a:lnSpc>
            </a:pPr>
            <a:r>
              <a:rPr lang="en-US" sz="1050" dirty="0"/>
              <a:t>LegalShield makes no guarantee or promise of income or business as results are determined by the efforts of those individuals who market LegalShield plans as Independent Associates. These experiences are specific to each Independent Associate’s efforts, abilities and motivation </a:t>
            </a:r>
            <a:r>
              <a:rPr lang="en-US" sz="1050" dirty="0">
                <a:latin typeface="Arial" pitchFamily="34" charset="0"/>
                <a:cs typeface="Arial" pitchFamily="34" charset="0"/>
              </a:rPr>
              <a:t>available at opportunity.legalshield.com. </a:t>
            </a:r>
          </a:p>
        </p:txBody>
      </p:sp>
    </p:spTree>
    <p:extLst>
      <p:ext uri="{BB962C8B-B14F-4D97-AF65-F5344CB8AC3E}">
        <p14:creationId xmlns:p14="http://schemas.microsoft.com/office/powerpoint/2010/main" val="1151550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3" y="708811"/>
            <a:ext cx="5367876" cy="6149189"/>
            <a:chOff x="2" y="534028"/>
            <a:chExt cx="4025907" cy="4611892"/>
          </a:xfrm>
        </p:grpSpPr>
        <p:pic>
          <p:nvPicPr>
            <p:cNvPr id="26" name="Picture 2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534028"/>
              <a:ext cx="4025907" cy="4611892"/>
            </a:xfrm>
            <a:prstGeom prst="rect">
              <a:avLst/>
            </a:prstGeom>
          </p:spPr>
        </p:pic>
        <p:sp>
          <p:nvSpPr>
            <p:cNvPr id="27" name="Rectangle 26"/>
            <p:cNvSpPr/>
            <p:nvPr/>
          </p:nvSpPr>
          <p:spPr>
            <a:xfrm>
              <a:off x="1436409" y="1019503"/>
              <a:ext cx="1853330" cy="343609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pic>
        <p:nvPicPr>
          <p:cNvPr id="28" name="Picture 2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5213" y="1352376"/>
            <a:ext cx="2462458" cy="4585195"/>
          </a:xfrm>
          <a:prstGeom prst="rect">
            <a:avLst/>
          </a:prstGeom>
        </p:spPr>
      </p:pic>
      <p:sp>
        <p:nvSpPr>
          <p:cNvPr id="50" name="Content Placeholder 2"/>
          <p:cNvSpPr>
            <a:spLocks noGrp="1"/>
          </p:cNvSpPr>
          <p:nvPr>
            <p:ph idx="4294967295"/>
          </p:nvPr>
        </p:nvSpPr>
        <p:spPr>
          <a:xfrm>
            <a:off x="5638800" y="1853287"/>
            <a:ext cx="4876800" cy="3508375"/>
          </a:xfrm>
        </p:spPr>
        <p:txBody>
          <a:bodyPr numCol="1">
            <a:normAutofit/>
          </a:bodyPr>
          <a:lstStyle/>
          <a:p>
            <a:r>
              <a:rPr lang="en-US" sz="2400" dirty="0"/>
              <a:t>Licensed private investigators will:</a:t>
            </a:r>
          </a:p>
          <a:p>
            <a:pPr marL="342900" indent="-342900">
              <a:buClr>
                <a:schemeClr val="accent5"/>
              </a:buClr>
              <a:buFont typeface="Arial" panose="020B0604020202020204" pitchFamily="34" charset="0"/>
              <a:buChar char="•"/>
            </a:pPr>
            <a:r>
              <a:rPr lang="en-US" sz="2400" b="1" dirty="0"/>
              <a:t>Do whatever it takes</a:t>
            </a:r>
          </a:p>
          <a:p>
            <a:pPr marL="342900" indent="-342900">
              <a:buClr>
                <a:schemeClr val="accent5"/>
              </a:buClr>
              <a:buFont typeface="Arial" panose="020B0604020202020204" pitchFamily="34" charset="0"/>
              <a:buChar char="•"/>
            </a:pPr>
            <a:r>
              <a:rPr lang="en-US" sz="2400" b="1" dirty="0"/>
              <a:t>As long as it takes</a:t>
            </a:r>
          </a:p>
          <a:p>
            <a:pPr marL="342900" indent="-342900">
              <a:buClr>
                <a:schemeClr val="accent5"/>
              </a:buClr>
              <a:buFont typeface="Arial" panose="020B0604020202020204" pitchFamily="34" charset="0"/>
              <a:buChar char="•"/>
            </a:pPr>
            <a:r>
              <a:rPr lang="en-US" sz="2400" b="1" dirty="0"/>
              <a:t>Restore identity to its         pre-theft status</a:t>
            </a:r>
            <a:endParaRPr lang="en-US" sz="1600" b="1" dirty="0"/>
          </a:p>
        </p:txBody>
      </p:sp>
      <p:grpSp>
        <p:nvGrpSpPr>
          <p:cNvPr id="16" name="Group 15"/>
          <p:cNvGrpSpPr/>
          <p:nvPr/>
        </p:nvGrpSpPr>
        <p:grpSpPr>
          <a:xfrm>
            <a:off x="457200" y="-1701880"/>
            <a:ext cx="846756" cy="849779"/>
            <a:chOff x="2428206" y="1270720"/>
            <a:chExt cx="635067" cy="637334"/>
          </a:xfrm>
        </p:grpSpPr>
        <p:sp>
          <p:nvSpPr>
            <p:cNvPr id="17" name="Rectangle 16"/>
            <p:cNvSpPr/>
            <p:nvPr/>
          </p:nvSpPr>
          <p:spPr>
            <a:xfrm>
              <a:off x="2486334" y="1405054"/>
              <a:ext cx="541167" cy="37914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8" name="Picture 17"/>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28206" y="1270720"/>
              <a:ext cx="635067" cy="637334"/>
            </a:xfrm>
            <a:prstGeom prst="rect">
              <a:avLst/>
            </a:prstGeom>
          </p:spPr>
        </p:pic>
      </p:grpSp>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09439" y="2846543"/>
            <a:ext cx="2404274" cy="1670221"/>
          </a:xfrm>
          <a:prstGeom prst="rect">
            <a:avLst/>
          </a:prstGeom>
        </p:spPr>
      </p:pic>
      <p:sp>
        <p:nvSpPr>
          <p:cNvPr id="14" name="Oval 13"/>
          <p:cNvSpPr/>
          <p:nvPr/>
        </p:nvSpPr>
        <p:spPr>
          <a:xfrm>
            <a:off x="2026588" y="4516764"/>
            <a:ext cx="2227528" cy="579863"/>
          </a:xfrm>
          <a:prstGeom prst="ellipse">
            <a:avLst/>
          </a:prstGeom>
          <a:noFill/>
          <a:ln w="5080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8402FA40-0650-4159-8E46-2F9D7F38AE24}"/>
              </a:ext>
            </a:extLst>
          </p:cNvPr>
          <p:cNvSpPr/>
          <p:nvPr/>
        </p:nvSpPr>
        <p:spPr>
          <a:xfrm>
            <a:off x="5638800" y="5723596"/>
            <a:ext cx="5879737" cy="897682"/>
          </a:xfrm>
          <a:prstGeom prst="rect">
            <a:avLst/>
          </a:prstGeom>
        </p:spPr>
        <p:txBody>
          <a:bodyPr wrap="square" lIns="0" tIns="0" rIns="0" bIns="0">
            <a:spAutoFit/>
          </a:bodyPr>
          <a:lstStyle/>
          <a:p>
            <a:pPr defTabSz="1219170">
              <a:lnSpc>
                <a:spcPts val="1000"/>
              </a:lnSpc>
              <a:defRPr/>
            </a:pPr>
            <a:r>
              <a:rPr lang="en-US" sz="1000" kern="0" dirty="0">
                <a:solidFill>
                  <a:schemeClr val="bg2">
                    <a:lumMod val="50000"/>
                  </a:schemeClr>
                </a:solidFill>
                <a:latin typeface="Arial"/>
              </a:rPr>
              <a:t>Exclusions and limitations apply. Services and benefits vary by state/province. See </a:t>
            </a:r>
            <a:r>
              <a:rPr lang="en-US" sz="1000" b="1" kern="0" dirty="0" err="1">
                <a:solidFill>
                  <a:schemeClr val="bg2">
                    <a:lumMod val="50000"/>
                  </a:schemeClr>
                </a:solidFill>
                <a:latin typeface="Arial"/>
              </a:rPr>
              <a:t>www.legalshield.com</a:t>
            </a:r>
            <a:r>
              <a:rPr lang="en-US" sz="1000" b="1" kern="0" dirty="0">
                <a:solidFill>
                  <a:schemeClr val="bg2">
                    <a:lumMod val="50000"/>
                  </a:schemeClr>
                </a:solidFill>
                <a:latin typeface="Arial"/>
              </a:rPr>
              <a:t>/</a:t>
            </a:r>
            <a:r>
              <a:rPr lang="en-US" sz="1000" b="1" kern="0" dirty="0" err="1">
                <a:solidFill>
                  <a:schemeClr val="bg2">
                    <a:lumMod val="50000"/>
                  </a:schemeClr>
                </a:solidFill>
                <a:latin typeface="Arial"/>
              </a:rPr>
              <a:t>fullplandetails</a:t>
            </a:r>
            <a:r>
              <a:rPr lang="en-US" sz="1000" b="1" kern="0" dirty="0">
                <a:solidFill>
                  <a:schemeClr val="bg2">
                    <a:lumMod val="50000"/>
                  </a:schemeClr>
                </a:solidFill>
                <a:latin typeface="Arial"/>
              </a:rPr>
              <a:t> </a:t>
            </a:r>
            <a:r>
              <a:rPr lang="en-US" sz="1000" kern="0" dirty="0">
                <a:solidFill>
                  <a:schemeClr val="bg2">
                    <a:lumMod val="50000"/>
                  </a:schemeClr>
                </a:solidFill>
                <a:latin typeface="Arial"/>
              </a:rPr>
              <a:t>[and select your state/province] for specifics. Please review a contract for complete terms, conditions and exclusions before purchase. </a:t>
            </a:r>
            <a:r>
              <a:rPr lang="en-US" sz="1000" dirty="0" err="1">
                <a:solidFill>
                  <a:schemeClr val="bg2">
                    <a:lumMod val="50000"/>
                  </a:schemeClr>
                </a:solidFill>
              </a:rPr>
              <a:t>IDShield</a:t>
            </a:r>
            <a:r>
              <a:rPr lang="en-US" sz="1000" dirty="0">
                <a:solidFill>
                  <a:schemeClr val="bg2">
                    <a:lumMod val="50000"/>
                  </a:schemeClr>
                </a:solidFill>
              </a:rPr>
              <a:t> is a product of LegalShield, and provides access to identity theft protection and restoration services through an exclusive relationship with Kroll. Neither LegalShield nor its officers, employees, or sales associates directly or indirectly provide identity theft protection, restoration services, or advice. </a:t>
            </a:r>
          </a:p>
          <a:p>
            <a:pPr defTabSz="1219170">
              <a:lnSpc>
                <a:spcPts val="1000"/>
              </a:lnSpc>
              <a:defRPr/>
            </a:pPr>
            <a:endParaRPr lang="en-US" sz="1000" kern="0" dirty="0">
              <a:solidFill>
                <a:schemeClr val="bg2">
                  <a:lumMod val="50000"/>
                </a:schemeClr>
              </a:solidFill>
              <a:latin typeface="Arial"/>
              <a:cs typeface="Arial"/>
            </a:endParaRPr>
          </a:p>
        </p:txBody>
      </p:sp>
      <p:sp>
        <p:nvSpPr>
          <p:cNvPr id="29" name="Rectangle 28">
            <a:extLst>
              <a:ext uri="{FF2B5EF4-FFF2-40B4-BE49-F238E27FC236}">
                <a16:creationId xmlns:a16="http://schemas.microsoft.com/office/drawing/2014/main" id="{8A0496C8-DE92-4E5A-AFFD-9C3EB3AE1CCA}"/>
              </a:ext>
            </a:extLst>
          </p:cNvPr>
          <p:cNvSpPr/>
          <p:nvPr/>
        </p:nvSpPr>
        <p:spPr>
          <a:xfrm>
            <a:off x="5638800" y="706045"/>
            <a:ext cx="6395586" cy="1200329"/>
          </a:xfrm>
          <a:prstGeom prst="rect">
            <a:avLst/>
          </a:prstGeom>
        </p:spPr>
        <p:txBody>
          <a:bodyPr wrap="square">
            <a:spAutoFit/>
          </a:bodyPr>
          <a:lstStyle/>
          <a:p>
            <a:r>
              <a:rPr lang="en-US" sz="3600" b="1" dirty="0">
                <a:solidFill>
                  <a:schemeClr val="accent6"/>
                </a:solidFill>
                <a:latin typeface="Lucida Bright" charset="0"/>
              </a:rPr>
              <a:t>Comprehensive Restoration</a:t>
            </a:r>
            <a:endParaRPr lang="en-US" sz="1200" dirty="0">
              <a:solidFill>
                <a:schemeClr val="accent6"/>
              </a:solidFill>
            </a:endParaRPr>
          </a:p>
        </p:txBody>
      </p:sp>
    </p:spTree>
    <p:extLst>
      <p:ext uri="{BB962C8B-B14F-4D97-AF65-F5344CB8AC3E}">
        <p14:creationId xmlns:p14="http://schemas.microsoft.com/office/powerpoint/2010/main" val="135692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
            <a:ext cx="12192000" cy="6858000"/>
          </a:xfrm>
          <a:prstGeom prst="rec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a:fld id="{88C02A3A-A74E-4567-BAFE-5219AB7951A7}" type="slidenum">
              <a:rPr lang="en-US" sz="1200">
                <a:solidFill>
                  <a:srgbClr val="E6942C"/>
                </a:solidFill>
                <a:latin typeface="Arial"/>
                <a:cs typeface="Arial"/>
              </a:rPr>
              <a:pPr algn="l"/>
              <a:t>31</a:t>
            </a:fld>
            <a:endParaRPr lang="en-US" sz="1200">
              <a:solidFill>
                <a:srgbClr val="E6942C"/>
              </a:solidFill>
              <a:latin typeface="Arial"/>
              <a:cs typeface="Arial"/>
            </a:endParaRPr>
          </a:p>
        </p:txBody>
      </p:sp>
      <p:grpSp>
        <p:nvGrpSpPr>
          <p:cNvPr id="13" name="Group 12"/>
          <p:cNvGrpSpPr/>
          <p:nvPr/>
        </p:nvGrpSpPr>
        <p:grpSpPr>
          <a:xfrm>
            <a:off x="6560705" y="709859"/>
            <a:ext cx="5630779" cy="6145300"/>
            <a:chOff x="5459134" y="547409"/>
            <a:chExt cx="4029805" cy="4608975"/>
          </a:xfrm>
        </p:grpSpPr>
        <p:pic>
          <p:nvPicPr>
            <p:cNvPr id="14" name="Picture 13"/>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5459134" y="547409"/>
              <a:ext cx="4029805" cy="460897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86967" y="1018163"/>
              <a:ext cx="1845468" cy="3329302"/>
            </a:xfrm>
            <a:prstGeom prst="rect">
              <a:avLst/>
            </a:prstGeom>
          </p:spPr>
        </p:pic>
      </p:grpSp>
      <p:pic>
        <p:nvPicPr>
          <p:cNvPr id="17" name="Picture 1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712701"/>
            <a:ext cx="5373073" cy="6145300"/>
          </a:xfrm>
          <a:prstGeom prst="rect">
            <a:avLst/>
          </a:prstGeom>
        </p:spPr>
      </p:pic>
      <p:pic>
        <p:nvPicPr>
          <p:cNvPr id="28" name="Picture 27">
            <a:extLst>
              <a:ext uri="{FF2B5EF4-FFF2-40B4-BE49-F238E27FC236}">
                <a16:creationId xmlns:a16="http://schemas.microsoft.com/office/drawing/2014/main" id="{0D388EE4-E7E7-4550-9F97-C01CA9B1B540}"/>
              </a:ext>
            </a:extLst>
          </p:cNvPr>
          <p:cNvPicPr>
            <a:picLocks noChangeAspect="1"/>
          </p:cNvPicPr>
          <p:nvPr/>
        </p:nvPicPr>
        <p:blipFill>
          <a:blip r:embed="rId5"/>
          <a:stretch>
            <a:fillRect/>
          </a:stretch>
        </p:blipFill>
        <p:spPr>
          <a:xfrm>
            <a:off x="1968811" y="1474110"/>
            <a:ext cx="2427907" cy="4582429"/>
          </a:xfrm>
          <a:prstGeom prst="rect">
            <a:avLst/>
          </a:prstGeom>
        </p:spPr>
      </p:pic>
      <p:sp>
        <p:nvSpPr>
          <p:cNvPr id="3" name="Content Placeholder 2"/>
          <p:cNvSpPr>
            <a:spLocks noGrp="1"/>
          </p:cNvSpPr>
          <p:nvPr>
            <p:ph idx="1"/>
          </p:nvPr>
        </p:nvSpPr>
        <p:spPr>
          <a:xfrm>
            <a:off x="-516" y="0"/>
            <a:ext cx="12192000" cy="6858000"/>
          </a:xfrm>
          <a:prstGeom prst="rect">
            <a:avLst/>
          </a:prstGeom>
          <a:solidFill>
            <a:schemeClr val="accent2">
              <a:alpha val="93000"/>
            </a:schemeClr>
          </a:solidFill>
          <a:ln>
            <a:noFill/>
          </a:ln>
        </p:spPr>
        <p:txBody>
          <a:bodyPr anchor="ctr">
            <a:noAutofit/>
          </a:bodyPr>
          <a:lstStyle/>
          <a:p>
            <a:pPr algn="ctr">
              <a:lnSpc>
                <a:spcPct val="100000"/>
              </a:lnSpc>
              <a:spcBef>
                <a:spcPts val="0"/>
              </a:spcBef>
            </a:pPr>
            <a:r>
              <a:rPr lang="en-US" sz="4267" b="1">
                <a:solidFill>
                  <a:schemeClr val="bg1"/>
                </a:solidFill>
              </a:rPr>
              <a:t>                   </a:t>
            </a:r>
          </a:p>
          <a:p>
            <a:pPr algn="ctr">
              <a:lnSpc>
                <a:spcPct val="100000"/>
              </a:lnSpc>
              <a:spcBef>
                <a:spcPts val="0"/>
              </a:spcBef>
            </a:pPr>
            <a:endParaRPr lang="en-US" sz="4267" b="1">
              <a:solidFill>
                <a:schemeClr val="bg1"/>
              </a:solidFill>
            </a:endParaRPr>
          </a:p>
          <a:p>
            <a:pPr algn="ctr">
              <a:lnSpc>
                <a:spcPct val="100000"/>
              </a:lnSpc>
              <a:spcBef>
                <a:spcPts val="0"/>
              </a:spcBef>
            </a:pPr>
            <a:endParaRPr lang="en-US" sz="4267" b="1">
              <a:solidFill>
                <a:schemeClr val="bg1"/>
              </a:solidFill>
            </a:endParaRPr>
          </a:p>
          <a:p>
            <a:pPr algn="ctr">
              <a:lnSpc>
                <a:spcPct val="100000"/>
              </a:lnSpc>
              <a:spcBef>
                <a:spcPts val="0"/>
              </a:spcBef>
            </a:pPr>
            <a:r>
              <a:rPr lang="en-US" sz="4267" b="1">
                <a:solidFill>
                  <a:schemeClr val="bg1"/>
                </a:solidFill>
              </a:rPr>
              <a:t>                   </a:t>
            </a:r>
          </a:p>
          <a:p>
            <a:pPr algn="ctr">
              <a:lnSpc>
                <a:spcPct val="100000"/>
              </a:lnSpc>
              <a:spcBef>
                <a:spcPts val="0"/>
              </a:spcBef>
            </a:pPr>
            <a:r>
              <a:rPr lang="en-US" sz="4267" b="1">
                <a:solidFill>
                  <a:schemeClr val="bg1"/>
                </a:solidFill>
              </a:rPr>
              <a:t>                             </a:t>
            </a:r>
          </a:p>
          <a:p>
            <a:pPr algn="ctr">
              <a:lnSpc>
                <a:spcPct val="100000"/>
              </a:lnSpc>
              <a:spcBef>
                <a:spcPts val="0"/>
              </a:spcBef>
            </a:pPr>
            <a:r>
              <a:rPr lang="en-US" sz="4267" b="1">
                <a:solidFill>
                  <a:schemeClr val="bg1"/>
                </a:solidFill>
              </a:rPr>
              <a:t>                             </a:t>
            </a:r>
          </a:p>
          <a:p>
            <a:pPr algn="ctr">
              <a:lnSpc>
                <a:spcPct val="100000"/>
              </a:lnSpc>
              <a:spcBef>
                <a:spcPts val="0"/>
              </a:spcBef>
            </a:pPr>
            <a:endParaRPr lang="en-US" sz="5333" i="1">
              <a:solidFill>
                <a:schemeClr val="bg1"/>
              </a:solidFill>
            </a:endParaRPr>
          </a:p>
          <a:p>
            <a:pPr algn="ctr">
              <a:lnSpc>
                <a:spcPct val="100000"/>
              </a:lnSpc>
              <a:spcBef>
                <a:spcPts val="0"/>
              </a:spcBef>
            </a:pPr>
            <a:r>
              <a:rPr lang="en-US" sz="5333" b="1">
                <a:solidFill>
                  <a:schemeClr val="bg1"/>
                </a:solidFill>
              </a:rPr>
              <a:t>               </a:t>
            </a:r>
          </a:p>
          <a:p>
            <a:pPr algn="ctr">
              <a:lnSpc>
                <a:spcPct val="100000"/>
              </a:lnSpc>
              <a:spcBef>
                <a:spcPts val="0"/>
              </a:spcBef>
            </a:pPr>
            <a:r>
              <a:rPr lang="en-US" sz="4267" b="1">
                <a:solidFill>
                  <a:schemeClr val="bg1"/>
                </a:solidFill>
              </a:rPr>
              <a:t>                   </a:t>
            </a:r>
            <a:endParaRPr lang="en-US" sz="4267">
              <a:solidFill>
                <a:schemeClr val="bg1"/>
              </a:solidFill>
            </a:endParaRPr>
          </a:p>
          <a:p>
            <a:pPr algn="ctr">
              <a:lnSpc>
                <a:spcPct val="100000"/>
              </a:lnSpc>
              <a:spcBef>
                <a:spcPts val="0"/>
              </a:spcBef>
            </a:pPr>
            <a:endParaRPr lang="en-US">
              <a:solidFill>
                <a:schemeClr val="bg1"/>
              </a:solidFill>
              <a:latin typeface="Arial Black" panose="020B0A04020102020204" pitchFamily="34" charset="0"/>
            </a:endParaRPr>
          </a:p>
          <a:p>
            <a:pPr algn="ctr">
              <a:lnSpc>
                <a:spcPct val="100000"/>
              </a:lnSpc>
              <a:spcBef>
                <a:spcPts val="0"/>
              </a:spcBef>
            </a:pPr>
            <a:endParaRPr lang="en-US" sz="6400">
              <a:solidFill>
                <a:schemeClr val="bg1"/>
              </a:solidFill>
            </a:endParaRPr>
          </a:p>
          <a:p>
            <a:pPr algn="ctr">
              <a:lnSpc>
                <a:spcPct val="100000"/>
              </a:lnSpc>
              <a:spcBef>
                <a:spcPts val="0"/>
              </a:spcBef>
            </a:pPr>
            <a:endParaRPr lang="en-US" sz="3200" b="1">
              <a:solidFill>
                <a:srgbClr val="E6942C"/>
              </a:solidFill>
            </a:endParaRPr>
          </a:p>
        </p:txBody>
      </p:sp>
      <p:sp>
        <p:nvSpPr>
          <p:cNvPr id="19" name="TextBox 18"/>
          <p:cNvSpPr txBox="1"/>
          <p:nvPr/>
        </p:nvSpPr>
        <p:spPr>
          <a:xfrm>
            <a:off x="8303942" y="3331103"/>
            <a:ext cx="2184423" cy="502766"/>
          </a:xfrm>
          <a:prstGeom prst="rect">
            <a:avLst/>
          </a:prstGeom>
          <a:noFill/>
        </p:spPr>
        <p:txBody>
          <a:bodyPr wrap="square" rtlCol="0">
            <a:spAutoFit/>
          </a:bodyPr>
          <a:lstStyle/>
          <a:p>
            <a:endParaRPr lang="en-US" sz="2667" b="1">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2633347" y="1405396"/>
            <a:ext cx="7668435" cy="2027906"/>
            <a:chOff x="3181508" y="676790"/>
            <a:chExt cx="5751326" cy="1520929"/>
          </a:xfrm>
        </p:grpSpPr>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4072" y="676790"/>
              <a:ext cx="1132960" cy="1132959"/>
            </a:xfrm>
            <a:prstGeom prst="rect">
              <a:avLst/>
            </a:prstGeom>
          </p:spPr>
        </p:pic>
        <p:sp>
          <p:nvSpPr>
            <p:cNvPr id="2" name="TextBox 1"/>
            <p:cNvSpPr txBox="1"/>
            <p:nvPr/>
          </p:nvSpPr>
          <p:spPr>
            <a:xfrm>
              <a:off x="4662685" y="858693"/>
              <a:ext cx="4270149" cy="900247"/>
            </a:xfrm>
            <a:prstGeom prst="rect">
              <a:avLst/>
            </a:prstGeom>
            <a:noFill/>
          </p:spPr>
          <p:txBody>
            <a:bodyPr wrap="square" rtlCol="0">
              <a:spAutoFit/>
            </a:bodyPr>
            <a:lstStyle/>
            <a:p>
              <a:r>
                <a:rPr lang="en-US" sz="4800" b="1" dirty="0">
                  <a:solidFill>
                    <a:schemeClr val="bg1"/>
                  </a:solidFill>
                  <a:latin typeface="Lucida Bright" panose="02040602050505020304" pitchFamily="18" charset="0"/>
                </a:rPr>
                <a:t>= $49.9</a:t>
              </a:r>
              <a:r>
                <a:rPr lang="en-US" sz="4800" b="1" spc="400" dirty="0">
                  <a:solidFill>
                    <a:schemeClr val="bg1"/>
                  </a:solidFill>
                  <a:latin typeface="Lucida Bright" panose="02040602050505020304" pitchFamily="18" charset="0"/>
                </a:rPr>
                <a:t>0</a:t>
              </a:r>
              <a:r>
                <a:rPr lang="en-US" sz="3200" b="1" spc="400" dirty="0">
                  <a:solidFill>
                    <a:schemeClr val="bg1"/>
                  </a:solidFill>
                  <a:latin typeface="Lucida Bright" panose="02040602050505020304" pitchFamily="18" charset="0"/>
                  <a:ea typeface="Arial" charset="0"/>
                  <a:cs typeface="Arial" charset="0"/>
                </a:rPr>
                <a:t>/</a:t>
              </a:r>
              <a:r>
                <a:rPr lang="en-US" sz="3200" b="1" dirty="0">
                  <a:solidFill>
                    <a:schemeClr val="bg1"/>
                  </a:solidFill>
                  <a:latin typeface="Lucida Bright" panose="02040602050505020304" pitchFamily="18" charset="0"/>
                  <a:ea typeface="Arial" charset="0"/>
                  <a:cs typeface="Arial" charset="0"/>
                </a:rPr>
                <a:t>month</a:t>
              </a:r>
            </a:p>
            <a:p>
              <a:r>
                <a:rPr lang="en-US" sz="2400" dirty="0">
                  <a:solidFill>
                    <a:schemeClr val="bg1"/>
                  </a:solidFill>
                  <a:latin typeface="Arial" charset="0"/>
                  <a:ea typeface="Arial" charset="0"/>
                  <a:cs typeface="Arial" charset="0"/>
                </a:rPr>
                <a:t>($24.95 LegalShield + $24.95 </a:t>
              </a:r>
              <a:r>
                <a:rPr lang="en-US" sz="2400" dirty="0" err="1">
                  <a:solidFill>
                    <a:schemeClr val="bg1"/>
                  </a:solidFill>
                  <a:latin typeface="Arial" charset="0"/>
                  <a:ea typeface="Arial" charset="0"/>
                  <a:cs typeface="Arial" charset="0"/>
                </a:rPr>
                <a:t>IDShield</a:t>
              </a:r>
              <a:r>
                <a:rPr lang="en-US" sz="2400" dirty="0">
                  <a:solidFill>
                    <a:schemeClr val="bg1"/>
                  </a:solidFill>
                  <a:latin typeface="Arial" charset="0"/>
                  <a:ea typeface="Arial" charset="0"/>
                  <a:cs typeface="Arial" charset="0"/>
                </a:rPr>
                <a:t>)</a:t>
              </a:r>
            </a:p>
          </p:txBody>
        </p:sp>
        <p:sp>
          <p:nvSpPr>
            <p:cNvPr id="22" name="TextBox 21"/>
            <p:cNvSpPr txBox="1"/>
            <p:nvPr/>
          </p:nvSpPr>
          <p:spPr>
            <a:xfrm>
              <a:off x="3181508" y="1851470"/>
              <a:ext cx="1488733" cy="346249"/>
            </a:xfrm>
            <a:prstGeom prst="rect">
              <a:avLst/>
            </a:prstGeom>
            <a:noFill/>
          </p:spPr>
          <p:txBody>
            <a:bodyPr wrap="square" rtlCol="0">
              <a:spAutoFit/>
            </a:bodyPr>
            <a:lstStyle/>
            <a:p>
              <a:pPr algn="ctr"/>
              <a:r>
                <a:rPr lang="en-US" sz="2400" b="1">
                  <a:solidFill>
                    <a:schemeClr val="bg1"/>
                  </a:solidFill>
                </a:rPr>
                <a:t>FAMILY</a:t>
              </a:r>
              <a:endParaRPr lang="en-US" sz="2400">
                <a:solidFill>
                  <a:schemeClr val="bg1"/>
                </a:solidFill>
              </a:endParaRPr>
            </a:p>
          </p:txBody>
        </p:sp>
      </p:grpSp>
      <p:grpSp>
        <p:nvGrpSpPr>
          <p:cNvPr id="10" name="Group 9"/>
          <p:cNvGrpSpPr/>
          <p:nvPr/>
        </p:nvGrpSpPr>
        <p:grpSpPr>
          <a:xfrm>
            <a:off x="2300840" y="3607072"/>
            <a:ext cx="8645377" cy="2100962"/>
            <a:chOff x="2932127" y="2496143"/>
            <a:chExt cx="6484033" cy="1575723"/>
          </a:xfrm>
        </p:grpSpPr>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37068" y="2496143"/>
              <a:ext cx="1166967" cy="1166968"/>
            </a:xfrm>
            <a:prstGeom prst="rect">
              <a:avLst/>
            </a:prstGeom>
          </p:spPr>
        </p:pic>
        <p:sp>
          <p:nvSpPr>
            <p:cNvPr id="24" name="TextBox 23"/>
            <p:cNvSpPr txBox="1"/>
            <p:nvPr/>
          </p:nvSpPr>
          <p:spPr>
            <a:xfrm>
              <a:off x="4662685" y="2732835"/>
              <a:ext cx="4753475" cy="1269578"/>
            </a:xfrm>
            <a:prstGeom prst="rect">
              <a:avLst/>
            </a:prstGeom>
            <a:noFill/>
          </p:spPr>
          <p:txBody>
            <a:bodyPr wrap="square" rtlCol="0">
              <a:spAutoFit/>
            </a:bodyPr>
            <a:lstStyle/>
            <a:p>
              <a:r>
                <a:rPr lang="en-US" sz="4800" b="1" dirty="0">
                  <a:solidFill>
                    <a:schemeClr val="bg1"/>
                  </a:solidFill>
                  <a:latin typeface="Lucida Bright" panose="02040602050505020304" pitchFamily="18" charset="0"/>
                </a:rPr>
                <a:t>= $9.95</a:t>
              </a:r>
              <a:r>
                <a:rPr lang="en-US" sz="3200" b="1" spc="400" dirty="0">
                  <a:solidFill>
                    <a:schemeClr val="bg1"/>
                  </a:solidFill>
                  <a:latin typeface="Lucida Bright" panose="02040602050505020304" pitchFamily="18" charset="0"/>
                  <a:ea typeface="Arial" charset="0"/>
                  <a:cs typeface="Arial" charset="0"/>
                </a:rPr>
                <a:t>/</a:t>
              </a:r>
              <a:r>
                <a:rPr lang="en-US" sz="3200" b="1" dirty="0">
                  <a:solidFill>
                    <a:schemeClr val="bg1"/>
                  </a:solidFill>
                  <a:latin typeface="Lucida Bright" panose="02040602050505020304" pitchFamily="18" charset="0"/>
                  <a:ea typeface="Arial" charset="0"/>
                  <a:cs typeface="Arial" charset="0"/>
                </a:rPr>
                <a:t>month</a:t>
              </a:r>
            </a:p>
            <a:p>
              <a:r>
                <a:rPr lang="en-US" sz="2400" dirty="0">
                  <a:solidFill>
                    <a:schemeClr val="bg1"/>
                  </a:solidFill>
                  <a:latin typeface="Arial" charset="0"/>
                  <a:ea typeface="Arial" charset="0"/>
                  <a:cs typeface="Arial" charset="0"/>
                </a:rPr>
                <a:t>($9.95 </a:t>
              </a:r>
              <a:r>
                <a:rPr lang="en-US" sz="2400" dirty="0" err="1">
                  <a:solidFill>
                    <a:schemeClr val="bg1"/>
                  </a:solidFill>
                  <a:latin typeface="Arial" charset="0"/>
                  <a:ea typeface="Arial" charset="0"/>
                  <a:cs typeface="Arial" charset="0"/>
                </a:rPr>
                <a:t>IDShield</a:t>
              </a:r>
              <a:r>
                <a:rPr lang="en-US" sz="2400" dirty="0">
                  <a:solidFill>
                    <a:schemeClr val="bg1"/>
                  </a:solidFill>
                  <a:latin typeface="Arial" charset="0"/>
                  <a:ea typeface="Arial" charset="0"/>
                  <a:cs typeface="Arial" charset="0"/>
                </a:rPr>
                <a:t>)</a:t>
              </a:r>
            </a:p>
            <a:p>
              <a:endParaRPr lang="en-US" sz="3200" dirty="0">
                <a:solidFill>
                  <a:schemeClr val="bg1"/>
                </a:solidFill>
                <a:latin typeface="Arial Black" panose="020B0A04020102020204" pitchFamily="34" charset="0"/>
              </a:endParaRPr>
            </a:p>
          </p:txBody>
        </p:sp>
        <p:sp>
          <p:nvSpPr>
            <p:cNvPr id="25" name="TextBox 24"/>
            <p:cNvSpPr txBox="1"/>
            <p:nvPr/>
          </p:nvSpPr>
          <p:spPr>
            <a:xfrm>
              <a:off x="2932127" y="3725617"/>
              <a:ext cx="1987496" cy="346249"/>
            </a:xfrm>
            <a:prstGeom prst="rect">
              <a:avLst/>
            </a:prstGeom>
            <a:noFill/>
          </p:spPr>
          <p:txBody>
            <a:bodyPr wrap="square" rtlCol="0">
              <a:spAutoFit/>
            </a:bodyPr>
            <a:lstStyle/>
            <a:p>
              <a:pPr algn="ctr"/>
              <a:r>
                <a:rPr lang="en-US" sz="2400" b="1">
                  <a:solidFill>
                    <a:schemeClr val="bg1"/>
                  </a:solidFill>
                </a:rPr>
                <a:t>INDIVIDUAL</a:t>
              </a:r>
              <a:endParaRPr lang="en-US" sz="2400">
                <a:solidFill>
                  <a:schemeClr val="bg1"/>
                </a:solidFill>
              </a:endParaRPr>
            </a:p>
          </p:txBody>
        </p:sp>
      </p:grpSp>
      <p:sp>
        <p:nvSpPr>
          <p:cNvPr id="26" name="Rectangle 25"/>
          <p:cNvSpPr/>
          <p:nvPr/>
        </p:nvSpPr>
        <p:spPr>
          <a:xfrm>
            <a:off x="457200" y="6215118"/>
            <a:ext cx="10896599" cy="415498"/>
          </a:xfrm>
          <a:prstGeom prst="rect">
            <a:avLst/>
          </a:prstGeom>
        </p:spPr>
        <p:txBody>
          <a:bodyPr wrap="square" lIns="0" tIns="0" rIns="0" bIns="0">
            <a:spAutoFit/>
          </a:bodyPr>
          <a:lstStyle/>
          <a:p>
            <a:r>
              <a:rPr lang="en-US" sz="900" b="1" dirty="0">
                <a:solidFill>
                  <a:schemeClr val="bg2"/>
                </a:solidFill>
              </a:rPr>
              <a:t>LegalShield </a:t>
            </a:r>
            <a:r>
              <a:rPr lang="en-US" sz="900" dirty="0">
                <a:solidFill>
                  <a:schemeClr val="bg2"/>
                </a:solidFill>
              </a:rPr>
              <a:t>provides access to legal services offered by a network of provider law firms to LegalShield members through membership based participation. Neither LegalShield nor its officers, employees or sales associates directly or indirectly provide legal services, representation or advice. </a:t>
            </a:r>
            <a:r>
              <a:rPr lang="en-US" sz="900" b="1" dirty="0" err="1">
                <a:solidFill>
                  <a:schemeClr val="bg2"/>
                </a:solidFill>
              </a:rPr>
              <a:t>IDShield</a:t>
            </a:r>
            <a:r>
              <a:rPr lang="en-US" sz="900" dirty="0">
                <a:solidFill>
                  <a:schemeClr val="bg2"/>
                </a:solidFill>
              </a:rPr>
              <a:t> is a product of LegalShield, and provides access to identity theft protection and restoration services through an exclusive relationship with Kroll. Neither </a:t>
            </a:r>
            <a:r>
              <a:rPr lang="en-US" sz="900" dirty="0" err="1">
                <a:solidFill>
                  <a:schemeClr val="bg2"/>
                </a:solidFill>
              </a:rPr>
              <a:t>IDShield</a:t>
            </a:r>
            <a:r>
              <a:rPr lang="en-US" sz="900" dirty="0">
                <a:solidFill>
                  <a:schemeClr val="bg2"/>
                </a:solidFill>
              </a:rPr>
              <a:t> nor its officers, employees, or sales associates directly or indirectly provide identity theft protection, restoration services, or advice.</a:t>
            </a:r>
            <a:endParaRPr lang="en-US" sz="900" dirty="0">
              <a:solidFill>
                <a:schemeClr val="bg2"/>
              </a:solidFill>
              <a:latin typeface="Arial"/>
              <a:cs typeface="Arial"/>
            </a:endParaRPr>
          </a:p>
        </p:txBody>
      </p:sp>
      <p:pic>
        <p:nvPicPr>
          <p:cNvPr id="27" name="Picture 26">
            <a:extLst>
              <a:ext uri="{FF2B5EF4-FFF2-40B4-BE49-F238E27FC236}">
                <a16:creationId xmlns:a16="http://schemas.microsoft.com/office/drawing/2014/main" id="{07C421D5-D9A8-4FC6-ADE1-29992F07511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095344" y="302946"/>
            <a:ext cx="5540223" cy="991699"/>
          </a:xfrm>
          <a:prstGeom prst="rect">
            <a:avLst/>
          </a:prstGeom>
        </p:spPr>
      </p:pic>
    </p:spTree>
    <p:extLst>
      <p:ext uri="{BB962C8B-B14F-4D97-AF65-F5344CB8AC3E}">
        <p14:creationId xmlns:p14="http://schemas.microsoft.com/office/powerpoint/2010/main" val="192637957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Effect transition="in" filter="wipe(up)">
                                      <p:cBhvr>
                                        <p:cTn id="13" dur="500"/>
                                        <p:tgtEl>
                                          <p:spTgt spid="3">
                                            <p:bg/>
                                          </p:spTgt>
                                        </p:tgtEl>
                                      </p:cBhvr>
                                    </p:animEffect>
                                  </p:childTnLst>
                                </p:cTn>
                              </p:par>
                              <p:par>
                                <p:cTn id="14" presetID="53"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512045"/>
            <a:ext cx="9163051" cy="645584"/>
          </a:xfrm>
        </p:spPr>
        <p:txBody>
          <a:bodyPr/>
          <a:lstStyle/>
          <a:p>
            <a:r>
              <a:rPr lang="en-US" sz="3700" dirty="0">
                <a:solidFill>
                  <a:schemeClr val="accent2"/>
                </a:solidFill>
              </a:rPr>
              <a:t>Thank You</a:t>
            </a:r>
          </a:p>
        </p:txBody>
      </p:sp>
      <p:sp>
        <p:nvSpPr>
          <p:cNvPr id="3" name="Content Placeholder 2"/>
          <p:cNvSpPr>
            <a:spLocks noGrp="1"/>
          </p:cNvSpPr>
          <p:nvPr>
            <p:ph idx="1"/>
          </p:nvPr>
        </p:nvSpPr>
        <p:spPr>
          <a:xfrm>
            <a:off x="1528236" y="1551596"/>
            <a:ext cx="8530164" cy="4404703"/>
          </a:xfrm>
        </p:spPr>
        <p:txBody>
          <a:bodyPr>
            <a:normAutofit fontScale="40000" lnSpcReduction="20000"/>
          </a:bodyPr>
          <a:lstStyle/>
          <a:p>
            <a:pPr>
              <a:lnSpc>
                <a:spcPct val="120000"/>
              </a:lnSpc>
              <a:spcBef>
                <a:spcPts val="0"/>
              </a:spcBef>
              <a:spcAft>
                <a:spcPts val="600"/>
              </a:spcAft>
              <a:buClr>
                <a:srgbClr val="E6942C"/>
              </a:buClr>
            </a:pPr>
            <a:r>
              <a:rPr lang="en-US" sz="12500" b="1" dirty="0">
                <a:solidFill>
                  <a:schemeClr val="accent1"/>
                </a:solidFill>
                <a:latin typeface="Arial" pitchFamily="34" charset="0"/>
                <a:cs typeface="Arial" pitchFamily="34" charset="0"/>
              </a:rPr>
              <a:t>LegalShield</a:t>
            </a:r>
          </a:p>
          <a:p>
            <a:pPr>
              <a:spcBef>
                <a:spcPts val="400"/>
              </a:spcBef>
              <a:buClr>
                <a:srgbClr val="E6942C"/>
              </a:buClr>
            </a:pPr>
            <a:endParaRPr lang="en-US" sz="7466" dirty="0">
              <a:latin typeface="Arial" pitchFamily="34" charset="0"/>
              <a:cs typeface="Arial" pitchFamily="34" charset="0"/>
            </a:endParaRPr>
          </a:p>
          <a:p>
            <a:pPr>
              <a:lnSpc>
                <a:spcPct val="120000"/>
              </a:lnSpc>
              <a:buClr>
                <a:srgbClr val="E6942C"/>
              </a:buClr>
            </a:pPr>
            <a:r>
              <a:rPr lang="en-US" sz="4800" dirty="0">
                <a:solidFill>
                  <a:schemeClr val="bg2">
                    <a:lumMod val="50000"/>
                  </a:schemeClr>
                </a:solidFill>
                <a:latin typeface="Arial" pitchFamily="34" charset="0"/>
                <a:cs typeface="Arial" pitchFamily="34" charset="0"/>
              </a:rPr>
              <a:t>Marketed by Pre-Paid Legal Services, Inc. dba LegalShield or applicable subsidiary:</a:t>
            </a:r>
            <a:br>
              <a:rPr lang="en-US" sz="4800" dirty="0">
                <a:solidFill>
                  <a:schemeClr val="bg2">
                    <a:lumMod val="50000"/>
                  </a:schemeClr>
                </a:solidFill>
                <a:latin typeface="Arial" pitchFamily="34" charset="0"/>
                <a:cs typeface="Arial" pitchFamily="34" charset="0"/>
              </a:rPr>
            </a:br>
            <a:r>
              <a:rPr lang="en-US" sz="4800" dirty="0">
                <a:solidFill>
                  <a:schemeClr val="bg2">
                    <a:lumMod val="50000"/>
                  </a:schemeClr>
                </a:solidFill>
                <a:latin typeface="Arial" pitchFamily="34" charset="0"/>
                <a:cs typeface="Arial" pitchFamily="34" charset="0"/>
              </a:rPr>
              <a:t>Pre-Paid Legal </a:t>
            </a:r>
            <a:r>
              <a:rPr lang="en-US" sz="4800" dirty="0" err="1">
                <a:solidFill>
                  <a:schemeClr val="bg2">
                    <a:lumMod val="50000"/>
                  </a:schemeClr>
                </a:solidFill>
                <a:latin typeface="Arial" pitchFamily="34" charset="0"/>
                <a:cs typeface="Arial" pitchFamily="34" charset="0"/>
              </a:rPr>
              <a:t>Casualty</a:t>
            </a:r>
            <a:r>
              <a:rPr lang="en-US" sz="4800" baseline="30000" dirty="0" err="1">
                <a:solidFill>
                  <a:schemeClr val="bg2">
                    <a:lumMod val="50000"/>
                  </a:schemeClr>
                </a:solidFill>
                <a:latin typeface="Arial" pitchFamily="34" charset="0"/>
                <a:cs typeface="Arial" pitchFamily="34" charset="0"/>
              </a:rPr>
              <a:t>SM</a:t>
            </a:r>
            <a:r>
              <a:rPr lang="en-US" sz="4800" dirty="0">
                <a:solidFill>
                  <a:schemeClr val="bg2">
                    <a:lumMod val="50000"/>
                  </a:schemeClr>
                </a:solidFill>
                <a:latin typeface="Arial" pitchFamily="34" charset="0"/>
                <a:cs typeface="Arial" pitchFamily="34" charset="0"/>
              </a:rPr>
              <a:t>, Inc.</a:t>
            </a:r>
            <a:br>
              <a:rPr lang="en-US" sz="4800" dirty="0">
                <a:solidFill>
                  <a:schemeClr val="bg2">
                    <a:lumMod val="50000"/>
                  </a:schemeClr>
                </a:solidFill>
                <a:latin typeface="Arial" pitchFamily="34" charset="0"/>
                <a:cs typeface="Arial" pitchFamily="34" charset="0"/>
              </a:rPr>
            </a:br>
            <a:r>
              <a:rPr lang="en-US" sz="4800" dirty="0">
                <a:solidFill>
                  <a:schemeClr val="bg2">
                    <a:lumMod val="50000"/>
                  </a:schemeClr>
                </a:solidFill>
                <a:latin typeface="Arial" pitchFamily="34" charset="0"/>
                <a:cs typeface="Arial" pitchFamily="34" charset="0"/>
              </a:rPr>
              <a:t>In Florida: LS, Inc.</a:t>
            </a:r>
            <a:br>
              <a:rPr lang="en-US" sz="4800" dirty="0">
                <a:solidFill>
                  <a:schemeClr val="bg2">
                    <a:lumMod val="50000"/>
                  </a:schemeClr>
                </a:solidFill>
                <a:latin typeface="Arial" pitchFamily="34" charset="0"/>
                <a:cs typeface="Arial" pitchFamily="34" charset="0"/>
              </a:rPr>
            </a:br>
            <a:r>
              <a:rPr lang="en-US" sz="4800" dirty="0">
                <a:solidFill>
                  <a:schemeClr val="bg2">
                    <a:lumMod val="50000"/>
                  </a:schemeClr>
                </a:solidFill>
                <a:latin typeface="Arial" pitchFamily="34" charset="0"/>
                <a:cs typeface="Arial" pitchFamily="34" charset="0"/>
              </a:rPr>
              <a:t>In Virginia:  Legal Service Plans of Virginia, Inc.</a:t>
            </a:r>
            <a:br>
              <a:rPr lang="en-US" sz="4800" dirty="0">
                <a:solidFill>
                  <a:schemeClr val="bg2">
                    <a:lumMod val="50000"/>
                  </a:schemeClr>
                </a:solidFill>
                <a:latin typeface="Arial" pitchFamily="34" charset="0"/>
                <a:cs typeface="Arial" pitchFamily="34" charset="0"/>
              </a:rPr>
            </a:br>
            <a:r>
              <a:rPr lang="en-US" sz="4800" dirty="0">
                <a:solidFill>
                  <a:schemeClr val="bg2">
                    <a:lumMod val="50000"/>
                  </a:schemeClr>
                </a:solidFill>
                <a:latin typeface="Arial" pitchFamily="34" charset="0"/>
                <a:cs typeface="Arial" pitchFamily="34" charset="0"/>
              </a:rPr>
              <a:t>Pre-Paid Legal Access, Inc.</a:t>
            </a:r>
            <a:br>
              <a:rPr lang="en-US" sz="4800" dirty="0">
                <a:solidFill>
                  <a:schemeClr val="bg2">
                    <a:lumMod val="50000"/>
                  </a:schemeClr>
                </a:solidFill>
                <a:latin typeface="Arial" pitchFamily="34" charset="0"/>
                <a:cs typeface="Arial" pitchFamily="34" charset="0"/>
              </a:rPr>
            </a:br>
            <a:r>
              <a:rPr lang="en-US" sz="4800" dirty="0">
                <a:solidFill>
                  <a:schemeClr val="bg2">
                    <a:lumMod val="50000"/>
                  </a:schemeClr>
                </a:solidFill>
                <a:latin typeface="Arial" pitchFamily="34" charset="0"/>
                <a:cs typeface="Arial" pitchFamily="34" charset="0"/>
              </a:rPr>
              <a:t>PPL Legal Care of Canada, Inc.</a:t>
            </a:r>
          </a:p>
          <a:p>
            <a:pPr>
              <a:spcBef>
                <a:spcPts val="800"/>
              </a:spcBef>
              <a:buClr>
                <a:srgbClr val="E6942C"/>
              </a:buClr>
            </a:pPr>
            <a:r>
              <a:rPr lang="en-US" sz="4533" dirty="0">
                <a:solidFill>
                  <a:schemeClr val="bg2">
                    <a:lumMod val="50000"/>
                  </a:schemeClr>
                </a:solidFill>
                <a:latin typeface="Arial" pitchFamily="34" charset="0"/>
                <a:cs typeface="Arial" pitchFamily="34" charset="0"/>
              </a:rPr>
              <a:t>©2017 LegalShield, Inc.</a:t>
            </a:r>
          </a:p>
        </p:txBody>
      </p:sp>
      <p:sp>
        <p:nvSpPr>
          <p:cNvPr id="4" name="TextBox 3">
            <a:extLst>
              <a:ext uri="{FF2B5EF4-FFF2-40B4-BE49-F238E27FC236}">
                <a16:creationId xmlns:a16="http://schemas.microsoft.com/office/drawing/2014/main" id="{1F96EE8A-E15F-45EC-95B1-F437269AF835}"/>
              </a:ext>
            </a:extLst>
          </p:cNvPr>
          <p:cNvSpPr txBox="1"/>
          <p:nvPr/>
        </p:nvSpPr>
        <p:spPr>
          <a:xfrm>
            <a:off x="3497580" y="5957568"/>
            <a:ext cx="3954780" cy="830997"/>
          </a:xfrm>
          <a:prstGeom prst="rect">
            <a:avLst/>
          </a:prstGeom>
          <a:noFill/>
        </p:spPr>
        <p:txBody>
          <a:bodyPr wrap="square" rtlCol="0">
            <a:spAutoFit/>
          </a:bodyPr>
          <a:lstStyle/>
          <a:p>
            <a:r>
              <a:rPr lang="en-US" sz="2000" dirty="0">
                <a:latin typeface="Arial Black" panose="020B0A04020102020204" pitchFamily="34" charset="0"/>
              </a:rPr>
              <a:t>              </a:t>
            </a:r>
            <a:r>
              <a:rPr lang="en-US" sz="1400" b="1" dirty="0">
                <a:latin typeface="Arial Black" panose="020B0A04020102020204" pitchFamily="34" charset="0"/>
              </a:rPr>
              <a:t>Cook Associate</a:t>
            </a:r>
          </a:p>
          <a:p>
            <a:r>
              <a:rPr lang="en-US" sz="1600" dirty="0">
                <a:solidFill>
                  <a:srgbClr val="0000FF"/>
                </a:solidFill>
                <a:latin typeface="Arial Black" panose="020B0A04020102020204" pitchFamily="34" charset="0"/>
                <a:hlinkClick r:id="rId2"/>
              </a:rPr>
              <a:t>tmcook.legalshieldassociate.com</a:t>
            </a:r>
            <a:endParaRPr lang="en-US" sz="1600" dirty="0">
              <a:solidFill>
                <a:srgbClr val="0000FF"/>
              </a:solidFill>
              <a:latin typeface="Arial Black" panose="020B0A04020102020204" pitchFamily="34" charset="0"/>
            </a:endParaRPr>
          </a:p>
          <a:p>
            <a:r>
              <a:rPr lang="en-US" sz="1200" dirty="0">
                <a:solidFill>
                  <a:srgbClr val="0000FF"/>
                </a:solidFill>
                <a:latin typeface="Arial Black" panose="020B0A04020102020204" pitchFamily="34" charset="0"/>
              </a:rPr>
              <a:t>   </a:t>
            </a:r>
            <a:r>
              <a:rPr lang="en-US" sz="1200" dirty="0" err="1">
                <a:solidFill>
                  <a:srgbClr val="0000FF"/>
                </a:solidFill>
                <a:latin typeface="Arial Black" panose="020B0A04020102020204" pitchFamily="34" charset="0"/>
              </a:rPr>
              <a:t>eMail</a:t>
            </a:r>
            <a:r>
              <a:rPr lang="en-US" sz="1200" dirty="0">
                <a:solidFill>
                  <a:srgbClr val="0000FF"/>
                </a:solidFill>
                <a:latin typeface="Arial Black" panose="020B0A04020102020204" pitchFamily="34" charset="0"/>
              </a:rPr>
              <a:t>: tmcook@legalshieldassociate.com</a:t>
            </a:r>
          </a:p>
        </p:txBody>
      </p:sp>
    </p:spTree>
    <p:extLst>
      <p:ext uri="{BB962C8B-B14F-4D97-AF65-F5344CB8AC3E}">
        <p14:creationId xmlns:p14="http://schemas.microsoft.com/office/powerpoint/2010/main" val="182988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l="-14578"/>
          <a:stretch/>
        </p:blipFill>
        <p:spPr>
          <a:solidFill>
            <a:srgbClr val="F4F5F5"/>
          </a:solidFill>
        </p:spPr>
      </p:pic>
      <p:sp>
        <p:nvSpPr>
          <p:cNvPr id="2" name="Title 1"/>
          <p:cNvSpPr>
            <a:spLocks noGrp="1"/>
          </p:cNvSpPr>
          <p:nvPr>
            <p:ph type="title"/>
          </p:nvPr>
        </p:nvSpPr>
        <p:spPr>
          <a:xfrm>
            <a:off x="954711" y="381965"/>
            <a:ext cx="10282578" cy="5663235"/>
          </a:xfrm>
        </p:spPr>
        <p:txBody>
          <a:bodyPr/>
          <a:lstStyle/>
          <a:p>
            <a:pPr lvl="0">
              <a:lnSpc>
                <a:spcPct val="100000"/>
              </a:lnSpc>
              <a:spcBef>
                <a:spcPts val="1800"/>
              </a:spcBef>
              <a:buClr>
                <a:srgbClr val="70468C"/>
              </a:buClr>
            </a:pPr>
            <a:r>
              <a:rPr lang="en-US" dirty="0"/>
              <a:t>Our Purpose</a:t>
            </a:r>
            <a:br>
              <a:rPr lang="en-US" dirty="0"/>
            </a:br>
            <a:r>
              <a:rPr lang="en-US" sz="3600" b="0" dirty="0">
                <a:solidFill>
                  <a:schemeClr val="bg2">
                    <a:lumMod val="25000"/>
                  </a:schemeClr>
                </a:solidFill>
                <a:latin typeface="Arial" charset="0"/>
                <a:ea typeface="+mn-ea"/>
                <a:cs typeface="+mn-cs"/>
              </a:rPr>
              <a:t>We </a:t>
            </a:r>
            <a:r>
              <a:rPr lang="en-US" sz="3600" dirty="0">
                <a:solidFill>
                  <a:schemeClr val="accent1"/>
                </a:solidFill>
                <a:latin typeface="Arial" charset="0"/>
                <a:ea typeface="+mn-ea"/>
                <a:cs typeface="+mn-cs"/>
              </a:rPr>
              <a:t>PROTECT</a:t>
            </a:r>
            <a:r>
              <a:rPr lang="en-US" sz="3600" b="0" dirty="0">
                <a:solidFill>
                  <a:schemeClr val="accent1"/>
                </a:solidFill>
                <a:latin typeface="Arial" charset="0"/>
                <a:ea typeface="+mn-ea"/>
                <a:cs typeface="+mn-cs"/>
              </a:rPr>
              <a:t> </a:t>
            </a:r>
            <a:r>
              <a:rPr lang="en-US" sz="3600" b="0" dirty="0">
                <a:solidFill>
                  <a:schemeClr val="bg2">
                    <a:lumMod val="25000"/>
                  </a:schemeClr>
                </a:solidFill>
                <a:latin typeface="Arial" charset="0"/>
                <a:ea typeface="+mn-ea"/>
                <a:cs typeface="+mn-cs"/>
              </a:rPr>
              <a:t>&amp; </a:t>
            </a:r>
            <a:r>
              <a:rPr lang="en-US" sz="3600" dirty="0">
                <a:solidFill>
                  <a:schemeClr val="accent1"/>
                </a:solidFill>
                <a:latin typeface="Arial" charset="0"/>
                <a:ea typeface="+mn-ea"/>
                <a:cs typeface="+mn-cs"/>
              </a:rPr>
              <a:t>EMPOWER</a:t>
            </a:r>
            <a:r>
              <a:rPr lang="en-US" sz="3600" b="0" dirty="0">
                <a:solidFill>
                  <a:schemeClr val="accent1"/>
                </a:solidFill>
                <a:latin typeface="Arial" charset="0"/>
                <a:ea typeface="+mn-ea"/>
                <a:cs typeface="+mn-cs"/>
              </a:rPr>
              <a:t> </a:t>
            </a:r>
            <a:r>
              <a:rPr lang="en-US" sz="3600" b="0" dirty="0">
                <a:solidFill>
                  <a:schemeClr val="bg2">
                    <a:lumMod val="25000"/>
                  </a:schemeClr>
                </a:solidFill>
                <a:latin typeface="Arial" charset="0"/>
                <a:ea typeface="+mn-ea"/>
                <a:cs typeface="+mn-cs"/>
              </a:rPr>
              <a:t>People</a:t>
            </a:r>
            <a:r>
              <a:rPr lang="en-US" sz="3600" b="0" dirty="0">
                <a:solidFill>
                  <a:srgbClr val="808080"/>
                </a:solidFill>
                <a:latin typeface="Arial" charset="0"/>
                <a:ea typeface="+mn-ea"/>
                <a:cs typeface="+mn-cs"/>
              </a:rPr>
              <a:t>.</a:t>
            </a:r>
            <a:br>
              <a:rPr lang="en-US" sz="3600" b="0" dirty="0">
                <a:solidFill>
                  <a:srgbClr val="808080"/>
                </a:solidFill>
                <a:latin typeface="Arial" charset="0"/>
                <a:ea typeface="+mn-ea"/>
                <a:cs typeface="+mn-cs"/>
              </a:rPr>
            </a:br>
            <a:endParaRPr lang="en-US" dirty="0"/>
          </a:p>
        </p:txBody>
      </p:sp>
      <p:sp>
        <p:nvSpPr>
          <p:cNvPr id="8" name="Rectangle 7">
            <a:extLst>
              <a:ext uri="{FF2B5EF4-FFF2-40B4-BE49-F238E27FC236}">
                <a16:creationId xmlns:a16="http://schemas.microsoft.com/office/drawing/2014/main" id="{8EF4D9F0-43DB-4D1F-BDC5-26E11B4AD97B}"/>
              </a:ext>
            </a:extLst>
          </p:cNvPr>
          <p:cNvSpPr/>
          <p:nvPr/>
        </p:nvSpPr>
        <p:spPr>
          <a:xfrm>
            <a:off x="954711" y="5977818"/>
            <a:ext cx="10282578" cy="2332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4" name="Picture 13">
            <a:extLst>
              <a:ext uri="{FF2B5EF4-FFF2-40B4-BE49-F238E27FC236}">
                <a16:creationId xmlns:a16="http://schemas.microsoft.com/office/drawing/2014/main" id="{45E72C64-A008-4209-A0AF-D7BDAB81EA31}"/>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5645147" y="1000397"/>
            <a:ext cx="901706" cy="1096476"/>
          </a:xfrm>
          <a:prstGeom prst="rect">
            <a:avLst/>
          </a:prstGeom>
        </p:spPr>
      </p:pic>
      <p:sp>
        <p:nvSpPr>
          <p:cNvPr id="3" name="TextBox 2">
            <a:extLst>
              <a:ext uri="{FF2B5EF4-FFF2-40B4-BE49-F238E27FC236}">
                <a16:creationId xmlns:a16="http://schemas.microsoft.com/office/drawing/2014/main" id="{6D6F91C1-B59E-4A5F-8D37-481B5CC30566}"/>
              </a:ext>
            </a:extLst>
          </p:cNvPr>
          <p:cNvSpPr txBox="1"/>
          <p:nvPr/>
        </p:nvSpPr>
        <p:spPr>
          <a:xfrm>
            <a:off x="3188970" y="5177790"/>
            <a:ext cx="5234940" cy="369332"/>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FAF71A08-6045-4268-B193-362776053CDA}"/>
              </a:ext>
            </a:extLst>
          </p:cNvPr>
          <p:cNvSpPr txBox="1"/>
          <p:nvPr/>
        </p:nvSpPr>
        <p:spPr>
          <a:xfrm flipH="1">
            <a:off x="3850004" y="4827272"/>
            <a:ext cx="4491991" cy="646331"/>
          </a:xfrm>
          <a:prstGeom prst="rect">
            <a:avLst/>
          </a:prstGeom>
          <a:noFill/>
        </p:spPr>
        <p:txBody>
          <a:bodyPr wrap="square" rtlCol="0">
            <a:spAutoFit/>
          </a:bodyPr>
          <a:lstStyle/>
          <a:p>
            <a:r>
              <a:rPr lang="en-US" dirty="0">
                <a:latin typeface="Arial Black" panose="020B0A04020102020204" pitchFamily="34" charset="0"/>
                <a:hlinkClick r:id="rId5"/>
              </a:rPr>
              <a:t>tmcook.legalshieldassociate.com</a:t>
            </a:r>
            <a:endParaRPr lang="en-US" dirty="0">
              <a:latin typeface="Arial Black" panose="020B0A04020102020204" pitchFamily="34" charset="0"/>
            </a:endParaRPr>
          </a:p>
          <a:p>
            <a:r>
              <a:rPr lang="en-US" dirty="0">
                <a:latin typeface="Arial Black" panose="020B0A04020102020204" pitchFamily="34" charset="0"/>
              </a:rPr>
              <a:t>             Cook Associate</a:t>
            </a:r>
          </a:p>
        </p:txBody>
      </p:sp>
    </p:spTree>
    <p:extLst>
      <p:ext uri="{BB962C8B-B14F-4D97-AF65-F5344CB8AC3E}">
        <p14:creationId xmlns:p14="http://schemas.microsoft.com/office/powerpoint/2010/main" val="34863276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C5C063-CBA3-4CB2-8B51-09ED11F8496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3" name="Title 2"/>
          <p:cNvSpPr>
            <a:spLocks noGrp="1"/>
          </p:cNvSpPr>
          <p:nvPr>
            <p:ph type="ctrTitle"/>
          </p:nvPr>
        </p:nvSpPr>
        <p:spPr>
          <a:xfrm>
            <a:off x="400593" y="0"/>
            <a:ext cx="5214899" cy="6858000"/>
          </a:xfrm>
          <a:solidFill>
            <a:schemeClr val="bg1">
              <a:alpha val="80000"/>
            </a:schemeClr>
          </a:solidFill>
        </p:spPr>
        <p:txBody>
          <a:bodyPr/>
          <a:lstStyle/>
          <a:p>
            <a:pPr>
              <a:spcAft>
                <a:spcPts val="1200"/>
              </a:spcAft>
            </a:pPr>
            <a:br>
              <a:rPr lang="en-US" dirty="0"/>
            </a:br>
            <a:br>
              <a:rPr lang="en-US" dirty="0"/>
            </a:br>
            <a:br>
              <a:rPr lang="en-US" dirty="0"/>
            </a:br>
            <a:r>
              <a:rPr lang="en-US" dirty="0"/>
              <a:t>Personal growth. </a:t>
            </a:r>
            <a:br>
              <a:rPr lang="en-US" dirty="0"/>
            </a:br>
            <a:r>
              <a:rPr lang="en-US" dirty="0"/>
              <a:t>Professional opportunity.</a:t>
            </a:r>
            <a:br>
              <a:rPr lang="en-US" dirty="0"/>
            </a:br>
            <a:r>
              <a:rPr lang="en-US" dirty="0"/>
              <a:t>Powerful journey.</a:t>
            </a:r>
            <a:br>
              <a:rPr lang="en-US" dirty="0"/>
            </a:br>
            <a:br>
              <a:rPr lang="en-US" dirty="0"/>
            </a:br>
            <a:br>
              <a:rPr lang="en-US" dirty="0"/>
            </a:br>
            <a:endParaRPr lang="en-US" dirty="0"/>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8215" y="949235"/>
            <a:ext cx="2699654" cy="539930"/>
          </a:xfrm>
          <a:prstGeom prst="rect">
            <a:avLst/>
          </a:prstGeom>
        </p:spPr>
      </p:pic>
      <p:sp>
        <p:nvSpPr>
          <p:cNvPr id="6" name="Rectangle 5">
            <a:extLst>
              <a:ext uri="{FF2B5EF4-FFF2-40B4-BE49-F238E27FC236}">
                <a16:creationId xmlns:a16="http://schemas.microsoft.com/office/drawing/2014/main" id="{C774ADAF-B000-40CC-BF8D-A15B2211B75D}"/>
              </a:ext>
            </a:extLst>
          </p:cNvPr>
          <p:cNvSpPr/>
          <p:nvPr/>
        </p:nvSpPr>
        <p:spPr>
          <a:xfrm>
            <a:off x="557691" y="5978194"/>
            <a:ext cx="4773244" cy="733534"/>
          </a:xfrm>
          <a:prstGeom prst="rect">
            <a:avLst/>
          </a:prstGeom>
          <a:noFill/>
        </p:spPr>
        <p:txBody>
          <a:bodyPr wrap="square">
            <a:spAutoFit/>
          </a:bodyPr>
          <a:lstStyle/>
          <a:p>
            <a:pPr>
              <a:lnSpc>
                <a:spcPts val="1000"/>
              </a:lnSpc>
            </a:pPr>
            <a:r>
              <a:rPr lang="en-US" sz="1050" dirty="0"/>
              <a:t>LegalShield makes no guarantee or promise of income or business as results are determined by the efforts of those individuals who market LegalShield plans as Independent Associates. These experiences are specific to each Independent Associate’s efforts, abilities and motivation </a:t>
            </a:r>
            <a:r>
              <a:rPr lang="en-US" sz="1050" dirty="0">
                <a:latin typeface="Arial" pitchFamily="34" charset="0"/>
                <a:cs typeface="Arial" pitchFamily="34" charset="0"/>
              </a:rPr>
              <a:t>available at opportunity.legalshield.com. </a:t>
            </a:r>
          </a:p>
        </p:txBody>
      </p:sp>
    </p:spTree>
    <p:extLst>
      <p:ext uri="{BB962C8B-B14F-4D97-AF65-F5344CB8AC3E}">
        <p14:creationId xmlns:p14="http://schemas.microsoft.com/office/powerpoint/2010/main" val="1610259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62815F-1D41-4627-AEDB-CCF5509E92B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3" name="Title 2"/>
          <p:cNvSpPr>
            <a:spLocks noGrp="1"/>
          </p:cNvSpPr>
          <p:nvPr>
            <p:ph type="ctrTitle"/>
          </p:nvPr>
        </p:nvSpPr>
        <p:spPr>
          <a:xfrm>
            <a:off x="400593" y="0"/>
            <a:ext cx="5214899" cy="6858000"/>
          </a:xfrm>
          <a:solidFill>
            <a:schemeClr val="bg1">
              <a:alpha val="60000"/>
            </a:schemeClr>
          </a:solidFill>
        </p:spPr>
        <p:txBody>
          <a:bodyPr/>
          <a:lstStyle/>
          <a:p>
            <a:pPr>
              <a:spcAft>
                <a:spcPts val="1200"/>
              </a:spcAft>
            </a:pPr>
            <a:br>
              <a:rPr lang="en-US" dirty="0"/>
            </a:br>
            <a:br>
              <a:rPr lang="en-US" dirty="0"/>
            </a:br>
            <a:br>
              <a:rPr lang="en-US" dirty="0"/>
            </a:br>
            <a:r>
              <a:rPr lang="en-US" dirty="0"/>
              <a:t>Personal growth. </a:t>
            </a:r>
            <a:br>
              <a:rPr lang="en-US" dirty="0"/>
            </a:br>
            <a:r>
              <a:rPr lang="en-US" dirty="0"/>
              <a:t>Professional opportunity.</a:t>
            </a:r>
            <a:br>
              <a:rPr lang="en-US" dirty="0"/>
            </a:br>
            <a:r>
              <a:rPr lang="en-US" dirty="0"/>
              <a:t>Powerful journey.</a:t>
            </a:r>
            <a:br>
              <a:rPr lang="en-US" dirty="0"/>
            </a:br>
            <a:br>
              <a:rPr lang="en-US" dirty="0"/>
            </a:br>
            <a:br>
              <a:rPr lang="en-US" dirty="0"/>
            </a:br>
            <a:endParaRPr lang="en-US" dirty="0"/>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8215" y="949235"/>
            <a:ext cx="2699654" cy="539930"/>
          </a:xfrm>
          <a:prstGeom prst="rect">
            <a:avLst/>
          </a:prstGeom>
        </p:spPr>
      </p:pic>
      <p:sp>
        <p:nvSpPr>
          <p:cNvPr id="6" name="Rectangle 5">
            <a:extLst>
              <a:ext uri="{FF2B5EF4-FFF2-40B4-BE49-F238E27FC236}">
                <a16:creationId xmlns:a16="http://schemas.microsoft.com/office/drawing/2014/main" id="{C774ADAF-B000-40CC-BF8D-A15B2211B75D}"/>
              </a:ext>
            </a:extLst>
          </p:cNvPr>
          <p:cNvSpPr/>
          <p:nvPr/>
        </p:nvSpPr>
        <p:spPr>
          <a:xfrm>
            <a:off x="557691" y="5978194"/>
            <a:ext cx="4773244" cy="733534"/>
          </a:xfrm>
          <a:prstGeom prst="rect">
            <a:avLst/>
          </a:prstGeom>
          <a:noFill/>
        </p:spPr>
        <p:txBody>
          <a:bodyPr wrap="square">
            <a:spAutoFit/>
          </a:bodyPr>
          <a:lstStyle/>
          <a:p>
            <a:pPr>
              <a:lnSpc>
                <a:spcPts val="1000"/>
              </a:lnSpc>
            </a:pPr>
            <a:r>
              <a:rPr lang="en-US" sz="1050" dirty="0"/>
              <a:t>LegalShield makes no guarantee or promise of income or business as results are determined by the efforts of those individuals who market LegalShield plans as Independent Associates. These experiences are specific to each Independent Associate’s efforts, abilities and motivation </a:t>
            </a:r>
            <a:r>
              <a:rPr lang="en-US" sz="1050" dirty="0">
                <a:latin typeface="Arial" pitchFamily="34" charset="0"/>
                <a:cs typeface="Arial" pitchFamily="34" charset="0"/>
              </a:rPr>
              <a:t>available at opportunity.legalshield.com. </a:t>
            </a:r>
          </a:p>
        </p:txBody>
      </p:sp>
    </p:spTree>
    <p:extLst>
      <p:ext uri="{BB962C8B-B14F-4D97-AF65-F5344CB8AC3E}">
        <p14:creationId xmlns:p14="http://schemas.microsoft.com/office/powerpoint/2010/main" val="4193044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0" y="0"/>
            <a:ext cx="12192000" cy="6858000"/>
          </a:xfrm>
          <a:solidFill>
            <a:srgbClr val="472C59"/>
          </a:solidFill>
        </p:spPr>
        <p:txBody>
          <a:bodyPr lIns="1828800" rIns="1828800" anchor="ctr">
            <a:noAutofit/>
          </a:bodyPr>
          <a:lstStyle/>
          <a:p>
            <a:pPr algn="ctr"/>
            <a:r>
              <a:rPr lang="en-US" sz="3600" b="1" dirty="0">
                <a:solidFill>
                  <a:schemeClr val="bg2"/>
                </a:solidFill>
              </a:rPr>
              <a:t>The best business models of today are</a:t>
            </a:r>
          </a:p>
          <a:p>
            <a:pPr algn="ctr"/>
            <a:r>
              <a:rPr lang="en-US" sz="4000" b="1" dirty="0">
                <a:solidFill>
                  <a:schemeClr val="bg1"/>
                </a:solidFill>
              </a:rPr>
              <a:t>SIMPLE</a:t>
            </a:r>
          </a:p>
          <a:p>
            <a:pPr algn="ctr">
              <a:spcBef>
                <a:spcPts val="0"/>
              </a:spcBef>
            </a:pPr>
            <a:r>
              <a:rPr lang="en-US" sz="4000" b="1" dirty="0">
                <a:solidFill>
                  <a:schemeClr val="bg1"/>
                </a:solidFill>
              </a:rPr>
              <a:t>DISRUPTIVE</a:t>
            </a:r>
          </a:p>
          <a:p>
            <a:pPr algn="ctr">
              <a:spcBef>
                <a:spcPts val="0"/>
              </a:spcBef>
            </a:pPr>
            <a:r>
              <a:rPr lang="en-US" sz="4000" b="1" dirty="0">
                <a:solidFill>
                  <a:schemeClr val="bg1"/>
                </a:solidFill>
              </a:rPr>
              <a:t>NOBLE</a:t>
            </a:r>
          </a:p>
          <a:p>
            <a:pPr algn="ctr"/>
            <a:endParaRPr lang="en-US" sz="400" b="1" dirty="0">
              <a:solidFill>
                <a:schemeClr val="accent3"/>
              </a:solidFill>
            </a:endParaRPr>
          </a:p>
          <a:p>
            <a:pPr algn="ctr"/>
            <a:r>
              <a:rPr lang="en-US" sz="3600" b="1" dirty="0">
                <a:solidFill>
                  <a:schemeClr val="bg2"/>
                </a:solidFill>
              </a:rPr>
              <a:t>They are </a:t>
            </a:r>
            <a:r>
              <a:rPr lang="en-US" sz="4000" b="1" dirty="0">
                <a:solidFill>
                  <a:schemeClr val="bg1"/>
                </a:solidFill>
              </a:rPr>
              <a:t>NOT EASILY DUPLICATED</a:t>
            </a:r>
            <a:r>
              <a:rPr lang="en-US" sz="3600" b="1" dirty="0">
                <a:solidFill>
                  <a:schemeClr val="bg1"/>
                </a:solidFill>
              </a:rPr>
              <a:t>.</a:t>
            </a:r>
          </a:p>
          <a:p>
            <a:pPr algn="ctr">
              <a:spcBef>
                <a:spcPts val="0"/>
              </a:spcBef>
            </a:pPr>
            <a:r>
              <a:rPr lang="en-US" sz="3600" b="1" dirty="0">
                <a:solidFill>
                  <a:schemeClr val="bg2"/>
                </a:solidFill>
              </a:rPr>
              <a:t>And they </a:t>
            </a:r>
            <a:r>
              <a:rPr lang="en-US" sz="4000" b="1" dirty="0">
                <a:solidFill>
                  <a:schemeClr val="bg1"/>
                </a:solidFill>
              </a:rPr>
              <a:t>HAVE AN APP</a:t>
            </a:r>
            <a:r>
              <a:rPr lang="en-US" sz="3600" b="1" dirty="0">
                <a:solidFill>
                  <a:schemeClr val="bg1"/>
                </a:solidFill>
              </a:rPr>
              <a:t>.</a:t>
            </a:r>
            <a:endParaRPr lang="en-US" sz="3600" dirty="0">
              <a:solidFill>
                <a:schemeClr val="bg1"/>
              </a:solidFill>
            </a:endParaRPr>
          </a:p>
          <a:p>
            <a:pPr algn="ctr">
              <a:spcBef>
                <a:spcPts val="0"/>
              </a:spcBef>
            </a:pPr>
            <a:endParaRPr lang="en-US" sz="4400" dirty="0">
              <a:solidFill>
                <a:schemeClr val="bg1"/>
              </a:solidFill>
            </a:endParaRPr>
          </a:p>
          <a:p>
            <a:pPr algn="ctr">
              <a:spcBef>
                <a:spcPts val="0"/>
              </a:spcBef>
            </a:pPr>
            <a:r>
              <a:rPr lang="en-US" sz="3600" b="1" dirty="0">
                <a:solidFill>
                  <a:schemeClr val="bg2"/>
                </a:solidFill>
                <a:latin typeface="Lucida Bright" panose="02040602050505020304" pitchFamily="18" charset="0"/>
              </a:rPr>
              <a:t>Let’s look at some examples…</a:t>
            </a:r>
          </a:p>
        </p:txBody>
      </p:sp>
    </p:spTree>
    <p:extLst>
      <p:ext uri="{BB962C8B-B14F-4D97-AF65-F5344CB8AC3E}">
        <p14:creationId xmlns:p14="http://schemas.microsoft.com/office/powerpoint/2010/main" val="103792134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35" y="0"/>
            <a:ext cx="12192000" cy="6858000"/>
          </a:xfrm>
          <a:prstGeom prst="rect">
            <a:avLst/>
          </a:prstGeom>
        </p:spPr>
      </p:pic>
      <p:pic>
        <p:nvPicPr>
          <p:cNvPr id="15" name="Picture 14"/>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a:ext>
            </a:extLst>
          </a:blip>
          <a:stretch>
            <a:fillRect/>
          </a:stretch>
        </p:blipFill>
        <p:spPr>
          <a:xfrm>
            <a:off x="-13739" y="0"/>
            <a:ext cx="12192000" cy="6858000"/>
          </a:xfrm>
          <a:prstGeom prst="rect">
            <a:avLst/>
          </a:prstGeom>
          <a:solidFill>
            <a:srgbClr val="472C59"/>
          </a:solidFill>
        </p:spPr>
      </p:pic>
      <p:sp>
        <p:nvSpPr>
          <p:cNvPr id="14" name="Rectangle 13"/>
          <p:cNvSpPr/>
          <p:nvPr/>
        </p:nvSpPr>
        <p:spPr>
          <a:xfrm>
            <a:off x="0" y="0"/>
            <a:ext cx="12198869" cy="6858000"/>
          </a:xfrm>
          <a:prstGeom prst="rect">
            <a:avLst/>
          </a:prstGeom>
          <a:solidFill>
            <a:schemeClr val="accent2">
              <a:lumMod val="75000"/>
              <a:alpha val="4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42284" y="1273812"/>
            <a:ext cx="2364973" cy="4792067"/>
          </a:xfrm>
          <a:prstGeom prst="rect">
            <a:avLst/>
          </a:prstGeom>
        </p:spPr>
      </p:pic>
      <p:sp>
        <p:nvSpPr>
          <p:cNvPr id="10" name="TextBox 9"/>
          <p:cNvSpPr txBox="1"/>
          <p:nvPr/>
        </p:nvSpPr>
        <p:spPr>
          <a:xfrm>
            <a:off x="153880" y="432533"/>
            <a:ext cx="11881605" cy="449418"/>
          </a:xfrm>
          <a:prstGeom prst="rect">
            <a:avLst/>
          </a:prstGeom>
          <a:noFill/>
        </p:spPr>
        <p:txBody>
          <a:bodyPr wrap="square" rtlCol="0" anchor="t">
            <a:spAutoFit/>
          </a:bodyPr>
          <a:lstStyle/>
          <a:p>
            <a:pPr algn="ctr">
              <a:lnSpc>
                <a:spcPct val="87000"/>
              </a:lnSpc>
              <a:spcAft>
                <a:spcPts val="2400"/>
              </a:spcAft>
            </a:pPr>
            <a:r>
              <a:rPr lang="en-US" sz="2667" b="1">
                <a:solidFill>
                  <a:prstClr val="white"/>
                </a:solidFill>
                <a:latin typeface="Lucida Bright" panose="02040602050505020304" pitchFamily="18" charset="0"/>
                <a:ea typeface="Arial" charset="0"/>
                <a:cs typeface="Arial" charset="0"/>
              </a:rPr>
              <a:t>Disruptive Innovation. </a:t>
            </a:r>
            <a:r>
              <a:rPr lang="en-US" sz="2667">
                <a:solidFill>
                  <a:schemeClr val="bg1"/>
                </a:solidFill>
                <a:latin typeface="Arial" charset="0"/>
                <a:ea typeface="Arial" charset="0"/>
                <a:cs typeface="Arial" charset="0"/>
              </a:rPr>
              <a:t>Simpler. Easier. More affordable.</a:t>
            </a:r>
          </a:p>
        </p:txBody>
      </p:sp>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77859" y="3963700"/>
            <a:ext cx="1824555" cy="1834275"/>
          </a:xfrm>
          <a:prstGeom prst="roundRect">
            <a:avLst>
              <a:gd name="adj" fmla="val 24813"/>
            </a:avLst>
          </a:prstGeom>
          <a:solidFill>
            <a:srgbClr val="FFFFFF">
              <a:shade val="85000"/>
            </a:srgbClr>
          </a:solidFill>
          <a:ln>
            <a:noFill/>
          </a:ln>
          <a:effectLst/>
        </p:spPr>
      </p:pic>
    </p:spTree>
    <p:extLst>
      <p:ext uri="{BB962C8B-B14F-4D97-AF65-F5344CB8AC3E}">
        <p14:creationId xmlns:p14="http://schemas.microsoft.com/office/powerpoint/2010/main" val="41443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35" y="0"/>
            <a:ext cx="12192000" cy="6858000"/>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Rectangle 13"/>
          <p:cNvSpPr/>
          <p:nvPr/>
        </p:nvSpPr>
        <p:spPr>
          <a:xfrm>
            <a:off x="0" y="34"/>
            <a:ext cx="12198869" cy="6858000"/>
          </a:xfrm>
          <a:prstGeom prst="rect">
            <a:avLst/>
          </a:prstGeom>
          <a:solidFill>
            <a:srgbClr val="472C59">
              <a:alpha val="5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7" name="Picture 6"/>
          <p:cNvPicPr>
            <a:picLocks noChangeAspect="1"/>
          </p:cNvPicPr>
          <p:nvPr/>
        </p:nvPicPr>
        <p:blipFill>
          <a:blip r:embed="rId4"/>
          <a:stretch>
            <a:fillRect/>
          </a:stretch>
        </p:blipFill>
        <p:spPr>
          <a:xfrm>
            <a:off x="4642467" y="1281497"/>
            <a:ext cx="2364608" cy="4776697"/>
          </a:xfrm>
          <a:prstGeom prst="rect">
            <a:avLst/>
          </a:prstGeom>
        </p:spPr>
      </p:pic>
      <p:sp>
        <p:nvSpPr>
          <p:cNvPr id="10" name="TextBox 9"/>
          <p:cNvSpPr txBox="1"/>
          <p:nvPr/>
        </p:nvSpPr>
        <p:spPr>
          <a:xfrm>
            <a:off x="153880" y="432533"/>
            <a:ext cx="11881605" cy="449418"/>
          </a:xfrm>
          <a:prstGeom prst="rect">
            <a:avLst/>
          </a:prstGeom>
          <a:noFill/>
        </p:spPr>
        <p:txBody>
          <a:bodyPr wrap="square" rtlCol="0" anchor="t">
            <a:spAutoFit/>
          </a:bodyPr>
          <a:lstStyle/>
          <a:p>
            <a:pPr algn="ctr">
              <a:lnSpc>
                <a:spcPct val="87000"/>
              </a:lnSpc>
              <a:spcAft>
                <a:spcPts val="2400"/>
              </a:spcAft>
            </a:pPr>
            <a:r>
              <a:rPr lang="en-US" sz="2667" b="1">
                <a:solidFill>
                  <a:prstClr val="white"/>
                </a:solidFill>
                <a:latin typeface="Lucida Bright" panose="02040602050505020304" pitchFamily="18" charset="0"/>
                <a:ea typeface="Arial" charset="0"/>
                <a:cs typeface="Arial" charset="0"/>
              </a:rPr>
              <a:t>Disruptive Innovation. </a:t>
            </a:r>
            <a:r>
              <a:rPr lang="en-US" sz="2667">
                <a:solidFill>
                  <a:schemeClr val="bg1"/>
                </a:solidFill>
                <a:latin typeface="Arial" charset="0"/>
                <a:ea typeface="Arial" charset="0"/>
                <a:cs typeface="Arial" charset="0"/>
              </a:rPr>
              <a:t>Simpler. Easier. More affordable.</a:t>
            </a:r>
          </a:p>
        </p:txBody>
      </p:sp>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82055" y="3970227"/>
            <a:ext cx="1813076" cy="1813076"/>
          </a:xfrm>
          <a:prstGeom prst="roundRect">
            <a:avLst>
              <a:gd name="adj" fmla="val 8594"/>
            </a:avLst>
          </a:prstGeom>
          <a:noFill/>
          <a:ln>
            <a:noFill/>
          </a:ln>
          <a:effectLst/>
        </p:spPr>
      </p:pic>
    </p:spTree>
    <p:extLst>
      <p:ext uri="{BB962C8B-B14F-4D97-AF65-F5344CB8AC3E}">
        <p14:creationId xmlns:p14="http://schemas.microsoft.com/office/powerpoint/2010/main" val="3042670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69" y="0"/>
            <a:ext cx="12198869" cy="6858000"/>
          </a:xfrm>
          <a:prstGeom prst="rect">
            <a:avLst/>
          </a:prstGeom>
        </p:spPr>
      </p:pic>
      <p:sp>
        <p:nvSpPr>
          <p:cNvPr id="9" name="Rectangle 8"/>
          <p:cNvSpPr/>
          <p:nvPr/>
        </p:nvSpPr>
        <p:spPr>
          <a:xfrm>
            <a:off x="-6869" y="0"/>
            <a:ext cx="12198869" cy="6858000"/>
          </a:xfrm>
          <a:prstGeom prst="rect">
            <a:avLst/>
          </a:prstGeom>
          <a:solidFill>
            <a:srgbClr val="472C5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extBox 9"/>
          <p:cNvSpPr txBox="1"/>
          <p:nvPr/>
        </p:nvSpPr>
        <p:spPr>
          <a:xfrm>
            <a:off x="0" y="1"/>
            <a:ext cx="12191999" cy="6857999"/>
          </a:xfrm>
          <a:prstGeom prst="rect">
            <a:avLst/>
          </a:prstGeom>
          <a:noFill/>
        </p:spPr>
        <p:txBody>
          <a:bodyPr wrap="square" rtlCol="0" anchor="ctr">
            <a:noAutofit/>
          </a:bodyPr>
          <a:lstStyle/>
          <a:p>
            <a:pPr algn="ctr">
              <a:lnSpc>
                <a:spcPct val="87000"/>
              </a:lnSpc>
              <a:spcAft>
                <a:spcPts val="3200"/>
              </a:spcAft>
            </a:pPr>
            <a:r>
              <a:rPr lang="en-US" sz="2667" b="1">
                <a:solidFill>
                  <a:schemeClr val="bg1"/>
                </a:solidFill>
                <a:latin typeface="Lucida Bright" panose="02040602050505020304" pitchFamily="18" charset="0"/>
                <a:ea typeface="Arial Black" charset="0"/>
                <a:cs typeface="Arial Black" charset="0"/>
              </a:rPr>
              <a:t>THE LEGAL PROFESSION</a:t>
            </a:r>
          </a:p>
          <a:p>
            <a:pPr algn="ctr">
              <a:lnSpc>
                <a:spcPct val="87000"/>
              </a:lnSpc>
              <a:spcAft>
                <a:spcPts val="2400"/>
              </a:spcAft>
            </a:pPr>
            <a:r>
              <a:rPr lang="en-US" sz="5333" b="1">
                <a:solidFill>
                  <a:schemeClr val="bg1"/>
                </a:solidFill>
                <a:latin typeface="Arial" charset="0"/>
                <a:ea typeface="Arial" charset="0"/>
                <a:cs typeface="Arial" charset="0"/>
              </a:rPr>
              <a:t>Expensive</a:t>
            </a:r>
          </a:p>
          <a:p>
            <a:pPr algn="ctr">
              <a:lnSpc>
                <a:spcPct val="87000"/>
              </a:lnSpc>
              <a:spcAft>
                <a:spcPts val="2400"/>
              </a:spcAft>
            </a:pPr>
            <a:r>
              <a:rPr lang="en-US" sz="5333" b="1">
                <a:solidFill>
                  <a:schemeClr val="bg1"/>
                </a:solidFill>
                <a:latin typeface="Arial" charset="0"/>
                <a:ea typeface="Arial" charset="0"/>
                <a:cs typeface="Arial" charset="0"/>
              </a:rPr>
              <a:t>Unresponsive</a:t>
            </a:r>
          </a:p>
          <a:p>
            <a:pPr algn="ctr">
              <a:lnSpc>
                <a:spcPct val="87000"/>
              </a:lnSpc>
              <a:spcAft>
                <a:spcPts val="2400"/>
              </a:spcAft>
            </a:pPr>
            <a:r>
              <a:rPr lang="en-US" sz="5333" b="1">
                <a:solidFill>
                  <a:schemeClr val="bg1"/>
                </a:solidFill>
                <a:latin typeface="Arial" charset="0"/>
                <a:ea typeface="Arial" charset="0"/>
                <a:cs typeface="Arial" charset="0"/>
              </a:rPr>
              <a:t>Unaccountable</a:t>
            </a:r>
          </a:p>
        </p:txBody>
      </p:sp>
    </p:spTree>
    <p:extLst>
      <p:ext uri="{BB962C8B-B14F-4D97-AF65-F5344CB8AC3E}">
        <p14:creationId xmlns:p14="http://schemas.microsoft.com/office/powerpoint/2010/main" val="209384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egalShield Corporate Template">
  <a:themeElements>
    <a:clrScheme name="NewLSBrand2">
      <a:dk1>
        <a:srgbClr val="353634"/>
      </a:dk1>
      <a:lt1>
        <a:srgbClr val="FFFFFF"/>
      </a:lt1>
      <a:dk2>
        <a:srgbClr val="363636"/>
      </a:dk2>
      <a:lt2>
        <a:srgbClr val="D7D7D7"/>
      </a:lt2>
      <a:accent1>
        <a:srgbClr val="70468C"/>
      </a:accent1>
      <a:accent2>
        <a:srgbClr val="472C59"/>
      </a:accent2>
      <a:accent3>
        <a:srgbClr val="FFA540"/>
      </a:accent3>
      <a:accent4>
        <a:srgbClr val="FF3800"/>
      </a:accent4>
      <a:accent5>
        <a:srgbClr val="2575B7"/>
      </a:accent5>
      <a:accent6>
        <a:srgbClr val="234C92"/>
      </a:accent6>
      <a:hlink>
        <a:srgbClr val="FF3800"/>
      </a:hlink>
      <a:folHlink>
        <a:srgbClr val="D7D7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DShield Corporate Template">
  <a:themeElements>
    <a:clrScheme name="NewLSBrand2">
      <a:dk1>
        <a:srgbClr val="353634"/>
      </a:dk1>
      <a:lt1>
        <a:srgbClr val="FFFFFF"/>
      </a:lt1>
      <a:dk2>
        <a:srgbClr val="363636"/>
      </a:dk2>
      <a:lt2>
        <a:srgbClr val="D7D7D7"/>
      </a:lt2>
      <a:accent1>
        <a:srgbClr val="70468C"/>
      </a:accent1>
      <a:accent2>
        <a:srgbClr val="472C59"/>
      </a:accent2>
      <a:accent3>
        <a:srgbClr val="FFA540"/>
      </a:accent3>
      <a:accent4>
        <a:srgbClr val="FF3800"/>
      </a:accent4>
      <a:accent5>
        <a:srgbClr val="2575B7"/>
      </a:accent5>
      <a:accent6>
        <a:srgbClr val="234C92"/>
      </a:accent6>
      <a:hlink>
        <a:srgbClr val="FF3800"/>
      </a:hlink>
      <a:folHlink>
        <a:srgbClr val="D7D7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749</TotalTime>
  <Words>1555</Words>
  <Application>Microsoft Office PowerPoint</Application>
  <PresentationFormat>Widescreen</PresentationFormat>
  <Paragraphs>245</Paragraphs>
  <Slides>33</Slides>
  <Notes>23</Notes>
  <HiddenSlides>4</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Arial</vt:lpstr>
      <vt:lpstr>Arial Black</vt:lpstr>
      <vt:lpstr>Calibri</vt:lpstr>
      <vt:lpstr>Gotham-Book</vt:lpstr>
      <vt:lpstr>Lucida Bright</vt:lpstr>
      <vt:lpstr>Open Sans</vt:lpstr>
      <vt:lpstr>Rubik</vt:lpstr>
      <vt:lpstr>Source Serif Pro</vt:lpstr>
      <vt:lpstr>LegalShield Corporate Template</vt:lpstr>
      <vt:lpstr>IDShield Corporate Template</vt:lpstr>
      <vt:lpstr>   Personal growth.  Professional opportunity. Powerful journey.   </vt:lpstr>
      <vt:lpstr>   Personal growth.  Professional opportunity. Powerful journey.   </vt:lpstr>
      <vt:lpstr>   Personal growth.  Professional opportunity. Powerful journey.   </vt:lpstr>
      <vt:lpstr>   Personal growth.  Professional opportunity. Powerful journey.   </vt:lpstr>
      <vt:lpstr>   Personal growth.  Professional opportunity. Powerful journey.   </vt:lpstr>
      <vt:lpstr>PowerPoint Presentation</vt:lpstr>
      <vt:lpstr>PowerPoint Presentation</vt:lpstr>
      <vt:lpstr>PowerPoint Presentation</vt:lpstr>
      <vt:lpstr>PowerPoint Presentation</vt:lpstr>
      <vt:lpstr>PowerPoint Presentation</vt:lpstr>
      <vt:lpstr>PowerPoint Presentation</vt:lpstr>
      <vt:lpstr>Our Purpose We PROTECT &amp; EMPOWER People. </vt:lpstr>
      <vt:lpstr>Our Vision To provide EQUAL ACCESS to the  LIBERTY, EQUALITY,  OPPORTUNITY &amp; JUSTICE  that every human deserves and expects.</vt:lpstr>
      <vt:lpstr>Our Mission To help people improve their lives by TEACHING LIFE-TRANSFORMING SKILLS and to  DELIVER EXCEPTIONAL PRODUCTS &amp; SERVICES that promote peace of mind and confidence in a  world that is oftentimes uncaring and selfish.</vt:lpstr>
      <vt:lpstr>Common Legal Situations:</vt:lpstr>
      <vt:lpstr>PowerPoint Presentation</vt:lpstr>
      <vt:lpstr>PowerPoint Presentation</vt:lpstr>
      <vt:lpstr>PowerPoint Presentation</vt:lpstr>
      <vt:lpstr>PowerPoint Presentation</vt:lpstr>
      <vt:lpstr>PowerPoint Presentation</vt:lpstr>
      <vt:lpstr>PowerPoint Presentation</vt:lpstr>
      <vt:lpstr>Contingency Cases</vt:lpstr>
      <vt:lpstr>PowerPoint Presentation</vt:lpstr>
      <vt:lpstr>PowerPoint Presentation</vt:lpstr>
      <vt:lpstr>Who’s Covered</vt:lpstr>
      <vt:lpstr>PowerPoint Presentation</vt:lpstr>
      <vt:lpstr>PowerPoint Presentation</vt:lpstr>
      <vt:lpstr>PowerPoint Presentation</vt:lpstr>
      <vt:lpstr>PowerPoint Presentation</vt:lpstr>
      <vt:lpstr>PowerPoint Presentation</vt:lpstr>
      <vt:lpstr>PowerPoint Presentation</vt:lpstr>
      <vt:lpstr>Thank You</vt:lpstr>
      <vt:lpstr>Our Purpose We PROTECT &amp; EMPOWER People.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growth.  Professional opportunity. Powerful journey.</dc:title>
  <dc:creator>Amy D. Watkins</dc:creator>
  <cp:lastModifiedBy>T Cook</cp:lastModifiedBy>
  <cp:revision>65</cp:revision>
  <dcterms:modified xsi:type="dcterms:W3CDTF">2018-01-22T15:45:10Z</dcterms:modified>
</cp:coreProperties>
</file>