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1E6B-79B8-5F45-BB2A-46664EC34201}" type="datetimeFigureOut">
              <a:rPr lang="en-US" smtClean="0"/>
              <a:t>4/2/17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CD803-3C07-544E-92A2-27463DB9F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837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1E6B-79B8-5F45-BB2A-46664EC34201}" type="datetimeFigureOut">
              <a:rPr lang="en-US" smtClean="0"/>
              <a:t>4/2/17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CD803-3C07-544E-92A2-27463DB9F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843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1E6B-79B8-5F45-BB2A-46664EC34201}" type="datetimeFigureOut">
              <a:rPr lang="en-US" smtClean="0"/>
              <a:t>4/2/17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CD803-3C07-544E-92A2-27463DB9F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214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1E6B-79B8-5F45-BB2A-46664EC34201}" type="datetimeFigureOut">
              <a:rPr lang="en-US" smtClean="0"/>
              <a:t>4/2/17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CD803-3C07-544E-92A2-27463DB9F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122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1E6B-79B8-5F45-BB2A-46664EC34201}" type="datetimeFigureOut">
              <a:rPr lang="en-US" smtClean="0"/>
              <a:t>4/2/17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CD803-3C07-544E-92A2-27463DB9F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952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1E6B-79B8-5F45-BB2A-46664EC34201}" type="datetimeFigureOut">
              <a:rPr lang="en-US" smtClean="0"/>
              <a:t>4/2/17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CD803-3C07-544E-92A2-27463DB9F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784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1E6B-79B8-5F45-BB2A-46664EC34201}" type="datetimeFigureOut">
              <a:rPr lang="en-US" smtClean="0"/>
              <a:t>4/2/17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CD803-3C07-544E-92A2-27463DB9F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345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1E6B-79B8-5F45-BB2A-46664EC34201}" type="datetimeFigureOut">
              <a:rPr lang="en-US" smtClean="0"/>
              <a:t>4/2/17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CD803-3C07-544E-92A2-27463DB9F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232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1E6B-79B8-5F45-BB2A-46664EC34201}" type="datetimeFigureOut">
              <a:rPr lang="en-US" smtClean="0"/>
              <a:t>4/2/17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CD803-3C07-544E-92A2-27463DB9F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612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1E6B-79B8-5F45-BB2A-46664EC34201}" type="datetimeFigureOut">
              <a:rPr lang="en-US" smtClean="0"/>
              <a:t>4/2/17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CD803-3C07-544E-92A2-27463DB9F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37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1E6B-79B8-5F45-BB2A-46664EC34201}" type="datetimeFigureOut">
              <a:rPr lang="en-US" smtClean="0"/>
              <a:t>4/2/17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CD803-3C07-544E-92A2-27463DB9F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104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F1E6B-79B8-5F45-BB2A-46664EC34201}" type="datetimeFigureOut">
              <a:rPr lang="en-US" smtClean="0"/>
              <a:t>4/2/17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CD803-3C07-544E-92A2-27463DB9F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54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5129" y="123057"/>
            <a:ext cx="2932274" cy="30640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002" y="242957"/>
            <a:ext cx="504026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008000"/>
                </a:solidFill>
              </a:rPr>
              <a:t>GFP Painting</a:t>
            </a:r>
          </a:p>
          <a:p>
            <a:endParaRPr lang="en-US" dirty="0"/>
          </a:p>
          <a:p>
            <a:r>
              <a:rPr lang="en-US" dirty="0" smtClean="0"/>
              <a:t>GFP = </a:t>
            </a:r>
            <a:r>
              <a:rPr lang="en-US" b="1" dirty="0" smtClean="0"/>
              <a:t>G</a:t>
            </a:r>
            <a:r>
              <a:rPr lang="en-US" dirty="0" smtClean="0"/>
              <a:t>reen </a:t>
            </a:r>
            <a:r>
              <a:rPr lang="en-US" b="1" dirty="0" err="1" smtClean="0"/>
              <a:t>F</a:t>
            </a:r>
            <a:r>
              <a:rPr lang="en-US" dirty="0" err="1" smtClean="0"/>
              <a:t>lourescent</a:t>
            </a:r>
            <a:r>
              <a:rPr lang="en-US" dirty="0" smtClean="0"/>
              <a:t> </a:t>
            </a:r>
            <a:r>
              <a:rPr lang="en-US" b="1" dirty="0" smtClean="0"/>
              <a:t>P</a:t>
            </a:r>
            <a:r>
              <a:rPr lang="en-US" dirty="0" smtClean="0"/>
              <a:t>rotein</a:t>
            </a:r>
          </a:p>
          <a:p>
            <a:endParaRPr lang="en-US" dirty="0"/>
          </a:p>
          <a:p>
            <a:r>
              <a:rPr lang="en-US" dirty="0" smtClean="0"/>
              <a:t>A gene isolated from a jellyfish</a:t>
            </a:r>
          </a:p>
          <a:p>
            <a:endParaRPr lang="en-US" dirty="0"/>
          </a:p>
          <a:p>
            <a:r>
              <a:rPr lang="en-US" dirty="0" smtClean="0"/>
              <a:t>Glows green when UV light shines on it</a:t>
            </a:r>
          </a:p>
          <a:p>
            <a:endParaRPr lang="en-US" dirty="0"/>
          </a:p>
          <a:p>
            <a:r>
              <a:rPr lang="en-US" dirty="0" smtClean="0"/>
              <a:t>Used as a reporter by biologists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53406" y="3932153"/>
            <a:ext cx="348101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Experiment:</a:t>
            </a:r>
          </a:p>
          <a:p>
            <a:r>
              <a:rPr lang="en-US" dirty="0" smtClean="0"/>
              <a:t>1 LB plate, 1 inoculating loop</a:t>
            </a:r>
          </a:p>
          <a:p>
            <a:r>
              <a:rPr lang="en-US" dirty="0" smtClean="0"/>
              <a:t>1 culture – E coli with </a:t>
            </a:r>
            <a:r>
              <a:rPr lang="en-US" dirty="0" err="1" smtClean="0"/>
              <a:t>pGREEN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Write message on plate</a:t>
            </a:r>
          </a:p>
          <a:p>
            <a:r>
              <a:rPr lang="en-US" dirty="0" smtClean="0"/>
              <a:t>Paint culture on plate</a:t>
            </a:r>
          </a:p>
          <a:p>
            <a:r>
              <a:rPr lang="en-US" dirty="0" smtClean="0"/>
              <a:t>Incubate at 37</a:t>
            </a:r>
            <a:r>
              <a:rPr lang="en-US" baseline="30000" dirty="0" smtClean="0"/>
              <a:t>o</a:t>
            </a:r>
            <a:r>
              <a:rPr lang="en-US" dirty="0" smtClean="0"/>
              <a:t> </a:t>
            </a:r>
            <a:r>
              <a:rPr lang="en-US" dirty="0"/>
              <a:t>C</a:t>
            </a:r>
            <a:r>
              <a:rPr lang="en-US" dirty="0" smtClean="0"/>
              <a:t>elsius overnight</a:t>
            </a:r>
          </a:p>
          <a:p>
            <a:r>
              <a:rPr lang="en-US" dirty="0" smtClean="0"/>
              <a:t>Shine UV (ultraviolet light) on plate</a:t>
            </a:r>
          </a:p>
          <a:p>
            <a:r>
              <a:rPr lang="en-US" dirty="0" smtClean="0"/>
              <a:t>Send picture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4131595" y="5599043"/>
            <a:ext cx="1555810" cy="364435"/>
          </a:xfrm>
          <a:prstGeom prst="rightArrow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190436" y="3154161"/>
            <a:ext cx="3773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Plasmid: circular DNA containing genes, used by biologists to move genes between organisms and manipulate DNA</a:t>
            </a:r>
          </a:p>
          <a:p>
            <a:endParaRPr lang="en-US" sz="1600" dirty="0" smtClean="0"/>
          </a:p>
          <a:p>
            <a:r>
              <a:rPr lang="en-US" sz="1600" dirty="0" smtClean="0"/>
              <a:t>Maintained within bacterial cell in many copies (E. coli K12)</a:t>
            </a:r>
            <a:endParaRPr lang="en-US" sz="1600" dirty="0"/>
          </a:p>
        </p:txBody>
      </p:sp>
      <p:pic>
        <p:nvPicPr>
          <p:cNvPr id="3" name="Picture 2" descr="hello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60" r="8209"/>
          <a:stretch/>
        </p:blipFill>
        <p:spPr>
          <a:xfrm>
            <a:off x="6126480" y="4754880"/>
            <a:ext cx="2143760" cy="204216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955492" y="6257007"/>
            <a:ext cx="1925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www.tridiybio.org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230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98</Words>
  <Application>Microsoft Macintosh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NIH/NIEHS/DIR/Bioinformatics</Company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A. Randall</dc:creator>
  <cp:lastModifiedBy>Microsoft Office User</cp:lastModifiedBy>
  <cp:revision>13</cp:revision>
  <dcterms:created xsi:type="dcterms:W3CDTF">2016-04-08T17:16:47Z</dcterms:created>
  <dcterms:modified xsi:type="dcterms:W3CDTF">2017-04-02T20:39:59Z</dcterms:modified>
</cp:coreProperties>
</file>