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1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2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8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3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8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8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7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4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3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9B252-647E-4065-9F36-83EB8B63074C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DF2C9-B605-44D9-835C-CB2FAD9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7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96"/>
          <a:stretch/>
        </p:blipFill>
        <p:spPr>
          <a:xfrm rot="888817">
            <a:off x="8925206" y="5314707"/>
            <a:ext cx="2881249" cy="96077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2594835" y="129823"/>
            <a:ext cx="708942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 Black" panose="020B0A04020102020204" pitchFamily="34" charset="0"/>
              </a:rPr>
              <a:t>ST. PETER CLAVER CATHOLIC CHURCH</a:t>
            </a:r>
          </a:p>
          <a:p>
            <a:pPr algn="ctr"/>
            <a:r>
              <a:rPr lang="en-US" sz="2000" b="1" dirty="0" smtClean="0">
                <a:latin typeface="Arial Black" panose="020B0A04020102020204" pitchFamily="34" charset="0"/>
              </a:rPr>
              <a:t>ANNUAL PRE-LABOR DAY DINNER &amp; FESTIVAL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CLASSIC ANTIQUE CAR &amp; BIKE SHOW</a:t>
            </a:r>
          </a:p>
          <a:p>
            <a:pPr algn="ctr"/>
            <a:r>
              <a:rPr lang="en-US" sz="2400" dirty="0" smtClean="0">
                <a:latin typeface="Arial Black" panose="020B0A04020102020204" pitchFamily="34" charset="0"/>
              </a:rPr>
              <a:t>ON:  SUNDAY, SEPTEMBER 02, 2018</a:t>
            </a:r>
          </a:p>
          <a:p>
            <a:pPr algn="ctr"/>
            <a:r>
              <a:rPr lang="en-US" b="1" dirty="0" smtClean="0"/>
              <a:t>16922 St. Peter Claver Road, St. Inigoes, MD  20684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6583" y="1524079"/>
            <a:ext cx="2966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Gates open- 9:00 a.m. </a:t>
            </a:r>
          </a:p>
          <a:p>
            <a:r>
              <a:rPr lang="en-US" b="1" dirty="0" smtClean="0"/>
              <a:t>Judging @ 2:30 p.m.</a:t>
            </a:r>
          </a:p>
          <a:p>
            <a:r>
              <a:rPr lang="en-US" b="1" dirty="0" smtClean="0"/>
              <a:t>Car &amp; Bike Show @ 4:30 p.m.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64049" y="1859080"/>
            <a:ext cx="2996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THEME: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“IT’S A FAMILY AFFAIR”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52567" y="2014770"/>
            <a:ext cx="33249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$20.00 per Car or Bike Entry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All proceeds go to St. Peter Claver Church</a:t>
            </a:r>
          </a:p>
          <a:p>
            <a:r>
              <a:rPr lang="en-US" b="1" dirty="0" smtClean="0"/>
              <a:t>For more Info. Pls. Contact:</a:t>
            </a:r>
          </a:p>
          <a:p>
            <a:r>
              <a:rPr lang="en-US" b="1" dirty="0" smtClean="0"/>
              <a:t>Wayne Barnes- 301-580-5091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68655" y="2737611"/>
            <a:ext cx="398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BEST SHOW EVER-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PLS. NO OUTSIDE COOLERS</a:t>
            </a:r>
            <a:endParaRPr lang="en-US" sz="16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298" y="3350062"/>
            <a:ext cx="4256919" cy="18792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6" t="8998"/>
          <a:stretch/>
        </p:blipFill>
        <p:spPr>
          <a:xfrm rot="20526642">
            <a:off x="300074" y="4908785"/>
            <a:ext cx="3379002" cy="13941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8251">
            <a:off x="7842023" y="3519710"/>
            <a:ext cx="4000046" cy="13616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1" t="5775"/>
          <a:stretch/>
        </p:blipFill>
        <p:spPr>
          <a:xfrm>
            <a:off x="3853660" y="5129809"/>
            <a:ext cx="4776605" cy="1773129"/>
          </a:xfrm>
          <a:prstGeom prst="rect">
            <a:avLst/>
          </a:prstGeom>
          <a:ln>
            <a:solidFill>
              <a:srgbClr val="FF0000"/>
            </a:solidFill>
          </a:ln>
          <a:effectLst>
            <a:softEdge rad="112500"/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0630">
            <a:off x="666285" y="3329723"/>
            <a:ext cx="3127764" cy="105739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6886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9548</TotalTime>
  <Words>100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Delora Chase</dc:creator>
  <cp:lastModifiedBy>Delora Chase</cp:lastModifiedBy>
  <cp:revision>22</cp:revision>
  <dcterms:created xsi:type="dcterms:W3CDTF">2018-05-10T00:31:53Z</dcterms:created>
  <dcterms:modified xsi:type="dcterms:W3CDTF">2018-06-04T03:24:22Z</dcterms:modified>
</cp:coreProperties>
</file>