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2/14/2013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Airway and Respiratory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Airway</a:t>
            </a:r>
            <a:br>
              <a:rPr lang="en-US" dirty="0" smtClean="0"/>
            </a:br>
            <a:r>
              <a:rPr lang="en-US" dirty="0" smtClean="0"/>
              <a:t>Difficulty Breathing</a:t>
            </a:r>
            <a:br>
              <a:rPr lang="en-US" dirty="0" smtClean="0"/>
            </a:b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Chapin Area Rescue Squad/February 2013/Bryce McCormick, EMT-P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9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Difficulty Breathing is a common response</a:t>
            </a:r>
          </a:p>
          <a:p>
            <a:endParaRPr lang="en-US" dirty="0"/>
          </a:p>
          <a:p>
            <a:r>
              <a:rPr lang="en-US" dirty="0" smtClean="0"/>
              <a:t>Methods to assist with breathing</a:t>
            </a:r>
          </a:p>
          <a:p>
            <a:endParaRPr lang="en-US" dirty="0"/>
          </a:p>
          <a:p>
            <a:r>
              <a:rPr lang="en-US" dirty="0" smtClean="0"/>
              <a:t>Treatment of difficulty breathing</a:t>
            </a:r>
          </a:p>
          <a:p>
            <a:endParaRPr lang="en-US" dirty="0"/>
          </a:p>
          <a:p>
            <a:r>
              <a:rPr lang="en-US" dirty="0" smtClean="0"/>
              <a:t>Problems with breathing are number one reason kids go into cardiac arrest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2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Airway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5334000" cy="5216512"/>
          </a:xfrm>
        </p:spPr>
      </p:pic>
    </p:spTree>
    <p:extLst>
      <p:ext uri="{BB962C8B-B14F-4D97-AF65-F5344CB8AC3E}">
        <p14:creationId xmlns:p14="http://schemas.microsoft.com/office/powerpoint/2010/main" val="11586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Open/Clear the Airway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and Clearing the airway is primary concern</a:t>
            </a:r>
          </a:p>
          <a:p>
            <a:r>
              <a:rPr lang="en-US" dirty="0" smtClean="0"/>
              <a:t>Suctioning must be done to ensure a clear airway in both trauma and medical pts.</a:t>
            </a:r>
          </a:p>
          <a:p>
            <a:r>
              <a:rPr lang="en-US" dirty="0" smtClean="0"/>
              <a:t>Head-Tilt/Chin-Lift preferred method to open an airway</a:t>
            </a:r>
          </a:p>
          <a:p>
            <a:r>
              <a:rPr lang="en-US" dirty="0" smtClean="0"/>
              <a:t>Use of an OPA and NPA to assist with BLS securing of an airway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684968"/>
            <a:ext cx="3486150" cy="2145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75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Airway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BLS allows for use of </a:t>
            </a:r>
            <a:r>
              <a:rPr lang="en-US" dirty="0" err="1" smtClean="0"/>
              <a:t>Combi</a:t>
            </a:r>
            <a:r>
              <a:rPr lang="en-US" dirty="0" smtClean="0"/>
              <a:t>-tube or similar dual lumen airway device (Blind Insertion)</a:t>
            </a:r>
          </a:p>
          <a:p>
            <a:r>
              <a:rPr lang="en-US" dirty="0" smtClean="0"/>
              <a:t>ALS use of Endotracheal Tube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76550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7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 and Butter- Difficulty Breathing</a:t>
            </a:r>
          </a:p>
          <a:p>
            <a:endParaRPr lang="en-US" dirty="0" smtClean="0"/>
          </a:p>
          <a:p>
            <a:r>
              <a:rPr lang="en-US" dirty="0" smtClean="0"/>
              <a:t>COPD</a:t>
            </a:r>
          </a:p>
          <a:p>
            <a:endParaRPr lang="en-US" dirty="0"/>
          </a:p>
          <a:p>
            <a:r>
              <a:rPr lang="en-US" dirty="0" smtClean="0"/>
              <a:t>Asthma</a:t>
            </a:r>
          </a:p>
          <a:p>
            <a:endParaRPr lang="en-US" dirty="0"/>
          </a:p>
          <a:p>
            <a:r>
              <a:rPr lang="en-US" dirty="0" smtClean="0"/>
              <a:t>Smoke Inhalation</a:t>
            </a:r>
          </a:p>
          <a:p>
            <a:endParaRPr lang="en-US" dirty="0"/>
          </a:p>
          <a:p>
            <a:r>
              <a:rPr lang="en-US" dirty="0" smtClean="0"/>
              <a:t>Cancer or Loss of Function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0" y="4572000"/>
            <a:ext cx="3165613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550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Airway</a:t>
            </a:r>
          </a:p>
          <a:p>
            <a:pPr lvl="1"/>
            <a:r>
              <a:rPr lang="en-US" dirty="0" smtClean="0"/>
              <a:t>Stridor</a:t>
            </a:r>
          </a:p>
          <a:p>
            <a:endParaRPr lang="en-US" dirty="0"/>
          </a:p>
          <a:p>
            <a:r>
              <a:rPr lang="en-US" dirty="0" smtClean="0"/>
              <a:t>Lower Airway</a:t>
            </a:r>
          </a:p>
          <a:p>
            <a:pPr lvl="1"/>
            <a:r>
              <a:rPr lang="en-US" dirty="0" smtClean="0"/>
              <a:t>Wheezes	</a:t>
            </a:r>
          </a:p>
          <a:p>
            <a:pPr lvl="1"/>
            <a:r>
              <a:rPr lang="en-US" dirty="0" smtClean="0"/>
              <a:t>Crackles</a:t>
            </a:r>
          </a:p>
          <a:p>
            <a:pPr lvl="1"/>
            <a:r>
              <a:rPr lang="en-US" dirty="0" smtClean="0"/>
              <a:t>Rhonchi	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59165"/>
            <a:ext cx="6096000" cy="4566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523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OXYGEN!!!!!!</a:t>
            </a:r>
          </a:p>
          <a:p>
            <a:pPr lvl="1"/>
            <a:r>
              <a:rPr lang="en-US" dirty="0" smtClean="0"/>
              <a:t>Nasal Cannula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Rebreather</a:t>
            </a:r>
            <a:endParaRPr lang="en-US" dirty="0" smtClean="0"/>
          </a:p>
          <a:p>
            <a:pPr lvl="1"/>
            <a:r>
              <a:rPr lang="en-US" dirty="0" smtClean="0"/>
              <a:t>Assist ventilations with BVM</a:t>
            </a:r>
          </a:p>
          <a:p>
            <a:pPr marL="292608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95600"/>
            <a:ext cx="41148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0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</a:p>
          <a:p>
            <a:endParaRPr lang="en-US" dirty="0"/>
          </a:p>
          <a:p>
            <a:r>
              <a:rPr lang="en-US" dirty="0" smtClean="0"/>
              <a:t>CPAP</a:t>
            </a:r>
          </a:p>
          <a:p>
            <a:endParaRPr lang="en-US" dirty="0"/>
          </a:p>
          <a:p>
            <a:r>
              <a:rPr lang="en-US" dirty="0" smtClean="0"/>
              <a:t>Intubation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895600"/>
            <a:ext cx="5105400" cy="378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4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Difficulty breathing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Tripoding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able to speak in complete sentences</a:t>
            </a:r>
          </a:p>
          <a:p>
            <a:endParaRPr lang="en-US" dirty="0"/>
          </a:p>
          <a:p>
            <a:r>
              <a:rPr lang="en-US" dirty="0" smtClean="0"/>
              <a:t>Cyanosis</a:t>
            </a:r>
          </a:p>
          <a:p>
            <a:endParaRPr lang="en-US" dirty="0"/>
          </a:p>
          <a:p>
            <a:r>
              <a:rPr lang="en-US" dirty="0" smtClean="0"/>
              <a:t>Accessory muscle usage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971800"/>
            <a:ext cx="2514600" cy="3744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0411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173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Airway and Respiratory Care</vt:lpstr>
      <vt:lpstr>Anatomy of the Airway</vt:lpstr>
      <vt:lpstr>Open/Clear the Airway</vt:lpstr>
      <vt:lpstr>Securing the Airway</vt:lpstr>
      <vt:lpstr>Respiratory Emergencies</vt:lpstr>
      <vt:lpstr>Lung Sounds</vt:lpstr>
      <vt:lpstr>Initial Treatment</vt:lpstr>
      <vt:lpstr>ALS Interventions</vt:lpstr>
      <vt:lpstr>True Difficulty breathing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Airway and Respiratory Care</dc:title>
  <dc:creator>Byce McCormick</dc:creator>
  <cp:lastModifiedBy>Byce McCormick</cp:lastModifiedBy>
  <cp:revision>4</cp:revision>
  <dcterms:created xsi:type="dcterms:W3CDTF">2013-02-15T05:36:18Z</dcterms:created>
  <dcterms:modified xsi:type="dcterms:W3CDTF">2013-02-15T06:08:12Z</dcterms:modified>
</cp:coreProperties>
</file>