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321" r:id="rId3"/>
    <p:sldId id="344" r:id="rId4"/>
    <p:sldId id="381" r:id="rId5"/>
    <p:sldId id="322" r:id="rId6"/>
    <p:sldId id="323" r:id="rId7"/>
    <p:sldId id="364" r:id="rId8"/>
    <p:sldId id="365" r:id="rId9"/>
    <p:sldId id="366" r:id="rId10"/>
    <p:sldId id="367" r:id="rId11"/>
    <p:sldId id="333" r:id="rId12"/>
    <p:sldId id="391" r:id="rId13"/>
    <p:sldId id="345" r:id="rId14"/>
    <p:sldId id="351" r:id="rId15"/>
    <p:sldId id="369" r:id="rId16"/>
    <p:sldId id="368" r:id="rId17"/>
    <p:sldId id="350" r:id="rId18"/>
    <p:sldId id="370" r:id="rId19"/>
    <p:sldId id="371" r:id="rId20"/>
    <p:sldId id="347" r:id="rId21"/>
    <p:sldId id="385" r:id="rId22"/>
    <p:sldId id="380" r:id="rId23"/>
    <p:sldId id="388" r:id="rId24"/>
    <p:sldId id="389" r:id="rId25"/>
    <p:sldId id="378" r:id="rId26"/>
    <p:sldId id="390" r:id="rId27"/>
    <p:sldId id="348" r:id="rId28"/>
    <p:sldId id="393" r:id="rId29"/>
    <p:sldId id="394" r:id="rId30"/>
    <p:sldId id="395" r:id="rId31"/>
    <p:sldId id="396" r:id="rId32"/>
    <p:sldId id="397" r:id="rId33"/>
    <p:sldId id="398" r:id="rId34"/>
    <p:sldId id="399" r:id="rId35"/>
    <p:sldId id="400" r:id="rId36"/>
    <p:sldId id="392" r:id="rId37"/>
    <p:sldId id="373" r:id="rId38"/>
    <p:sldId id="349" r:id="rId39"/>
    <p:sldId id="325" r:id="rId40"/>
    <p:sldId id="34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 Kramer" initials="EK" lastIdx="8" clrIdx="0">
    <p:extLst/>
  </p:cmAuthor>
  <p:cmAuthor id="2" name="Mary Batiwalla" initials="MB" lastIdx="8" clrIdx="1">
    <p:extLst/>
  </p:cmAuthor>
  <p:cmAuthor id="3" name="Katy Bridger" initials="K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A0A0A3"/>
    <a:srgbClr val="1B365D"/>
    <a:srgbClr val="FF0F00"/>
    <a:srgbClr val="E69A49"/>
    <a:srgbClr val="ECDC6F"/>
    <a:srgbClr val="69B19F"/>
    <a:srgbClr val="D46057"/>
    <a:srgbClr val="98999D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75" autoAdjust="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24D0D-D351-425E-9E56-1D115F9D5D3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0BBA6-3F17-4CCF-B86B-D327BA498515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Jan. 23 – June 16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F9F42DE-1735-40F2-9699-F74A8CF5F209}" type="parTrans" cxnId="{DDBB9496-5D74-4DC7-A55F-2D6A82C9C5D7}">
      <dgm:prSet/>
      <dgm:spPr/>
      <dgm:t>
        <a:bodyPr/>
        <a:lstStyle/>
        <a:p>
          <a:endParaRPr lang="en-US"/>
        </a:p>
      </dgm:t>
    </dgm:pt>
    <dgm:pt modelId="{B15BB80C-0C71-457F-96DC-5E787770FA48}" type="sibTrans" cxnId="{DDBB9496-5D74-4DC7-A55F-2D6A82C9C5D7}">
      <dgm:prSet/>
      <dgm:spPr/>
      <dgm:t>
        <a:bodyPr/>
        <a:lstStyle/>
        <a:p>
          <a:endParaRPr lang="en-US"/>
        </a:p>
      </dgm:t>
    </dgm:pt>
    <dgm:pt modelId="{EB11DDFB-A30E-43F6-A335-6566DAFACF80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Correct student data </a:t>
          </a:r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and </a:t>
          </a:r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report completion types </a:t>
          </a:r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 EIS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FB3390F-8374-4D6E-88C0-C2B431DED280}" type="parTrans" cxnId="{217719DA-BCEC-4F63-8DDA-6AB1776E6D14}">
      <dgm:prSet/>
      <dgm:spPr/>
      <dgm:t>
        <a:bodyPr/>
        <a:lstStyle/>
        <a:p>
          <a:endParaRPr lang="en-US"/>
        </a:p>
      </dgm:t>
    </dgm:pt>
    <dgm:pt modelId="{3192268A-DFFA-4C9B-9212-C1C6BEA978C7}" type="sibTrans" cxnId="{217719DA-BCEC-4F63-8DDA-6AB1776E6D14}">
      <dgm:prSet/>
      <dgm:spPr/>
      <dgm:t>
        <a:bodyPr/>
        <a:lstStyle/>
        <a:p>
          <a:endParaRPr lang="en-US"/>
        </a:p>
      </dgm:t>
    </dgm:pt>
    <dgm:pt modelId="{A2AF26C5-0910-41A7-9833-ADC6345DE0DA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Upload required documentation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80525F3-CF75-4F3E-BEBD-5D2B29FB7555}" type="parTrans" cxnId="{39FCC504-9194-4E71-9B86-412D2FADFFDE}">
      <dgm:prSet/>
      <dgm:spPr/>
      <dgm:t>
        <a:bodyPr/>
        <a:lstStyle/>
        <a:p>
          <a:endParaRPr lang="en-US"/>
        </a:p>
      </dgm:t>
    </dgm:pt>
    <dgm:pt modelId="{0437F258-8FBF-4AE8-BD8E-3B4073633FB2}" type="sibTrans" cxnId="{39FCC504-9194-4E71-9B86-412D2FADFFDE}">
      <dgm:prSet/>
      <dgm:spPr/>
      <dgm:t>
        <a:bodyPr/>
        <a:lstStyle/>
        <a:p>
          <a:endParaRPr lang="en-US"/>
        </a:p>
      </dgm:t>
    </dgm:pt>
    <dgm:pt modelId="{8A2DA02D-7101-4CED-8860-261D156A0BA8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24 – Aug. 11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740E082-85C1-4138-8316-FD4547C3CAEA}" type="parTrans" cxnId="{5D812193-B9E7-4742-BA56-1A308BF27D70}">
      <dgm:prSet/>
      <dgm:spPr/>
      <dgm:t>
        <a:bodyPr/>
        <a:lstStyle/>
        <a:p>
          <a:endParaRPr lang="en-US"/>
        </a:p>
      </dgm:t>
    </dgm:pt>
    <dgm:pt modelId="{9C868639-0EE7-44A6-AE2C-7C023866EAB0}" type="sibTrans" cxnId="{5D812193-B9E7-4742-BA56-1A308BF27D70}">
      <dgm:prSet/>
      <dgm:spPr/>
      <dgm:t>
        <a:bodyPr/>
        <a:lstStyle/>
        <a:p>
          <a:endParaRPr lang="en-US"/>
        </a:p>
      </dgm:t>
    </dgm:pt>
    <dgm:pt modelId="{4657CAE7-F7C8-49B6-B1D4-E63469EC2CF0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Appeals window opens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30D944-6ED2-40F4-AD0A-0526BC54EA4D}" type="parTrans" cxnId="{A4C29172-4FED-4239-8A07-2930F7E0A321}">
      <dgm:prSet/>
      <dgm:spPr/>
      <dgm:t>
        <a:bodyPr/>
        <a:lstStyle/>
        <a:p>
          <a:endParaRPr lang="en-US"/>
        </a:p>
      </dgm:t>
    </dgm:pt>
    <dgm:pt modelId="{9425F88A-A0ED-4562-996A-7FA0057E6CF8}" type="sibTrans" cxnId="{A4C29172-4FED-4239-8A07-2930F7E0A321}">
      <dgm:prSet/>
      <dgm:spPr/>
      <dgm:t>
        <a:bodyPr/>
        <a:lstStyle/>
        <a:p>
          <a:endParaRPr lang="en-US"/>
        </a:p>
      </dgm:t>
    </dgm:pt>
    <dgm:pt modelId="{1E4765D2-6306-4F14-B277-80494A9AA629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Aug. 28 – Sept. 8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B0F312A-C50B-4221-A0BB-958549F53EDB}" type="parTrans" cxnId="{28A459CC-BD5B-4F27-8C64-9C435D7BACA4}">
      <dgm:prSet/>
      <dgm:spPr/>
      <dgm:t>
        <a:bodyPr/>
        <a:lstStyle/>
        <a:p>
          <a:endParaRPr lang="en-US"/>
        </a:p>
      </dgm:t>
    </dgm:pt>
    <dgm:pt modelId="{27A69FD3-A8DF-4D10-A323-6088AA60A9E8}" type="sibTrans" cxnId="{28A459CC-BD5B-4F27-8C64-9C435D7BACA4}">
      <dgm:prSet/>
      <dgm:spPr/>
      <dgm:t>
        <a:bodyPr/>
        <a:lstStyle/>
        <a:p>
          <a:endParaRPr lang="en-US"/>
        </a:p>
      </dgm:t>
    </dgm:pt>
    <dgm:pt modelId="{7CF22295-AE08-4D73-B202-6FB4DAAF3179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Preliminary graduation rates published for district review</a:t>
          </a:r>
          <a:endParaRPr lang="en-US" sz="1600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336AAE-1D4E-42E4-8B92-21361C2CD4A0}" type="parTrans" cxnId="{6286AD76-A5EB-486F-BFD4-DE4E67AD6873}">
      <dgm:prSet/>
      <dgm:spPr/>
      <dgm:t>
        <a:bodyPr/>
        <a:lstStyle/>
        <a:p>
          <a:endParaRPr lang="en-US"/>
        </a:p>
      </dgm:t>
    </dgm:pt>
    <dgm:pt modelId="{3688F90F-B900-4E24-9BCD-450608AE01BF}" type="sibTrans" cxnId="{6286AD76-A5EB-486F-BFD4-DE4E67AD6873}">
      <dgm:prSet/>
      <dgm:spPr/>
      <dgm:t>
        <a:bodyPr/>
        <a:lstStyle/>
        <a:p>
          <a:endParaRPr lang="en-US"/>
        </a:p>
      </dgm:t>
    </dgm:pt>
    <dgm:pt modelId="{2B9DCFBB-B4D9-4A8D-A138-23801E708B08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IV: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Sept. 29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8C7245A-34BA-4A3E-B4DE-C88987C5D29E}" type="parTrans" cxnId="{DE43390E-BCE0-4224-81D1-B3CBA6D14928}">
      <dgm:prSet/>
      <dgm:spPr/>
      <dgm:t>
        <a:bodyPr/>
        <a:lstStyle/>
        <a:p>
          <a:endParaRPr lang="en-US"/>
        </a:p>
      </dgm:t>
    </dgm:pt>
    <dgm:pt modelId="{9830D507-DD43-4E4B-8C31-1C77FD1BE6C9}" type="sibTrans" cxnId="{DE43390E-BCE0-4224-81D1-B3CBA6D14928}">
      <dgm:prSet/>
      <dgm:spPr/>
      <dgm:t>
        <a:bodyPr/>
        <a:lstStyle/>
        <a:p>
          <a:endParaRPr lang="en-US"/>
        </a:p>
      </dgm:t>
    </dgm:pt>
    <dgm:pt modelId="{CFAAC417-4860-4424-8F3F-9CBF54265884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Final graduation rates published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536C0E1-2528-4FBB-9020-3D50D5F26AB9}" type="parTrans" cxnId="{53215F41-D3A7-405A-B74E-427242904B31}">
      <dgm:prSet/>
      <dgm:spPr/>
      <dgm:t>
        <a:bodyPr/>
        <a:lstStyle/>
        <a:p>
          <a:endParaRPr lang="en-US"/>
        </a:p>
      </dgm:t>
    </dgm:pt>
    <dgm:pt modelId="{D3C3B3F4-5784-4D24-BCF6-307C4EE92559}" type="sibTrans" cxnId="{53215F41-D3A7-405A-B74E-427242904B31}">
      <dgm:prSet/>
      <dgm:spPr/>
      <dgm:t>
        <a:bodyPr/>
        <a:lstStyle/>
        <a:p>
          <a:endParaRPr lang="en-US"/>
        </a:p>
      </dgm:t>
    </dgm:pt>
    <dgm:pt modelId="{80C5C57F-FE0E-4537-BF2E-D9901AC5BF9D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Update summer graduation completion data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3E2CB6C-D6C3-4562-8361-AFA345550714}" type="parTrans" cxnId="{4F47E408-8167-402C-90D6-ED2DBD23BB07}">
      <dgm:prSet/>
      <dgm:spPr/>
      <dgm:t>
        <a:bodyPr/>
        <a:lstStyle/>
        <a:p>
          <a:endParaRPr lang="en-US"/>
        </a:p>
      </dgm:t>
    </dgm:pt>
    <dgm:pt modelId="{3570E8BF-AF0B-43EC-AC30-6E3918F06562}" type="sibTrans" cxnId="{4F47E408-8167-402C-90D6-ED2DBD23BB07}">
      <dgm:prSet/>
      <dgm:spPr/>
      <dgm:t>
        <a:bodyPr/>
        <a:lstStyle/>
        <a:p>
          <a:endParaRPr lang="en-US"/>
        </a:p>
      </dgm:t>
    </dgm:pt>
    <dgm:pt modelId="{4072FE67-35DA-4518-9CE8-663090239126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2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 students withdrawn </a:t>
          </a:r>
          <a:r>
            <a:rPr lang="en-US" sz="12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since the last week of Phase I </a:t>
          </a:r>
          <a:r>
            <a:rPr lang="en-US" sz="1200" b="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will be eligible for document uploads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708C3B2-EFD0-4EE6-B57F-6527E77FC57C}" type="parTrans" cxnId="{06AA87C4-A7E4-42F2-91BC-E7FE8924F854}">
      <dgm:prSet/>
      <dgm:spPr/>
      <dgm:t>
        <a:bodyPr/>
        <a:lstStyle/>
        <a:p>
          <a:endParaRPr lang="en-US"/>
        </a:p>
      </dgm:t>
    </dgm:pt>
    <dgm:pt modelId="{B8469382-D126-4DB4-BB8B-220A3E53D25D}" type="sibTrans" cxnId="{06AA87C4-A7E4-42F2-91BC-E7FE8924F854}">
      <dgm:prSet/>
      <dgm:spPr/>
      <dgm:t>
        <a:bodyPr/>
        <a:lstStyle/>
        <a:p>
          <a:endParaRPr lang="en-US"/>
        </a:p>
      </dgm:t>
    </dgm:pt>
    <dgm:pt modelId="{70521879-3737-4D67-A573-4067D760BA86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 withdrawals since the last week of Phase I </a:t>
          </a:r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</a:t>
          </a:r>
          <a:endParaRPr lang="en-US" sz="1600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6D402BE-9042-4E1C-8B54-1A7065DE957C}" type="parTrans" cxnId="{B9C41851-E098-4F95-B547-08048CC4C6CB}">
      <dgm:prSet/>
      <dgm:spPr/>
      <dgm:t>
        <a:bodyPr/>
        <a:lstStyle/>
        <a:p>
          <a:endParaRPr lang="en-US"/>
        </a:p>
      </dgm:t>
    </dgm:pt>
    <dgm:pt modelId="{C15BA32F-FC74-4D2E-9105-2ED8D3172F5C}" type="sibTrans" cxnId="{B9C41851-E098-4F95-B547-08048CC4C6CB}">
      <dgm:prSet/>
      <dgm:spPr/>
      <dgm:t>
        <a:bodyPr/>
        <a:lstStyle/>
        <a:p>
          <a:endParaRPr lang="en-US"/>
        </a:p>
      </dgm:t>
    </dgm:pt>
    <dgm:pt modelId="{FF7D3990-9DD9-4F8E-A002-7D0A35E8E3F3}" type="pres">
      <dgm:prSet presAssocID="{A5624D0D-D351-425E-9E56-1D115F9D5D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6606B1-529E-4A6A-8BB1-2823CE52526E}" type="pres">
      <dgm:prSet presAssocID="{7B10BBA6-3F17-4CCF-B86B-D327BA498515}" presName="composite" presStyleCnt="0"/>
      <dgm:spPr/>
    </dgm:pt>
    <dgm:pt modelId="{320472E0-150C-4EC0-9479-1F6B72C25EF5}" type="pres">
      <dgm:prSet presAssocID="{7B10BBA6-3F17-4CCF-B86B-D327BA49851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B1D69-EA46-4071-A525-04869F029643}" type="pres">
      <dgm:prSet presAssocID="{7B10BBA6-3F17-4CCF-B86B-D327BA498515}" presName="descendantText" presStyleLbl="alignAcc1" presStyleIdx="0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C5BC2-96F4-45EB-AC50-2456DDA5FCE8}" type="pres">
      <dgm:prSet presAssocID="{B15BB80C-0C71-457F-96DC-5E787770FA48}" presName="sp" presStyleCnt="0"/>
      <dgm:spPr/>
    </dgm:pt>
    <dgm:pt modelId="{D02C5AE4-1F40-4916-8096-E3CB209F83F3}" type="pres">
      <dgm:prSet presAssocID="{8A2DA02D-7101-4CED-8860-261D156A0BA8}" presName="composite" presStyleCnt="0"/>
      <dgm:spPr/>
    </dgm:pt>
    <dgm:pt modelId="{5D4E0C66-1FCA-4056-AF99-61F57F726295}" type="pres">
      <dgm:prSet presAssocID="{8A2DA02D-7101-4CED-8860-261D156A0B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6F95A-232D-499C-B394-34394DF36210}" type="pres">
      <dgm:prSet presAssocID="{8A2DA02D-7101-4CED-8860-261D156A0BA8}" presName="descendantText" presStyleLbl="alignAcc1" presStyleIdx="1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D7085-8205-4DD2-AEDF-BB404F915C77}" type="pres">
      <dgm:prSet presAssocID="{9C868639-0EE7-44A6-AE2C-7C023866EAB0}" presName="sp" presStyleCnt="0"/>
      <dgm:spPr/>
    </dgm:pt>
    <dgm:pt modelId="{234C92B2-40B6-4BE7-9A77-8CCC2C05D902}" type="pres">
      <dgm:prSet presAssocID="{1E4765D2-6306-4F14-B277-80494A9AA629}" presName="composite" presStyleCnt="0"/>
      <dgm:spPr/>
    </dgm:pt>
    <dgm:pt modelId="{32B584D2-7439-47E7-B448-3DBFAEE250F2}" type="pres">
      <dgm:prSet presAssocID="{1E4765D2-6306-4F14-B277-80494A9AA6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1ED4B-5C6F-434A-A658-EC4A8E61DC27}" type="pres">
      <dgm:prSet presAssocID="{1E4765D2-6306-4F14-B277-80494A9AA629}" presName="descendantText" presStyleLbl="alignAcc1" presStyleIdx="2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0DA14-D26C-4B2C-B68A-C85FA3E2B74A}" type="pres">
      <dgm:prSet presAssocID="{27A69FD3-A8DF-4D10-A323-6088AA60A9E8}" presName="sp" presStyleCnt="0"/>
      <dgm:spPr/>
    </dgm:pt>
    <dgm:pt modelId="{42ABEA8C-38B6-42A8-A356-D029B1B859C8}" type="pres">
      <dgm:prSet presAssocID="{2B9DCFBB-B4D9-4A8D-A138-23801E708B08}" presName="composite" presStyleCnt="0"/>
      <dgm:spPr/>
    </dgm:pt>
    <dgm:pt modelId="{18AF3F7A-D785-41A7-A7AA-AD9BF318EA5A}" type="pres">
      <dgm:prSet presAssocID="{2B9DCFBB-B4D9-4A8D-A138-23801E708B0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4D8BA-4403-480E-99ED-8C82A064C083}" type="pres">
      <dgm:prSet presAssocID="{2B9DCFBB-B4D9-4A8D-A138-23801E708B08}" presName="descendantText" presStyleLbl="alignAcc1" presStyleIdx="3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9C52ED-42E1-4C45-9248-BA42B63D1C61}" type="presOf" srcId="{7CF22295-AE08-4D73-B202-6FB4DAAF3179}" destId="{0451ED4B-5C6F-434A-A658-EC4A8E61DC27}" srcOrd="0" destOrd="0" presId="urn:microsoft.com/office/officeart/2005/8/layout/chevron2"/>
    <dgm:cxn modelId="{C9E1DE81-D766-403B-9F2D-6352424C6365}" type="presOf" srcId="{80C5C57F-FE0E-4537-BF2E-D9901AC5BF9D}" destId="{6A96F95A-232D-499C-B394-34394DF36210}" srcOrd="0" destOrd="1" presId="urn:microsoft.com/office/officeart/2005/8/layout/chevron2"/>
    <dgm:cxn modelId="{BA384321-FB9F-41BB-A4B7-8B2A4A10B2E8}" type="presOf" srcId="{7B10BBA6-3F17-4CCF-B86B-D327BA498515}" destId="{320472E0-150C-4EC0-9479-1F6B72C25EF5}" srcOrd="0" destOrd="0" presId="urn:microsoft.com/office/officeart/2005/8/layout/chevron2"/>
    <dgm:cxn modelId="{AD3A448D-10F0-48DA-A125-478A9781B517}" type="presOf" srcId="{A2AF26C5-0910-41A7-9833-ADC6345DE0DA}" destId="{4DAB1D69-EA46-4071-A525-04869F029643}" srcOrd="0" destOrd="1" presId="urn:microsoft.com/office/officeart/2005/8/layout/chevron2"/>
    <dgm:cxn modelId="{253ECBD3-D9D7-4AB3-8FD3-20EB3ED343A1}" type="presOf" srcId="{CFAAC417-4860-4424-8F3F-9CBF54265884}" destId="{F454D8BA-4403-480E-99ED-8C82A064C083}" srcOrd="0" destOrd="0" presId="urn:microsoft.com/office/officeart/2005/8/layout/chevron2"/>
    <dgm:cxn modelId="{28A459CC-BD5B-4F27-8C64-9C435D7BACA4}" srcId="{A5624D0D-D351-425E-9E56-1D115F9D5D39}" destId="{1E4765D2-6306-4F14-B277-80494A9AA629}" srcOrd="2" destOrd="0" parTransId="{7B0F312A-C50B-4221-A0BB-958549F53EDB}" sibTransId="{27A69FD3-A8DF-4D10-A323-6088AA60A9E8}"/>
    <dgm:cxn modelId="{A4C29172-4FED-4239-8A07-2930F7E0A321}" srcId="{8A2DA02D-7101-4CED-8860-261D156A0BA8}" destId="{4657CAE7-F7C8-49B6-B1D4-E63469EC2CF0}" srcOrd="0" destOrd="0" parTransId="{AB30D944-6ED2-40F4-AD0A-0526BC54EA4D}" sibTransId="{9425F88A-A0ED-4562-996A-7FA0057E6CF8}"/>
    <dgm:cxn modelId="{4F47E408-8167-402C-90D6-ED2DBD23BB07}" srcId="{8A2DA02D-7101-4CED-8860-261D156A0BA8}" destId="{80C5C57F-FE0E-4537-BF2E-D9901AC5BF9D}" srcOrd="1" destOrd="0" parTransId="{E3E2CB6C-D6C3-4562-8361-AFA345550714}" sibTransId="{3570E8BF-AF0B-43EC-AC30-6E3918F06562}"/>
    <dgm:cxn modelId="{A3C4E7E8-64FD-452D-8A6F-5C63BEDE818A}" type="presOf" srcId="{EB11DDFB-A30E-43F6-A335-6566DAFACF80}" destId="{4DAB1D69-EA46-4071-A525-04869F029643}" srcOrd="0" destOrd="0" presId="urn:microsoft.com/office/officeart/2005/8/layout/chevron2"/>
    <dgm:cxn modelId="{15FE85D8-F734-4A34-A721-70BE9BD0A410}" type="presOf" srcId="{4072FE67-35DA-4518-9CE8-663090239126}" destId="{6A96F95A-232D-499C-B394-34394DF36210}" srcOrd="0" destOrd="2" presId="urn:microsoft.com/office/officeart/2005/8/layout/chevron2"/>
    <dgm:cxn modelId="{B9C41851-E098-4F95-B547-08048CC4C6CB}" srcId="{1E4765D2-6306-4F14-B277-80494A9AA629}" destId="{70521879-3737-4D67-A573-4067D760BA86}" srcOrd="1" destOrd="0" parTransId="{66D402BE-9042-4E1C-8B54-1A7065DE957C}" sibTransId="{C15BA32F-FC74-4D2E-9105-2ED8D3172F5C}"/>
    <dgm:cxn modelId="{5D812193-B9E7-4742-BA56-1A308BF27D70}" srcId="{A5624D0D-D351-425E-9E56-1D115F9D5D39}" destId="{8A2DA02D-7101-4CED-8860-261D156A0BA8}" srcOrd="1" destOrd="0" parTransId="{4740E082-85C1-4138-8316-FD4547C3CAEA}" sibTransId="{9C868639-0EE7-44A6-AE2C-7C023866EAB0}"/>
    <dgm:cxn modelId="{DE43390E-BCE0-4224-81D1-B3CBA6D14928}" srcId="{A5624D0D-D351-425E-9E56-1D115F9D5D39}" destId="{2B9DCFBB-B4D9-4A8D-A138-23801E708B08}" srcOrd="3" destOrd="0" parTransId="{A8C7245A-34BA-4A3E-B4DE-C88987C5D29E}" sibTransId="{9830D507-DD43-4E4B-8C31-1C77FD1BE6C9}"/>
    <dgm:cxn modelId="{60CF6ADE-C54D-49CD-B39A-5657652A06E8}" type="presOf" srcId="{A5624D0D-D351-425E-9E56-1D115F9D5D39}" destId="{FF7D3990-9DD9-4F8E-A002-7D0A35E8E3F3}" srcOrd="0" destOrd="0" presId="urn:microsoft.com/office/officeart/2005/8/layout/chevron2"/>
    <dgm:cxn modelId="{191F3F8F-8177-44D9-9580-9D20DE551065}" type="presOf" srcId="{2B9DCFBB-B4D9-4A8D-A138-23801E708B08}" destId="{18AF3F7A-D785-41A7-A7AA-AD9BF318EA5A}" srcOrd="0" destOrd="0" presId="urn:microsoft.com/office/officeart/2005/8/layout/chevron2"/>
    <dgm:cxn modelId="{53215F41-D3A7-405A-B74E-427242904B31}" srcId="{2B9DCFBB-B4D9-4A8D-A138-23801E708B08}" destId="{CFAAC417-4860-4424-8F3F-9CBF54265884}" srcOrd="0" destOrd="0" parTransId="{1536C0E1-2528-4FBB-9020-3D50D5F26AB9}" sibTransId="{D3C3B3F4-5784-4D24-BCF6-307C4EE92559}"/>
    <dgm:cxn modelId="{4B8A63C0-FE69-40EF-A418-C3B9A14284B5}" type="presOf" srcId="{70521879-3737-4D67-A573-4067D760BA86}" destId="{0451ED4B-5C6F-434A-A658-EC4A8E61DC27}" srcOrd="0" destOrd="1" presId="urn:microsoft.com/office/officeart/2005/8/layout/chevron2"/>
    <dgm:cxn modelId="{A69F2EAC-AF13-49D1-A3AD-452F1D7DB4B2}" type="presOf" srcId="{8A2DA02D-7101-4CED-8860-261D156A0BA8}" destId="{5D4E0C66-1FCA-4056-AF99-61F57F726295}" srcOrd="0" destOrd="0" presId="urn:microsoft.com/office/officeart/2005/8/layout/chevron2"/>
    <dgm:cxn modelId="{39FCC504-9194-4E71-9B86-412D2FADFFDE}" srcId="{7B10BBA6-3F17-4CCF-B86B-D327BA498515}" destId="{A2AF26C5-0910-41A7-9833-ADC6345DE0DA}" srcOrd="1" destOrd="0" parTransId="{C80525F3-CF75-4F3E-BEBD-5D2B29FB7555}" sibTransId="{0437F258-8FBF-4AE8-BD8E-3B4073633FB2}"/>
    <dgm:cxn modelId="{8DEBFF83-D3FB-4714-B99B-9F379E8D4943}" type="presOf" srcId="{4657CAE7-F7C8-49B6-B1D4-E63469EC2CF0}" destId="{6A96F95A-232D-499C-B394-34394DF36210}" srcOrd="0" destOrd="0" presId="urn:microsoft.com/office/officeart/2005/8/layout/chevron2"/>
    <dgm:cxn modelId="{217719DA-BCEC-4F63-8DDA-6AB1776E6D14}" srcId="{7B10BBA6-3F17-4CCF-B86B-D327BA498515}" destId="{EB11DDFB-A30E-43F6-A335-6566DAFACF80}" srcOrd="0" destOrd="0" parTransId="{FFB3390F-8374-4D6E-88C0-C2B431DED280}" sibTransId="{3192268A-DFFA-4C9B-9212-C1C6BEA978C7}"/>
    <dgm:cxn modelId="{EB3E3A15-089B-4B90-8756-E2265A3B7895}" type="presOf" srcId="{1E4765D2-6306-4F14-B277-80494A9AA629}" destId="{32B584D2-7439-47E7-B448-3DBFAEE250F2}" srcOrd="0" destOrd="0" presId="urn:microsoft.com/office/officeart/2005/8/layout/chevron2"/>
    <dgm:cxn modelId="{DDBB9496-5D74-4DC7-A55F-2D6A82C9C5D7}" srcId="{A5624D0D-D351-425E-9E56-1D115F9D5D39}" destId="{7B10BBA6-3F17-4CCF-B86B-D327BA498515}" srcOrd="0" destOrd="0" parTransId="{9F9F42DE-1735-40F2-9699-F74A8CF5F209}" sibTransId="{B15BB80C-0C71-457F-96DC-5E787770FA48}"/>
    <dgm:cxn modelId="{6286AD76-A5EB-486F-BFD4-DE4E67AD6873}" srcId="{1E4765D2-6306-4F14-B277-80494A9AA629}" destId="{7CF22295-AE08-4D73-B202-6FB4DAAF3179}" srcOrd="0" destOrd="0" parTransId="{18336AAE-1D4E-42E4-8B92-21361C2CD4A0}" sibTransId="{3688F90F-B900-4E24-9BCD-450608AE01BF}"/>
    <dgm:cxn modelId="{06AA87C4-A7E4-42F2-91BC-E7FE8924F854}" srcId="{80C5C57F-FE0E-4537-BF2E-D9901AC5BF9D}" destId="{4072FE67-35DA-4518-9CE8-663090239126}" srcOrd="0" destOrd="0" parTransId="{0708C3B2-EFD0-4EE6-B57F-6527E77FC57C}" sibTransId="{B8469382-D126-4DB4-BB8B-220A3E53D25D}"/>
    <dgm:cxn modelId="{87A04C33-4270-4C15-92AD-3B017E29C407}" type="presParOf" srcId="{FF7D3990-9DD9-4F8E-A002-7D0A35E8E3F3}" destId="{4D6606B1-529E-4A6A-8BB1-2823CE52526E}" srcOrd="0" destOrd="0" presId="urn:microsoft.com/office/officeart/2005/8/layout/chevron2"/>
    <dgm:cxn modelId="{222E3994-D0F9-4FA8-9989-8EA4AA249F09}" type="presParOf" srcId="{4D6606B1-529E-4A6A-8BB1-2823CE52526E}" destId="{320472E0-150C-4EC0-9479-1F6B72C25EF5}" srcOrd="0" destOrd="0" presId="urn:microsoft.com/office/officeart/2005/8/layout/chevron2"/>
    <dgm:cxn modelId="{F6104DC8-E2B0-4F4D-B189-D7653F4AEFA3}" type="presParOf" srcId="{4D6606B1-529E-4A6A-8BB1-2823CE52526E}" destId="{4DAB1D69-EA46-4071-A525-04869F029643}" srcOrd="1" destOrd="0" presId="urn:microsoft.com/office/officeart/2005/8/layout/chevron2"/>
    <dgm:cxn modelId="{DCDAA28D-9F4F-4E83-B411-A35D553B7C85}" type="presParOf" srcId="{FF7D3990-9DD9-4F8E-A002-7D0A35E8E3F3}" destId="{491C5BC2-96F4-45EB-AC50-2456DDA5FCE8}" srcOrd="1" destOrd="0" presId="urn:microsoft.com/office/officeart/2005/8/layout/chevron2"/>
    <dgm:cxn modelId="{41D95A01-4FBA-41DC-BBC9-391821EE9450}" type="presParOf" srcId="{FF7D3990-9DD9-4F8E-A002-7D0A35E8E3F3}" destId="{D02C5AE4-1F40-4916-8096-E3CB209F83F3}" srcOrd="2" destOrd="0" presId="urn:microsoft.com/office/officeart/2005/8/layout/chevron2"/>
    <dgm:cxn modelId="{3209FC52-5DAA-4967-A4B2-AA95AA6FFB2B}" type="presParOf" srcId="{D02C5AE4-1F40-4916-8096-E3CB209F83F3}" destId="{5D4E0C66-1FCA-4056-AF99-61F57F726295}" srcOrd="0" destOrd="0" presId="urn:microsoft.com/office/officeart/2005/8/layout/chevron2"/>
    <dgm:cxn modelId="{2DF7B48E-599B-4D82-9B9D-EA0267C6DFF3}" type="presParOf" srcId="{D02C5AE4-1F40-4916-8096-E3CB209F83F3}" destId="{6A96F95A-232D-499C-B394-34394DF36210}" srcOrd="1" destOrd="0" presId="urn:microsoft.com/office/officeart/2005/8/layout/chevron2"/>
    <dgm:cxn modelId="{9070F3FD-6163-4A34-B2C3-A0C4AE21EB5C}" type="presParOf" srcId="{FF7D3990-9DD9-4F8E-A002-7D0A35E8E3F3}" destId="{2DBD7085-8205-4DD2-AEDF-BB404F915C77}" srcOrd="3" destOrd="0" presId="urn:microsoft.com/office/officeart/2005/8/layout/chevron2"/>
    <dgm:cxn modelId="{E08F38EE-53CE-49D6-AD9D-8BB38377FA1A}" type="presParOf" srcId="{FF7D3990-9DD9-4F8E-A002-7D0A35E8E3F3}" destId="{234C92B2-40B6-4BE7-9A77-8CCC2C05D902}" srcOrd="4" destOrd="0" presId="urn:microsoft.com/office/officeart/2005/8/layout/chevron2"/>
    <dgm:cxn modelId="{6A2D1B9D-6468-4D1B-B0FE-D8A0EE27EFEB}" type="presParOf" srcId="{234C92B2-40B6-4BE7-9A77-8CCC2C05D902}" destId="{32B584D2-7439-47E7-B448-3DBFAEE250F2}" srcOrd="0" destOrd="0" presId="urn:microsoft.com/office/officeart/2005/8/layout/chevron2"/>
    <dgm:cxn modelId="{A2097D80-5822-40E9-A83C-FD3800583601}" type="presParOf" srcId="{234C92B2-40B6-4BE7-9A77-8CCC2C05D902}" destId="{0451ED4B-5C6F-434A-A658-EC4A8E61DC27}" srcOrd="1" destOrd="0" presId="urn:microsoft.com/office/officeart/2005/8/layout/chevron2"/>
    <dgm:cxn modelId="{4637E979-492F-4BF9-A083-4B11755A3809}" type="presParOf" srcId="{FF7D3990-9DD9-4F8E-A002-7D0A35E8E3F3}" destId="{90F0DA14-D26C-4B2C-B68A-C85FA3E2B74A}" srcOrd="5" destOrd="0" presId="urn:microsoft.com/office/officeart/2005/8/layout/chevron2"/>
    <dgm:cxn modelId="{816622A6-8EDE-4622-98F3-BACE74E6CE52}" type="presParOf" srcId="{FF7D3990-9DD9-4F8E-A002-7D0A35E8E3F3}" destId="{42ABEA8C-38B6-42A8-A356-D029B1B859C8}" srcOrd="6" destOrd="0" presId="urn:microsoft.com/office/officeart/2005/8/layout/chevron2"/>
    <dgm:cxn modelId="{8343ADFA-4A88-4D9F-9BD6-185D67830820}" type="presParOf" srcId="{42ABEA8C-38B6-42A8-A356-D029B1B859C8}" destId="{18AF3F7A-D785-41A7-A7AA-AD9BF318EA5A}" srcOrd="0" destOrd="0" presId="urn:microsoft.com/office/officeart/2005/8/layout/chevron2"/>
    <dgm:cxn modelId="{FFA40E93-F0D9-47A5-9C16-5E212C568949}" type="presParOf" srcId="{42ABEA8C-38B6-42A8-A356-D029B1B859C8}" destId="{F454D8BA-4403-480E-99ED-8C82A064C0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24D0D-D351-425E-9E56-1D115F9D5D3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0BBA6-3F17-4CCF-B86B-D327BA498515}">
      <dgm:prSet phldrT="[Text]"/>
      <dgm:spPr>
        <a:solidFill>
          <a:srgbClr val="1B365D"/>
        </a:solidFill>
        <a:ln>
          <a:solidFill>
            <a:srgbClr val="FF0F00"/>
          </a:solidFill>
        </a:ln>
      </dgm:spPr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I: </a:t>
          </a:r>
          <a:b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Jan. 23 – June 16</a:t>
          </a:r>
          <a:endParaRPr lang="en-US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F9F42DE-1735-40F2-9699-F74A8CF5F209}" type="parTrans" cxnId="{DDBB9496-5D74-4DC7-A55F-2D6A82C9C5D7}">
      <dgm:prSet/>
      <dgm:spPr/>
      <dgm:t>
        <a:bodyPr/>
        <a:lstStyle/>
        <a:p>
          <a:endParaRPr lang="en-US"/>
        </a:p>
      </dgm:t>
    </dgm:pt>
    <dgm:pt modelId="{B15BB80C-0C71-457F-96DC-5E787770FA48}" type="sibTrans" cxnId="{DDBB9496-5D74-4DC7-A55F-2D6A82C9C5D7}">
      <dgm:prSet/>
      <dgm:spPr/>
      <dgm:t>
        <a:bodyPr/>
        <a:lstStyle/>
        <a:p>
          <a:endParaRPr lang="en-US"/>
        </a:p>
      </dgm:t>
    </dgm:pt>
    <dgm:pt modelId="{EB11DDFB-A30E-43F6-A335-6566DAFACF80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Correct student data </a:t>
          </a:r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and </a:t>
          </a:r>
          <a:r>
            <a:rPr lang="en-US" sz="16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report completion types </a:t>
          </a:r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 EIS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FB3390F-8374-4D6E-88C0-C2B431DED280}" type="parTrans" cxnId="{217719DA-BCEC-4F63-8DDA-6AB1776E6D14}">
      <dgm:prSet/>
      <dgm:spPr/>
      <dgm:t>
        <a:bodyPr/>
        <a:lstStyle/>
        <a:p>
          <a:endParaRPr lang="en-US"/>
        </a:p>
      </dgm:t>
    </dgm:pt>
    <dgm:pt modelId="{3192268A-DFFA-4C9B-9212-C1C6BEA978C7}" type="sibTrans" cxnId="{217719DA-BCEC-4F63-8DDA-6AB1776E6D14}">
      <dgm:prSet/>
      <dgm:spPr/>
      <dgm:t>
        <a:bodyPr/>
        <a:lstStyle/>
        <a:p>
          <a:endParaRPr lang="en-US"/>
        </a:p>
      </dgm:t>
    </dgm:pt>
    <dgm:pt modelId="{A2AF26C5-0910-41A7-9833-ADC6345DE0DA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Upload required documentation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80525F3-CF75-4F3E-BEBD-5D2B29FB7555}" type="parTrans" cxnId="{39FCC504-9194-4E71-9B86-412D2FADFFDE}">
      <dgm:prSet/>
      <dgm:spPr/>
      <dgm:t>
        <a:bodyPr/>
        <a:lstStyle/>
        <a:p>
          <a:endParaRPr lang="en-US"/>
        </a:p>
      </dgm:t>
    </dgm:pt>
    <dgm:pt modelId="{0437F258-8FBF-4AE8-BD8E-3B4073633FB2}" type="sibTrans" cxnId="{39FCC504-9194-4E71-9B86-412D2FADFFDE}">
      <dgm:prSet/>
      <dgm:spPr/>
      <dgm:t>
        <a:bodyPr/>
        <a:lstStyle/>
        <a:p>
          <a:endParaRPr lang="en-US"/>
        </a:p>
      </dgm:t>
    </dgm:pt>
    <dgm:pt modelId="{8A2DA02D-7101-4CED-8860-261D156A0BA8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24 – Aug. 11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740E082-85C1-4138-8316-FD4547C3CAEA}" type="parTrans" cxnId="{5D812193-B9E7-4742-BA56-1A308BF27D70}">
      <dgm:prSet/>
      <dgm:spPr/>
      <dgm:t>
        <a:bodyPr/>
        <a:lstStyle/>
        <a:p>
          <a:endParaRPr lang="en-US"/>
        </a:p>
      </dgm:t>
    </dgm:pt>
    <dgm:pt modelId="{9C868639-0EE7-44A6-AE2C-7C023866EAB0}" type="sibTrans" cxnId="{5D812193-B9E7-4742-BA56-1A308BF27D70}">
      <dgm:prSet/>
      <dgm:spPr/>
      <dgm:t>
        <a:bodyPr/>
        <a:lstStyle/>
        <a:p>
          <a:endParaRPr lang="en-US"/>
        </a:p>
      </dgm:t>
    </dgm:pt>
    <dgm:pt modelId="{4657CAE7-F7C8-49B6-B1D4-E63469EC2CF0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Appeals window opens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30D944-6ED2-40F4-AD0A-0526BC54EA4D}" type="parTrans" cxnId="{A4C29172-4FED-4239-8A07-2930F7E0A321}">
      <dgm:prSet/>
      <dgm:spPr/>
      <dgm:t>
        <a:bodyPr/>
        <a:lstStyle/>
        <a:p>
          <a:endParaRPr lang="en-US"/>
        </a:p>
      </dgm:t>
    </dgm:pt>
    <dgm:pt modelId="{9425F88A-A0ED-4562-996A-7FA0057E6CF8}" type="sibTrans" cxnId="{A4C29172-4FED-4239-8A07-2930F7E0A321}">
      <dgm:prSet/>
      <dgm:spPr/>
      <dgm:t>
        <a:bodyPr/>
        <a:lstStyle/>
        <a:p>
          <a:endParaRPr lang="en-US"/>
        </a:p>
      </dgm:t>
    </dgm:pt>
    <dgm:pt modelId="{1E4765D2-6306-4F14-B277-80494A9AA629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Aug. 28 – Sept. 8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B0F312A-C50B-4221-A0BB-958549F53EDB}" type="parTrans" cxnId="{28A459CC-BD5B-4F27-8C64-9C435D7BACA4}">
      <dgm:prSet/>
      <dgm:spPr/>
      <dgm:t>
        <a:bodyPr/>
        <a:lstStyle/>
        <a:p>
          <a:endParaRPr lang="en-US"/>
        </a:p>
      </dgm:t>
    </dgm:pt>
    <dgm:pt modelId="{27A69FD3-A8DF-4D10-A323-6088AA60A9E8}" type="sibTrans" cxnId="{28A459CC-BD5B-4F27-8C64-9C435D7BACA4}">
      <dgm:prSet/>
      <dgm:spPr/>
      <dgm:t>
        <a:bodyPr/>
        <a:lstStyle/>
        <a:p>
          <a:endParaRPr lang="en-US"/>
        </a:p>
      </dgm:t>
    </dgm:pt>
    <dgm:pt modelId="{7CF22295-AE08-4D73-B202-6FB4DAAF3179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Preliminary graduation rates published for district review</a:t>
          </a:r>
          <a:endParaRPr lang="en-US" sz="1600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336AAE-1D4E-42E4-8B92-21361C2CD4A0}" type="parTrans" cxnId="{6286AD76-A5EB-486F-BFD4-DE4E67AD6873}">
      <dgm:prSet/>
      <dgm:spPr/>
      <dgm:t>
        <a:bodyPr/>
        <a:lstStyle/>
        <a:p>
          <a:endParaRPr lang="en-US"/>
        </a:p>
      </dgm:t>
    </dgm:pt>
    <dgm:pt modelId="{3688F90F-B900-4E24-9BCD-450608AE01BF}" type="sibTrans" cxnId="{6286AD76-A5EB-486F-BFD4-DE4E67AD6873}">
      <dgm:prSet/>
      <dgm:spPr/>
      <dgm:t>
        <a:bodyPr/>
        <a:lstStyle/>
        <a:p>
          <a:endParaRPr lang="en-US"/>
        </a:p>
      </dgm:t>
    </dgm:pt>
    <dgm:pt modelId="{2B9DCFBB-B4D9-4A8D-A138-23801E708B08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IV: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Sept. 29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8C7245A-34BA-4A3E-B4DE-C88987C5D29E}" type="parTrans" cxnId="{DE43390E-BCE0-4224-81D1-B3CBA6D14928}">
      <dgm:prSet/>
      <dgm:spPr/>
      <dgm:t>
        <a:bodyPr/>
        <a:lstStyle/>
        <a:p>
          <a:endParaRPr lang="en-US"/>
        </a:p>
      </dgm:t>
    </dgm:pt>
    <dgm:pt modelId="{9830D507-DD43-4E4B-8C31-1C77FD1BE6C9}" type="sibTrans" cxnId="{DE43390E-BCE0-4224-81D1-B3CBA6D14928}">
      <dgm:prSet/>
      <dgm:spPr/>
      <dgm:t>
        <a:bodyPr/>
        <a:lstStyle/>
        <a:p>
          <a:endParaRPr lang="en-US"/>
        </a:p>
      </dgm:t>
    </dgm:pt>
    <dgm:pt modelId="{CFAAC417-4860-4424-8F3F-9CBF54265884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Final graduation rates published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536C0E1-2528-4FBB-9020-3D50D5F26AB9}" type="parTrans" cxnId="{53215F41-D3A7-405A-B74E-427242904B31}">
      <dgm:prSet/>
      <dgm:spPr/>
      <dgm:t>
        <a:bodyPr/>
        <a:lstStyle/>
        <a:p>
          <a:endParaRPr lang="en-US"/>
        </a:p>
      </dgm:t>
    </dgm:pt>
    <dgm:pt modelId="{D3C3B3F4-5784-4D24-BCF6-307C4EE92559}" type="sibTrans" cxnId="{53215F41-D3A7-405A-B74E-427242904B31}">
      <dgm:prSet/>
      <dgm:spPr/>
      <dgm:t>
        <a:bodyPr/>
        <a:lstStyle/>
        <a:p>
          <a:endParaRPr lang="en-US"/>
        </a:p>
      </dgm:t>
    </dgm:pt>
    <dgm:pt modelId="{80C5C57F-FE0E-4537-BF2E-D9901AC5BF9D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Update summer graduation completion data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3E2CB6C-D6C3-4562-8361-AFA345550714}" type="parTrans" cxnId="{4F47E408-8167-402C-90D6-ED2DBD23BB07}">
      <dgm:prSet/>
      <dgm:spPr/>
      <dgm:t>
        <a:bodyPr/>
        <a:lstStyle/>
        <a:p>
          <a:endParaRPr lang="en-US"/>
        </a:p>
      </dgm:t>
    </dgm:pt>
    <dgm:pt modelId="{3570E8BF-AF0B-43EC-AC30-6E3918F06562}" type="sibTrans" cxnId="{4F47E408-8167-402C-90D6-ED2DBD23BB07}">
      <dgm:prSet/>
      <dgm:spPr/>
      <dgm:t>
        <a:bodyPr/>
        <a:lstStyle/>
        <a:p>
          <a:endParaRPr lang="en-US"/>
        </a:p>
      </dgm:t>
    </dgm:pt>
    <dgm:pt modelId="{4072FE67-35DA-4518-9CE8-663090239126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2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 students withdrawn </a:t>
          </a:r>
          <a:r>
            <a:rPr lang="en-US" sz="12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since the last week of Phase I </a:t>
          </a:r>
          <a:r>
            <a:rPr lang="en-US" sz="1200" b="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will be eligible for document uploads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708C3B2-EFD0-4EE6-B57F-6527E77FC57C}" type="parTrans" cxnId="{06AA87C4-A7E4-42F2-91BC-E7FE8924F854}">
      <dgm:prSet/>
      <dgm:spPr/>
      <dgm:t>
        <a:bodyPr/>
        <a:lstStyle/>
        <a:p>
          <a:endParaRPr lang="en-US"/>
        </a:p>
      </dgm:t>
    </dgm:pt>
    <dgm:pt modelId="{B8469382-D126-4DB4-BB8B-220A3E53D25D}" type="sibTrans" cxnId="{06AA87C4-A7E4-42F2-91BC-E7FE8924F854}">
      <dgm:prSet/>
      <dgm:spPr/>
      <dgm:t>
        <a:bodyPr/>
        <a:lstStyle/>
        <a:p>
          <a:endParaRPr lang="en-US"/>
        </a:p>
      </dgm:t>
    </dgm:pt>
    <dgm:pt modelId="{049EE13B-CE3D-46E2-88E8-AAC6ECD21B1F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 withdrawals since the last week of Phase I </a:t>
          </a:r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</a:t>
          </a:r>
          <a:endParaRPr lang="en-US" sz="1600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623E553-E3F8-4420-B757-47D7CA3CC260}" type="parTrans" cxnId="{DB5B4767-DFCB-4623-921A-D17828FEC8CE}">
      <dgm:prSet/>
      <dgm:spPr/>
    </dgm:pt>
    <dgm:pt modelId="{AB1C6F68-D991-40F2-B3FE-10C57A1FD462}" type="sibTrans" cxnId="{DB5B4767-DFCB-4623-921A-D17828FEC8CE}">
      <dgm:prSet/>
      <dgm:spPr/>
    </dgm:pt>
    <dgm:pt modelId="{FF7D3990-9DD9-4F8E-A002-7D0A35E8E3F3}" type="pres">
      <dgm:prSet presAssocID="{A5624D0D-D351-425E-9E56-1D115F9D5D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6606B1-529E-4A6A-8BB1-2823CE52526E}" type="pres">
      <dgm:prSet presAssocID="{7B10BBA6-3F17-4CCF-B86B-D327BA498515}" presName="composite" presStyleCnt="0"/>
      <dgm:spPr/>
    </dgm:pt>
    <dgm:pt modelId="{320472E0-150C-4EC0-9479-1F6B72C25EF5}" type="pres">
      <dgm:prSet presAssocID="{7B10BBA6-3F17-4CCF-B86B-D327BA49851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B1D69-EA46-4071-A525-04869F029643}" type="pres">
      <dgm:prSet presAssocID="{7B10BBA6-3F17-4CCF-B86B-D327BA498515}" presName="descendantText" presStyleLbl="alignAcc1" presStyleIdx="0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C5BC2-96F4-45EB-AC50-2456DDA5FCE8}" type="pres">
      <dgm:prSet presAssocID="{B15BB80C-0C71-457F-96DC-5E787770FA48}" presName="sp" presStyleCnt="0"/>
      <dgm:spPr/>
    </dgm:pt>
    <dgm:pt modelId="{D02C5AE4-1F40-4916-8096-E3CB209F83F3}" type="pres">
      <dgm:prSet presAssocID="{8A2DA02D-7101-4CED-8860-261D156A0BA8}" presName="composite" presStyleCnt="0"/>
      <dgm:spPr/>
    </dgm:pt>
    <dgm:pt modelId="{5D4E0C66-1FCA-4056-AF99-61F57F726295}" type="pres">
      <dgm:prSet presAssocID="{8A2DA02D-7101-4CED-8860-261D156A0B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6F95A-232D-499C-B394-34394DF36210}" type="pres">
      <dgm:prSet presAssocID="{8A2DA02D-7101-4CED-8860-261D156A0BA8}" presName="descendantText" presStyleLbl="alignAcc1" presStyleIdx="1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D7085-8205-4DD2-AEDF-BB404F915C77}" type="pres">
      <dgm:prSet presAssocID="{9C868639-0EE7-44A6-AE2C-7C023866EAB0}" presName="sp" presStyleCnt="0"/>
      <dgm:spPr/>
    </dgm:pt>
    <dgm:pt modelId="{234C92B2-40B6-4BE7-9A77-8CCC2C05D902}" type="pres">
      <dgm:prSet presAssocID="{1E4765D2-6306-4F14-B277-80494A9AA629}" presName="composite" presStyleCnt="0"/>
      <dgm:spPr/>
    </dgm:pt>
    <dgm:pt modelId="{32B584D2-7439-47E7-B448-3DBFAEE250F2}" type="pres">
      <dgm:prSet presAssocID="{1E4765D2-6306-4F14-B277-80494A9AA6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1ED4B-5C6F-434A-A658-EC4A8E61DC27}" type="pres">
      <dgm:prSet presAssocID="{1E4765D2-6306-4F14-B277-80494A9AA629}" presName="descendantText" presStyleLbl="alignAcc1" presStyleIdx="2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0DA14-D26C-4B2C-B68A-C85FA3E2B74A}" type="pres">
      <dgm:prSet presAssocID="{27A69FD3-A8DF-4D10-A323-6088AA60A9E8}" presName="sp" presStyleCnt="0"/>
      <dgm:spPr/>
    </dgm:pt>
    <dgm:pt modelId="{42ABEA8C-38B6-42A8-A356-D029B1B859C8}" type="pres">
      <dgm:prSet presAssocID="{2B9DCFBB-B4D9-4A8D-A138-23801E708B08}" presName="composite" presStyleCnt="0"/>
      <dgm:spPr/>
    </dgm:pt>
    <dgm:pt modelId="{18AF3F7A-D785-41A7-A7AA-AD9BF318EA5A}" type="pres">
      <dgm:prSet presAssocID="{2B9DCFBB-B4D9-4A8D-A138-23801E708B0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4D8BA-4403-480E-99ED-8C82A064C083}" type="pres">
      <dgm:prSet presAssocID="{2B9DCFBB-B4D9-4A8D-A138-23801E708B08}" presName="descendantText" presStyleLbl="alignAcc1" presStyleIdx="3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D154F7-4DB6-45F7-B56C-2139CB0A924E}" type="presOf" srcId="{80C5C57F-FE0E-4537-BF2E-D9901AC5BF9D}" destId="{6A96F95A-232D-499C-B394-34394DF36210}" srcOrd="0" destOrd="1" presId="urn:microsoft.com/office/officeart/2005/8/layout/chevron2"/>
    <dgm:cxn modelId="{06AA87C4-A7E4-42F2-91BC-E7FE8924F854}" srcId="{80C5C57F-FE0E-4537-BF2E-D9901AC5BF9D}" destId="{4072FE67-35DA-4518-9CE8-663090239126}" srcOrd="0" destOrd="0" parTransId="{0708C3B2-EFD0-4EE6-B57F-6527E77FC57C}" sibTransId="{B8469382-D126-4DB4-BB8B-220A3E53D25D}"/>
    <dgm:cxn modelId="{5D812193-B9E7-4742-BA56-1A308BF27D70}" srcId="{A5624D0D-D351-425E-9E56-1D115F9D5D39}" destId="{8A2DA02D-7101-4CED-8860-261D156A0BA8}" srcOrd="1" destOrd="0" parTransId="{4740E082-85C1-4138-8316-FD4547C3CAEA}" sibTransId="{9C868639-0EE7-44A6-AE2C-7C023866EAB0}"/>
    <dgm:cxn modelId="{28A459CC-BD5B-4F27-8C64-9C435D7BACA4}" srcId="{A5624D0D-D351-425E-9E56-1D115F9D5D39}" destId="{1E4765D2-6306-4F14-B277-80494A9AA629}" srcOrd="2" destOrd="0" parTransId="{7B0F312A-C50B-4221-A0BB-958549F53EDB}" sibTransId="{27A69FD3-A8DF-4D10-A323-6088AA60A9E8}"/>
    <dgm:cxn modelId="{A4C29172-4FED-4239-8A07-2930F7E0A321}" srcId="{8A2DA02D-7101-4CED-8860-261D156A0BA8}" destId="{4657CAE7-F7C8-49B6-B1D4-E63469EC2CF0}" srcOrd="0" destOrd="0" parTransId="{AB30D944-6ED2-40F4-AD0A-0526BC54EA4D}" sibTransId="{9425F88A-A0ED-4562-996A-7FA0057E6CF8}"/>
    <dgm:cxn modelId="{0F3A3F8C-A3DF-4256-BB5E-39C5D233387C}" type="presOf" srcId="{8A2DA02D-7101-4CED-8860-261D156A0BA8}" destId="{5D4E0C66-1FCA-4056-AF99-61F57F726295}" srcOrd="0" destOrd="0" presId="urn:microsoft.com/office/officeart/2005/8/layout/chevron2"/>
    <dgm:cxn modelId="{4F47E408-8167-402C-90D6-ED2DBD23BB07}" srcId="{8A2DA02D-7101-4CED-8860-261D156A0BA8}" destId="{80C5C57F-FE0E-4537-BF2E-D9901AC5BF9D}" srcOrd="1" destOrd="0" parTransId="{E3E2CB6C-D6C3-4562-8361-AFA345550714}" sibTransId="{3570E8BF-AF0B-43EC-AC30-6E3918F06562}"/>
    <dgm:cxn modelId="{22286326-CDC0-4D78-A7A1-C0AFF4383A3A}" type="presOf" srcId="{A2AF26C5-0910-41A7-9833-ADC6345DE0DA}" destId="{4DAB1D69-EA46-4071-A525-04869F029643}" srcOrd="0" destOrd="1" presId="urn:microsoft.com/office/officeart/2005/8/layout/chevron2"/>
    <dgm:cxn modelId="{DE43390E-BCE0-4224-81D1-B3CBA6D14928}" srcId="{A5624D0D-D351-425E-9E56-1D115F9D5D39}" destId="{2B9DCFBB-B4D9-4A8D-A138-23801E708B08}" srcOrd="3" destOrd="0" parTransId="{A8C7245A-34BA-4A3E-B4DE-C88987C5D29E}" sibTransId="{9830D507-DD43-4E4B-8C31-1C77FD1BE6C9}"/>
    <dgm:cxn modelId="{317BB50A-81FD-4DDC-AA98-05BD8D657D6A}" type="presOf" srcId="{4657CAE7-F7C8-49B6-B1D4-E63469EC2CF0}" destId="{6A96F95A-232D-499C-B394-34394DF36210}" srcOrd="0" destOrd="0" presId="urn:microsoft.com/office/officeart/2005/8/layout/chevron2"/>
    <dgm:cxn modelId="{ED1E849B-4621-439A-9CD2-886EFF9330EE}" type="presOf" srcId="{7B10BBA6-3F17-4CCF-B86B-D327BA498515}" destId="{320472E0-150C-4EC0-9479-1F6B72C25EF5}" srcOrd="0" destOrd="0" presId="urn:microsoft.com/office/officeart/2005/8/layout/chevron2"/>
    <dgm:cxn modelId="{B2055E40-FF7F-4B2C-BB3E-C37C84DDA21F}" type="presOf" srcId="{7CF22295-AE08-4D73-B202-6FB4DAAF3179}" destId="{0451ED4B-5C6F-434A-A658-EC4A8E61DC27}" srcOrd="0" destOrd="0" presId="urn:microsoft.com/office/officeart/2005/8/layout/chevron2"/>
    <dgm:cxn modelId="{6286AD76-A5EB-486F-BFD4-DE4E67AD6873}" srcId="{1E4765D2-6306-4F14-B277-80494A9AA629}" destId="{7CF22295-AE08-4D73-B202-6FB4DAAF3179}" srcOrd="0" destOrd="0" parTransId="{18336AAE-1D4E-42E4-8B92-21361C2CD4A0}" sibTransId="{3688F90F-B900-4E24-9BCD-450608AE01BF}"/>
    <dgm:cxn modelId="{DB5B4767-DFCB-4623-921A-D17828FEC8CE}" srcId="{1E4765D2-6306-4F14-B277-80494A9AA629}" destId="{049EE13B-CE3D-46E2-88E8-AAC6ECD21B1F}" srcOrd="1" destOrd="0" parTransId="{9623E553-E3F8-4420-B757-47D7CA3CC260}" sibTransId="{AB1C6F68-D991-40F2-B3FE-10C57A1FD462}"/>
    <dgm:cxn modelId="{DDBB9496-5D74-4DC7-A55F-2D6A82C9C5D7}" srcId="{A5624D0D-D351-425E-9E56-1D115F9D5D39}" destId="{7B10BBA6-3F17-4CCF-B86B-D327BA498515}" srcOrd="0" destOrd="0" parTransId="{9F9F42DE-1735-40F2-9699-F74A8CF5F209}" sibTransId="{B15BB80C-0C71-457F-96DC-5E787770FA48}"/>
    <dgm:cxn modelId="{5DBE3EA1-ECA3-4043-BA2E-7A751C223FE7}" type="presOf" srcId="{EB11DDFB-A30E-43F6-A335-6566DAFACF80}" destId="{4DAB1D69-EA46-4071-A525-04869F029643}" srcOrd="0" destOrd="0" presId="urn:microsoft.com/office/officeart/2005/8/layout/chevron2"/>
    <dgm:cxn modelId="{39FCC504-9194-4E71-9B86-412D2FADFFDE}" srcId="{7B10BBA6-3F17-4CCF-B86B-D327BA498515}" destId="{A2AF26C5-0910-41A7-9833-ADC6345DE0DA}" srcOrd="1" destOrd="0" parTransId="{C80525F3-CF75-4F3E-BEBD-5D2B29FB7555}" sibTransId="{0437F258-8FBF-4AE8-BD8E-3B4073633FB2}"/>
    <dgm:cxn modelId="{0215E53A-500E-4B82-987D-E73E8D4765E3}" type="presOf" srcId="{1E4765D2-6306-4F14-B277-80494A9AA629}" destId="{32B584D2-7439-47E7-B448-3DBFAEE250F2}" srcOrd="0" destOrd="0" presId="urn:microsoft.com/office/officeart/2005/8/layout/chevron2"/>
    <dgm:cxn modelId="{217719DA-BCEC-4F63-8DDA-6AB1776E6D14}" srcId="{7B10BBA6-3F17-4CCF-B86B-D327BA498515}" destId="{EB11DDFB-A30E-43F6-A335-6566DAFACF80}" srcOrd="0" destOrd="0" parTransId="{FFB3390F-8374-4D6E-88C0-C2B431DED280}" sibTransId="{3192268A-DFFA-4C9B-9212-C1C6BEA978C7}"/>
    <dgm:cxn modelId="{30B4359E-8707-4899-8948-F7755658B3DA}" type="presOf" srcId="{A5624D0D-D351-425E-9E56-1D115F9D5D39}" destId="{FF7D3990-9DD9-4F8E-A002-7D0A35E8E3F3}" srcOrd="0" destOrd="0" presId="urn:microsoft.com/office/officeart/2005/8/layout/chevron2"/>
    <dgm:cxn modelId="{D7CF4584-A91B-4824-97AF-E441EA8B6C7A}" type="presOf" srcId="{CFAAC417-4860-4424-8F3F-9CBF54265884}" destId="{F454D8BA-4403-480E-99ED-8C82A064C083}" srcOrd="0" destOrd="0" presId="urn:microsoft.com/office/officeart/2005/8/layout/chevron2"/>
    <dgm:cxn modelId="{53215F41-D3A7-405A-B74E-427242904B31}" srcId="{2B9DCFBB-B4D9-4A8D-A138-23801E708B08}" destId="{CFAAC417-4860-4424-8F3F-9CBF54265884}" srcOrd="0" destOrd="0" parTransId="{1536C0E1-2528-4FBB-9020-3D50D5F26AB9}" sibTransId="{D3C3B3F4-5784-4D24-BCF6-307C4EE92559}"/>
    <dgm:cxn modelId="{6E2B9797-FD0B-4784-8CEF-EA0D76733C5B}" type="presOf" srcId="{049EE13B-CE3D-46E2-88E8-AAC6ECD21B1F}" destId="{0451ED4B-5C6F-434A-A658-EC4A8E61DC27}" srcOrd="0" destOrd="1" presId="urn:microsoft.com/office/officeart/2005/8/layout/chevron2"/>
    <dgm:cxn modelId="{6C76784E-5E47-4848-A3C3-F8F0D15F4CBA}" type="presOf" srcId="{4072FE67-35DA-4518-9CE8-663090239126}" destId="{6A96F95A-232D-499C-B394-34394DF36210}" srcOrd="0" destOrd="2" presId="urn:microsoft.com/office/officeart/2005/8/layout/chevron2"/>
    <dgm:cxn modelId="{F0322218-0BBB-4DD0-81B0-21CF107B7929}" type="presOf" srcId="{2B9DCFBB-B4D9-4A8D-A138-23801E708B08}" destId="{18AF3F7A-D785-41A7-A7AA-AD9BF318EA5A}" srcOrd="0" destOrd="0" presId="urn:microsoft.com/office/officeart/2005/8/layout/chevron2"/>
    <dgm:cxn modelId="{DFC47D4A-3EAE-47DF-83E2-CDEAD5704A92}" type="presParOf" srcId="{FF7D3990-9DD9-4F8E-A002-7D0A35E8E3F3}" destId="{4D6606B1-529E-4A6A-8BB1-2823CE52526E}" srcOrd="0" destOrd="0" presId="urn:microsoft.com/office/officeart/2005/8/layout/chevron2"/>
    <dgm:cxn modelId="{94573715-19A3-443B-A206-22FC9ED68516}" type="presParOf" srcId="{4D6606B1-529E-4A6A-8BB1-2823CE52526E}" destId="{320472E0-150C-4EC0-9479-1F6B72C25EF5}" srcOrd="0" destOrd="0" presId="urn:microsoft.com/office/officeart/2005/8/layout/chevron2"/>
    <dgm:cxn modelId="{E733CD1C-FD15-47B6-9DFB-49AB1C30FBE3}" type="presParOf" srcId="{4D6606B1-529E-4A6A-8BB1-2823CE52526E}" destId="{4DAB1D69-EA46-4071-A525-04869F029643}" srcOrd="1" destOrd="0" presId="urn:microsoft.com/office/officeart/2005/8/layout/chevron2"/>
    <dgm:cxn modelId="{CEDF229E-9EA9-4ADC-9CD6-6D05593A347D}" type="presParOf" srcId="{FF7D3990-9DD9-4F8E-A002-7D0A35E8E3F3}" destId="{491C5BC2-96F4-45EB-AC50-2456DDA5FCE8}" srcOrd="1" destOrd="0" presId="urn:microsoft.com/office/officeart/2005/8/layout/chevron2"/>
    <dgm:cxn modelId="{2A4D2D53-017D-498E-AFF1-2EAA52F4B605}" type="presParOf" srcId="{FF7D3990-9DD9-4F8E-A002-7D0A35E8E3F3}" destId="{D02C5AE4-1F40-4916-8096-E3CB209F83F3}" srcOrd="2" destOrd="0" presId="urn:microsoft.com/office/officeart/2005/8/layout/chevron2"/>
    <dgm:cxn modelId="{F8682E07-4BB1-4B3E-B2FA-8293E086472F}" type="presParOf" srcId="{D02C5AE4-1F40-4916-8096-E3CB209F83F3}" destId="{5D4E0C66-1FCA-4056-AF99-61F57F726295}" srcOrd="0" destOrd="0" presId="urn:microsoft.com/office/officeart/2005/8/layout/chevron2"/>
    <dgm:cxn modelId="{E1EBF5A3-9EA7-48AF-A7E8-5D28384DD847}" type="presParOf" srcId="{D02C5AE4-1F40-4916-8096-E3CB209F83F3}" destId="{6A96F95A-232D-499C-B394-34394DF36210}" srcOrd="1" destOrd="0" presId="urn:microsoft.com/office/officeart/2005/8/layout/chevron2"/>
    <dgm:cxn modelId="{3EFFE526-E920-49D2-AE99-D5082E4826B0}" type="presParOf" srcId="{FF7D3990-9DD9-4F8E-A002-7D0A35E8E3F3}" destId="{2DBD7085-8205-4DD2-AEDF-BB404F915C77}" srcOrd="3" destOrd="0" presId="urn:microsoft.com/office/officeart/2005/8/layout/chevron2"/>
    <dgm:cxn modelId="{62EB870F-69F3-424E-B967-F058CAE1AF5A}" type="presParOf" srcId="{FF7D3990-9DD9-4F8E-A002-7D0A35E8E3F3}" destId="{234C92B2-40B6-4BE7-9A77-8CCC2C05D902}" srcOrd="4" destOrd="0" presId="urn:microsoft.com/office/officeart/2005/8/layout/chevron2"/>
    <dgm:cxn modelId="{804F890A-A37C-4B81-B680-1B4400A5F2CF}" type="presParOf" srcId="{234C92B2-40B6-4BE7-9A77-8CCC2C05D902}" destId="{32B584D2-7439-47E7-B448-3DBFAEE250F2}" srcOrd="0" destOrd="0" presId="urn:microsoft.com/office/officeart/2005/8/layout/chevron2"/>
    <dgm:cxn modelId="{8974C243-48EA-4FB9-B86C-AD7EFCDAD2A3}" type="presParOf" srcId="{234C92B2-40B6-4BE7-9A77-8CCC2C05D902}" destId="{0451ED4B-5C6F-434A-A658-EC4A8E61DC27}" srcOrd="1" destOrd="0" presId="urn:microsoft.com/office/officeart/2005/8/layout/chevron2"/>
    <dgm:cxn modelId="{42C26B92-C32C-41B5-8A1A-3A8443769BE6}" type="presParOf" srcId="{FF7D3990-9DD9-4F8E-A002-7D0A35E8E3F3}" destId="{90F0DA14-D26C-4B2C-B68A-C85FA3E2B74A}" srcOrd="5" destOrd="0" presId="urn:microsoft.com/office/officeart/2005/8/layout/chevron2"/>
    <dgm:cxn modelId="{C0C7FF57-37B1-4A8E-B9B0-553A2C640F5D}" type="presParOf" srcId="{FF7D3990-9DD9-4F8E-A002-7D0A35E8E3F3}" destId="{42ABEA8C-38B6-42A8-A356-D029B1B859C8}" srcOrd="6" destOrd="0" presId="urn:microsoft.com/office/officeart/2005/8/layout/chevron2"/>
    <dgm:cxn modelId="{0D8C2532-D72A-439D-B816-D386C2F3D898}" type="presParOf" srcId="{42ABEA8C-38B6-42A8-A356-D029B1B859C8}" destId="{18AF3F7A-D785-41A7-A7AA-AD9BF318EA5A}" srcOrd="0" destOrd="0" presId="urn:microsoft.com/office/officeart/2005/8/layout/chevron2"/>
    <dgm:cxn modelId="{51CE2797-74D4-488F-B53C-D0C8F2597198}" type="presParOf" srcId="{42ABEA8C-38B6-42A8-A356-D029B1B859C8}" destId="{F454D8BA-4403-480E-99ED-8C82A064C0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624D0D-D351-425E-9E56-1D115F9D5D3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0BBA6-3F17-4CCF-B86B-D327BA498515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Jan. 23 – June 16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F9F42DE-1735-40F2-9699-F74A8CF5F209}" type="parTrans" cxnId="{DDBB9496-5D74-4DC7-A55F-2D6A82C9C5D7}">
      <dgm:prSet/>
      <dgm:spPr/>
      <dgm:t>
        <a:bodyPr/>
        <a:lstStyle/>
        <a:p>
          <a:endParaRPr lang="en-US"/>
        </a:p>
      </dgm:t>
    </dgm:pt>
    <dgm:pt modelId="{B15BB80C-0C71-457F-96DC-5E787770FA48}" type="sibTrans" cxnId="{DDBB9496-5D74-4DC7-A55F-2D6A82C9C5D7}">
      <dgm:prSet/>
      <dgm:spPr/>
      <dgm:t>
        <a:bodyPr/>
        <a:lstStyle/>
        <a:p>
          <a:endParaRPr lang="en-US"/>
        </a:p>
      </dgm:t>
    </dgm:pt>
    <dgm:pt modelId="{EB11DDFB-A30E-43F6-A335-6566DAFACF80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Correct student data </a:t>
          </a:r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and </a:t>
          </a:r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report completion types </a:t>
          </a:r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 EIS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FB3390F-8374-4D6E-88C0-C2B431DED280}" type="parTrans" cxnId="{217719DA-BCEC-4F63-8DDA-6AB1776E6D14}">
      <dgm:prSet/>
      <dgm:spPr/>
      <dgm:t>
        <a:bodyPr/>
        <a:lstStyle/>
        <a:p>
          <a:endParaRPr lang="en-US"/>
        </a:p>
      </dgm:t>
    </dgm:pt>
    <dgm:pt modelId="{3192268A-DFFA-4C9B-9212-C1C6BEA978C7}" type="sibTrans" cxnId="{217719DA-BCEC-4F63-8DDA-6AB1776E6D14}">
      <dgm:prSet/>
      <dgm:spPr/>
      <dgm:t>
        <a:bodyPr/>
        <a:lstStyle/>
        <a:p>
          <a:endParaRPr lang="en-US"/>
        </a:p>
      </dgm:t>
    </dgm:pt>
    <dgm:pt modelId="{A2AF26C5-0910-41A7-9833-ADC6345DE0DA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Upload required documentation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80525F3-CF75-4F3E-BEBD-5D2B29FB7555}" type="parTrans" cxnId="{39FCC504-9194-4E71-9B86-412D2FADFFDE}">
      <dgm:prSet/>
      <dgm:spPr/>
      <dgm:t>
        <a:bodyPr/>
        <a:lstStyle/>
        <a:p>
          <a:endParaRPr lang="en-US"/>
        </a:p>
      </dgm:t>
    </dgm:pt>
    <dgm:pt modelId="{0437F258-8FBF-4AE8-BD8E-3B4073633FB2}" type="sibTrans" cxnId="{39FCC504-9194-4E71-9B86-412D2FADFFDE}">
      <dgm:prSet/>
      <dgm:spPr/>
      <dgm:t>
        <a:bodyPr/>
        <a:lstStyle/>
        <a:p>
          <a:endParaRPr lang="en-US"/>
        </a:p>
      </dgm:t>
    </dgm:pt>
    <dgm:pt modelId="{8A2DA02D-7101-4CED-8860-261D156A0BA8}">
      <dgm:prSet phldrT="[Text]"/>
      <dgm:spPr>
        <a:solidFill>
          <a:srgbClr val="1B365D"/>
        </a:solidFill>
        <a:ln>
          <a:solidFill>
            <a:srgbClr val="FF0F00"/>
          </a:solidFill>
        </a:ln>
      </dgm:spPr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II: </a:t>
          </a:r>
          <a:b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24 – Aug. 11</a:t>
          </a:r>
          <a:endParaRPr lang="en-US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740E082-85C1-4138-8316-FD4547C3CAEA}" type="parTrans" cxnId="{5D812193-B9E7-4742-BA56-1A308BF27D70}">
      <dgm:prSet/>
      <dgm:spPr/>
      <dgm:t>
        <a:bodyPr/>
        <a:lstStyle/>
        <a:p>
          <a:endParaRPr lang="en-US"/>
        </a:p>
      </dgm:t>
    </dgm:pt>
    <dgm:pt modelId="{9C868639-0EE7-44A6-AE2C-7C023866EAB0}" type="sibTrans" cxnId="{5D812193-B9E7-4742-BA56-1A308BF27D70}">
      <dgm:prSet/>
      <dgm:spPr/>
      <dgm:t>
        <a:bodyPr/>
        <a:lstStyle/>
        <a:p>
          <a:endParaRPr lang="en-US"/>
        </a:p>
      </dgm:t>
    </dgm:pt>
    <dgm:pt modelId="{4657CAE7-F7C8-49B6-B1D4-E63469EC2CF0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Appeals window opens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30D944-6ED2-40F4-AD0A-0526BC54EA4D}" type="parTrans" cxnId="{A4C29172-4FED-4239-8A07-2930F7E0A321}">
      <dgm:prSet/>
      <dgm:spPr/>
      <dgm:t>
        <a:bodyPr/>
        <a:lstStyle/>
        <a:p>
          <a:endParaRPr lang="en-US"/>
        </a:p>
      </dgm:t>
    </dgm:pt>
    <dgm:pt modelId="{9425F88A-A0ED-4562-996A-7FA0057E6CF8}" type="sibTrans" cxnId="{A4C29172-4FED-4239-8A07-2930F7E0A321}">
      <dgm:prSet/>
      <dgm:spPr/>
      <dgm:t>
        <a:bodyPr/>
        <a:lstStyle/>
        <a:p>
          <a:endParaRPr lang="en-US"/>
        </a:p>
      </dgm:t>
    </dgm:pt>
    <dgm:pt modelId="{1E4765D2-6306-4F14-B277-80494A9AA629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Aug. 28 – Sept. 8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B0F312A-C50B-4221-A0BB-958549F53EDB}" type="parTrans" cxnId="{28A459CC-BD5B-4F27-8C64-9C435D7BACA4}">
      <dgm:prSet/>
      <dgm:spPr/>
      <dgm:t>
        <a:bodyPr/>
        <a:lstStyle/>
        <a:p>
          <a:endParaRPr lang="en-US"/>
        </a:p>
      </dgm:t>
    </dgm:pt>
    <dgm:pt modelId="{27A69FD3-A8DF-4D10-A323-6088AA60A9E8}" type="sibTrans" cxnId="{28A459CC-BD5B-4F27-8C64-9C435D7BACA4}">
      <dgm:prSet/>
      <dgm:spPr/>
      <dgm:t>
        <a:bodyPr/>
        <a:lstStyle/>
        <a:p>
          <a:endParaRPr lang="en-US"/>
        </a:p>
      </dgm:t>
    </dgm:pt>
    <dgm:pt modelId="{7CF22295-AE08-4D73-B202-6FB4DAAF3179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Preliminary graduation rates published for district review</a:t>
          </a:r>
          <a:endParaRPr lang="en-US" sz="1600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336AAE-1D4E-42E4-8B92-21361C2CD4A0}" type="parTrans" cxnId="{6286AD76-A5EB-486F-BFD4-DE4E67AD6873}">
      <dgm:prSet/>
      <dgm:spPr/>
      <dgm:t>
        <a:bodyPr/>
        <a:lstStyle/>
        <a:p>
          <a:endParaRPr lang="en-US"/>
        </a:p>
      </dgm:t>
    </dgm:pt>
    <dgm:pt modelId="{3688F90F-B900-4E24-9BCD-450608AE01BF}" type="sibTrans" cxnId="{6286AD76-A5EB-486F-BFD4-DE4E67AD6873}">
      <dgm:prSet/>
      <dgm:spPr/>
      <dgm:t>
        <a:bodyPr/>
        <a:lstStyle/>
        <a:p>
          <a:endParaRPr lang="en-US"/>
        </a:p>
      </dgm:t>
    </dgm:pt>
    <dgm:pt modelId="{2B9DCFBB-B4D9-4A8D-A138-23801E708B08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IV: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Sept. 29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8C7245A-34BA-4A3E-B4DE-C88987C5D29E}" type="parTrans" cxnId="{DE43390E-BCE0-4224-81D1-B3CBA6D14928}">
      <dgm:prSet/>
      <dgm:spPr/>
      <dgm:t>
        <a:bodyPr/>
        <a:lstStyle/>
        <a:p>
          <a:endParaRPr lang="en-US"/>
        </a:p>
      </dgm:t>
    </dgm:pt>
    <dgm:pt modelId="{9830D507-DD43-4E4B-8C31-1C77FD1BE6C9}" type="sibTrans" cxnId="{DE43390E-BCE0-4224-81D1-B3CBA6D14928}">
      <dgm:prSet/>
      <dgm:spPr/>
      <dgm:t>
        <a:bodyPr/>
        <a:lstStyle/>
        <a:p>
          <a:endParaRPr lang="en-US"/>
        </a:p>
      </dgm:t>
    </dgm:pt>
    <dgm:pt modelId="{CFAAC417-4860-4424-8F3F-9CBF54265884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Final graduation rates published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536C0E1-2528-4FBB-9020-3D50D5F26AB9}" type="parTrans" cxnId="{53215F41-D3A7-405A-B74E-427242904B31}">
      <dgm:prSet/>
      <dgm:spPr/>
      <dgm:t>
        <a:bodyPr/>
        <a:lstStyle/>
        <a:p>
          <a:endParaRPr lang="en-US"/>
        </a:p>
      </dgm:t>
    </dgm:pt>
    <dgm:pt modelId="{D3C3B3F4-5784-4D24-BCF6-307C4EE92559}" type="sibTrans" cxnId="{53215F41-D3A7-405A-B74E-427242904B31}">
      <dgm:prSet/>
      <dgm:spPr/>
      <dgm:t>
        <a:bodyPr/>
        <a:lstStyle/>
        <a:p>
          <a:endParaRPr lang="en-US"/>
        </a:p>
      </dgm:t>
    </dgm:pt>
    <dgm:pt modelId="{80C5C57F-FE0E-4537-BF2E-D9901AC5BF9D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Update summer graduation completion data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3E2CB6C-D6C3-4562-8361-AFA345550714}" type="parTrans" cxnId="{4F47E408-8167-402C-90D6-ED2DBD23BB07}">
      <dgm:prSet/>
      <dgm:spPr/>
      <dgm:t>
        <a:bodyPr/>
        <a:lstStyle/>
        <a:p>
          <a:endParaRPr lang="en-US"/>
        </a:p>
      </dgm:t>
    </dgm:pt>
    <dgm:pt modelId="{3570E8BF-AF0B-43EC-AC30-6E3918F06562}" type="sibTrans" cxnId="{4F47E408-8167-402C-90D6-ED2DBD23BB07}">
      <dgm:prSet/>
      <dgm:spPr/>
      <dgm:t>
        <a:bodyPr/>
        <a:lstStyle/>
        <a:p>
          <a:endParaRPr lang="en-US"/>
        </a:p>
      </dgm:t>
    </dgm:pt>
    <dgm:pt modelId="{4072FE67-35DA-4518-9CE8-663090239126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 students withdrawn </a:t>
          </a:r>
          <a:r>
            <a:rPr lang="en-US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since the last week of Phase I </a:t>
          </a:r>
          <a:r>
            <a:rPr lang="en-US" sz="1200" b="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will be eligible for document uploads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708C3B2-EFD0-4EE6-B57F-6527E77FC57C}" type="parTrans" cxnId="{06AA87C4-A7E4-42F2-91BC-E7FE8924F854}">
      <dgm:prSet/>
      <dgm:spPr/>
      <dgm:t>
        <a:bodyPr/>
        <a:lstStyle/>
        <a:p>
          <a:endParaRPr lang="en-US"/>
        </a:p>
      </dgm:t>
    </dgm:pt>
    <dgm:pt modelId="{B8469382-D126-4DB4-BB8B-220A3E53D25D}" type="sibTrans" cxnId="{06AA87C4-A7E4-42F2-91BC-E7FE8924F854}">
      <dgm:prSet/>
      <dgm:spPr/>
      <dgm:t>
        <a:bodyPr/>
        <a:lstStyle/>
        <a:p>
          <a:endParaRPr lang="en-US"/>
        </a:p>
      </dgm:t>
    </dgm:pt>
    <dgm:pt modelId="{8F58F870-129A-4A05-A549-7FFA9FA91140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 withdrawals since the last week of Phase I </a:t>
          </a:r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</a:t>
          </a:r>
          <a:endParaRPr lang="en-US" sz="1600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46A3B07-0ED2-4420-9CBA-A43AECA77901}" type="parTrans" cxnId="{12F67720-341C-4059-80A7-5E9957F73C87}">
      <dgm:prSet/>
      <dgm:spPr/>
    </dgm:pt>
    <dgm:pt modelId="{00CD0929-1F48-4C6E-B610-7B436B391D7B}" type="sibTrans" cxnId="{12F67720-341C-4059-80A7-5E9957F73C87}">
      <dgm:prSet/>
      <dgm:spPr/>
    </dgm:pt>
    <dgm:pt modelId="{FF7D3990-9DD9-4F8E-A002-7D0A35E8E3F3}" type="pres">
      <dgm:prSet presAssocID="{A5624D0D-D351-425E-9E56-1D115F9D5D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6606B1-529E-4A6A-8BB1-2823CE52526E}" type="pres">
      <dgm:prSet presAssocID="{7B10BBA6-3F17-4CCF-B86B-D327BA498515}" presName="composite" presStyleCnt="0"/>
      <dgm:spPr/>
    </dgm:pt>
    <dgm:pt modelId="{320472E0-150C-4EC0-9479-1F6B72C25EF5}" type="pres">
      <dgm:prSet presAssocID="{7B10BBA6-3F17-4CCF-B86B-D327BA49851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B1D69-EA46-4071-A525-04869F029643}" type="pres">
      <dgm:prSet presAssocID="{7B10BBA6-3F17-4CCF-B86B-D327BA498515}" presName="descendantText" presStyleLbl="alignAcc1" presStyleIdx="0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C5BC2-96F4-45EB-AC50-2456DDA5FCE8}" type="pres">
      <dgm:prSet presAssocID="{B15BB80C-0C71-457F-96DC-5E787770FA48}" presName="sp" presStyleCnt="0"/>
      <dgm:spPr/>
    </dgm:pt>
    <dgm:pt modelId="{D02C5AE4-1F40-4916-8096-E3CB209F83F3}" type="pres">
      <dgm:prSet presAssocID="{8A2DA02D-7101-4CED-8860-261D156A0BA8}" presName="composite" presStyleCnt="0"/>
      <dgm:spPr/>
    </dgm:pt>
    <dgm:pt modelId="{5D4E0C66-1FCA-4056-AF99-61F57F726295}" type="pres">
      <dgm:prSet presAssocID="{8A2DA02D-7101-4CED-8860-261D156A0B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6F95A-232D-499C-B394-34394DF36210}" type="pres">
      <dgm:prSet presAssocID="{8A2DA02D-7101-4CED-8860-261D156A0BA8}" presName="descendantText" presStyleLbl="alignAcc1" presStyleIdx="1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D7085-8205-4DD2-AEDF-BB404F915C77}" type="pres">
      <dgm:prSet presAssocID="{9C868639-0EE7-44A6-AE2C-7C023866EAB0}" presName="sp" presStyleCnt="0"/>
      <dgm:spPr/>
    </dgm:pt>
    <dgm:pt modelId="{234C92B2-40B6-4BE7-9A77-8CCC2C05D902}" type="pres">
      <dgm:prSet presAssocID="{1E4765D2-6306-4F14-B277-80494A9AA629}" presName="composite" presStyleCnt="0"/>
      <dgm:spPr/>
    </dgm:pt>
    <dgm:pt modelId="{32B584D2-7439-47E7-B448-3DBFAEE250F2}" type="pres">
      <dgm:prSet presAssocID="{1E4765D2-6306-4F14-B277-80494A9AA6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1ED4B-5C6F-434A-A658-EC4A8E61DC27}" type="pres">
      <dgm:prSet presAssocID="{1E4765D2-6306-4F14-B277-80494A9AA629}" presName="descendantText" presStyleLbl="alignAcc1" presStyleIdx="2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0DA14-D26C-4B2C-B68A-C85FA3E2B74A}" type="pres">
      <dgm:prSet presAssocID="{27A69FD3-A8DF-4D10-A323-6088AA60A9E8}" presName="sp" presStyleCnt="0"/>
      <dgm:spPr/>
    </dgm:pt>
    <dgm:pt modelId="{42ABEA8C-38B6-42A8-A356-D029B1B859C8}" type="pres">
      <dgm:prSet presAssocID="{2B9DCFBB-B4D9-4A8D-A138-23801E708B08}" presName="composite" presStyleCnt="0"/>
      <dgm:spPr/>
    </dgm:pt>
    <dgm:pt modelId="{18AF3F7A-D785-41A7-A7AA-AD9BF318EA5A}" type="pres">
      <dgm:prSet presAssocID="{2B9DCFBB-B4D9-4A8D-A138-23801E708B0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4D8BA-4403-480E-99ED-8C82A064C083}" type="pres">
      <dgm:prSet presAssocID="{2B9DCFBB-B4D9-4A8D-A138-23801E708B08}" presName="descendantText" presStyleLbl="alignAcc1" presStyleIdx="3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60A789-9C0A-4344-94F0-04B46DC81C00}" type="presOf" srcId="{CFAAC417-4860-4424-8F3F-9CBF54265884}" destId="{F454D8BA-4403-480E-99ED-8C82A064C083}" srcOrd="0" destOrd="0" presId="urn:microsoft.com/office/officeart/2005/8/layout/chevron2"/>
    <dgm:cxn modelId="{9454AED2-25D5-4DFC-928D-68C1E159C130}" type="presOf" srcId="{1E4765D2-6306-4F14-B277-80494A9AA629}" destId="{32B584D2-7439-47E7-B448-3DBFAEE250F2}" srcOrd="0" destOrd="0" presId="urn:microsoft.com/office/officeart/2005/8/layout/chevron2"/>
    <dgm:cxn modelId="{7241E887-D97B-4078-A93F-A8432154D862}" type="presOf" srcId="{2B9DCFBB-B4D9-4A8D-A138-23801E708B08}" destId="{18AF3F7A-D785-41A7-A7AA-AD9BF318EA5A}" srcOrd="0" destOrd="0" presId="urn:microsoft.com/office/officeart/2005/8/layout/chevron2"/>
    <dgm:cxn modelId="{0D5B6D5F-9A69-4749-8A81-E6FC50FDA221}" type="presOf" srcId="{4072FE67-35DA-4518-9CE8-663090239126}" destId="{6A96F95A-232D-499C-B394-34394DF36210}" srcOrd="0" destOrd="2" presId="urn:microsoft.com/office/officeart/2005/8/layout/chevron2"/>
    <dgm:cxn modelId="{E6EA19BD-791C-4D03-8994-9782D75DE0E0}" type="presOf" srcId="{8A2DA02D-7101-4CED-8860-261D156A0BA8}" destId="{5D4E0C66-1FCA-4056-AF99-61F57F726295}" srcOrd="0" destOrd="0" presId="urn:microsoft.com/office/officeart/2005/8/layout/chevron2"/>
    <dgm:cxn modelId="{F734F9A9-0A14-41EC-85A6-E46A5B226E23}" type="presOf" srcId="{80C5C57F-FE0E-4537-BF2E-D9901AC5BF9D}" destId="{6A96F95A-232D-499C-B394-34394DF36210}" srcOrd="0" destOrd="1" presId="urn:microsoft.com/office/officeart/2005/8/layout/chevron2"/>
    <dgm:cxn modelId="{2BCBB6D3-D839-4807-9083-3604ABEF495A}" type="presOf" srcId="{8F58F870-129A-4A05-A549-7FFA9FA91140}" destId="{0451ED4B-5C6F-434A-A658-EC4A8E61DC27}" srcOrd="0" destOrd="1" presId="urn:microsoft.com/office/officeart/2005/8/layout/chevron2"/>
    <dgm:cxn modelId="{2C58AF98-7E14-4902-B7F2-7F09A5AAF218}" type="presOf" srcId="{EB11DDFB-A30E-43F6-A335-6566DAFACF80}" destId="{4DAB1D69-EA46-4071-A525-04869F029643}" srcOrd="0" destOrd="0" presId="urn:microsoft.com/office/officeart/2005/8/layout/chevron2"/>
    <dgm:cxn modelId="{A1F7E583-7998-4B9D-8669-ED7184CB3238}" type="presOf" srcId="{7B10BBA6-3F17-4CCF-B86B-D327BA498515}" destId="{320472E0-150C-4EC0-9479-1F6B72C25EF5}" srcOrd="0" destOrd="0" presId="urn:microsoft.com/office/officeart/2005/8/layout/chevron2"/>
    <dgm:cxn modelId="{0942E749-DF15-441D-97AA-D27B5EAE321C}" type="presOf" srcId="{4657CAE7-F7C8-49B6-B1D4-E63469EC2CF0}" destId="{6A96F95A-232D-499C-B394-34394DF36210}" srcOrd="0" destOrd="0" presId="urn:microsoft.com/office/officeart/2005/8/layout/chevron2"/>
    <dgm:cxn modelId="{28A459CC-BD5B-4F27-8C64-9C435D7BACA4}" srcId="{A5624D0D-D351-425E-9E56-1D115F9D5D39}" destId="{1E4765D2-6306-4F14-B277-80494A9AA629}" srcOrd="2" destOrd="0" parTransId="{7B0F312A-C50B-4221-A0BB-958549F53EDB}" sibTransId="{27A69FD3-A8DF-4D10-A323-6088AA60A9E8}"/>
    <dgm:cxn modelId="{A4C29172-4FED-4239-8A07-2930F7E0A321}" srcId="{8A2DA02D-7101-4CED-8860-261D156A0BA8}" destId="{4657CAE7-F7C8-49B6-B1D4-E63469EC2CF0}" srcOrd="0" destOrd="0" parTransId="{AB30D944-6ED2-40F4-AD0A-0526BC54EA4D}" sibTransId="{9425F88A-A0ED-4562-996A-7FA0057E6CF8}"/>
    <dgm:cxn modelId="{D185E41A-8051-4BF5-A636-2D49FFAAAFFA}" type="presOf" srcId="{7CF22295-AE08-4D73-B202-6FB4DAAF3179}" destId="{0451ED4B-5C6F-434A-A658-EC4A8E61DC27}" srcOrd="0" destOrd="0" presId="urn:microsoft.com/office/officeart/2005/8/layout/chevron2"/>
    <dgm:cxn modelId="{4F47E408-8167-402C-90D6-ED2DBD23BB07}" srcId="{8A2DA02D-7101-4CED-8860-261D156A0BA8}" destId="{80C5C57F-FE0E-4537-BF2E-D9901AC5BF9D}" srcOrd="1" destOrd="0" parTransId="{E3E2CB6C-D6C3-4562-8361-AFA345550714}" sibTransId="{3570E8BF-AF0B-43EC-AC30-6E3918F06562}"/>
    <dgm:cxn modelId="{37AD3F19-5D23-4670-A676-0A279521CA84}" type="presOf" srcId="{A2AF26C5-0910-41A7-9833-ADC6345DE0DA}" destId="{4DAB1D69-EA46-4071-A525-04869F029643}" srcOrd="0" destOrd="1" presId="urn:microsoft.com/office/officeart/2005/8/layout/chevron2"/>
    <dgm:cxn modelId="{5D812193-B9E7-4742-BA56-1A308BF27D70}" srcId="{A5624D0D-D351-425E-9E56-1D115F9D5D39}" destId="{8A2DA02D-7101-4CED-8860-261D156A0BA8}" srcOrd="1" destOrd="0" parTransId="{4740E082-85C1-4138-8316-FD4547C3CAEA}" sibTransId="{9C868639-0EE7-44A6-AE2C-7C023866EAB0}"/>
    <dgm:cxn modelId="{DE43390E-BCE0-4224-81D1-B3CBA6D14928}" srcId="{A5624D0D-D351-425E-9E56-1D115F9D5D39}" destId="{2B9DCFBB-B4D9-4A8D-A138-23801E708B08}" srcOrd="3" destOrd="0" parTransId="{A8C7245A-34BA-4A3E-B4DE-C88987C5D29E}" sibTransId="{9830D507-DD43-4E4B-8C31-1C77FD1BE6C9}"/>
    <dgm:cxn modelId="{53215F41-D3A7-405A-B74E-427242904B31}" srcId="{2B9DCFBB-B4D9-4A8D-A138-23801E708B08}" destId="{CFAAC417-4860-4424-8F3F-9CBF54265884}" srcOrd="0" destOrd="0" parTransId="{1536C0E1-2528-4FBB-9020-3D50D5F26AB9}" sibTransId="{D3C3B3F4-5784-4D24-BCF6-307C4EE92559}"/>
    <dgm:cxn modelId="{12F67720-341C-4059-80A7-5E9957F73C87}" srcId="{1E4765D2-6306-4F14-B277-80494A9AA629}" destId="{8F58F870-129A-4A05-A549-7FFA9FA91140}" srcOrd="1" destOrd="0" parTransId="{846A3B07-0ED2-4420-9CBA-A43AECA77901}" sibTransId="{00CD0929-1F48-4C6E-B610-7B436B391D7B}"/>
    <dgm:cxn modelId="{39FCC504-9194-4E71-9B86-412D2FADFFDE}" srcId="{7B10BBA6-3F17-4CCF-B86B-D327BA498515}" destId="{A2AF26C5-0910-41A7-9833-ADC6345DE0DA}" srcOrd="1" destOrd="0" parTransId="{C80525F3-CF75-4F3E-BEBD-5D2B29FB7555}" sibTransId="{0437F258-8FBF-4AE8-BD8E-3B4073633FB2}"/>
    <dgm:cxn modelId="{217719DA-BCEC-4F63-8DDA-6AB1776E6D14}" srcId="{7B10BBA6-3F17-4CCF-B86B-D327BA498515}" destId="{EB11DDFB-A30E-43F6-A335-6566DAFACF80}" srcOrd="0" destOrd="0" parTransId="{FFB3390F-8374-4D6E-88C0-C2B431DED280}" sibTransId="{3192268A-DFFA-4C9B-9212-C1C6BEA978C7}"/>
    <dgm:cxn modelId="{DDBB9496-5D74-4DC7-A55F-2D6A82C9C5D7}" srcId="{A5624D0D-D351-425E-9E56-1D115F9D5D39}" destId="{7B10BBA6-3F17-4CCF-B86B-D327BA498515}" srcOrd="0" destOrd="0" parTransId="{9F9F42DE-1735-40F2-9699-F74A8CF5F209}" sibTransId="{B15BB80C-0C71-457F-96DC-5E787770FA48}"/>
    <dgm:cxn modelId="{6286AD76-A5EB-486F-BFD4-DE4E67AD6873}" srcId="{1E4765D2-6306-4F14-B277-80494A9AA629}" destId="{7CF22295-AE08-4D73-B202-6FB4DAAF3179}" srcOrd="0" destOrd="0" parTransId="{18336AAE-1D4E-42E4-8B92-21361C2CD4A0}" sibTransId="{3688F90F-B900-4E24-9BCD-450608AE01BF}"/>
    <dgm:cxn modelId="{2C6B9357-43B2-48BE-9F2C-2956132614E0}" type="presOf" srcId="{A5624D0D-D351-425E-9E56-1D115F9D5D39}" destId="{FF7D3990-9DD9-4F8E-A002-7D0A35E8E3F3}" srcOrd="0" destOrd="0" presId="urn:microsoft.com/office/officeart/2005/8/layout/chevron2"/>
    <dgm:cxn modelId="{06AA87C4-A7E4-42F2-91BC-E7FE8924F854}" srcId="{80C5C57F-FE0E-4537-BF2E-D9901AC5BF9D}" destId="{4072FE67-35DA-4518-9CE8-663090239126}" srcOrd="0" destOrd="0" parTransId="{0708C3B2-EFD0-4EE6-B57F-6527E77FC57C}" sibTransId="{B8469382-D126-4DB4-BB8B-220A3E53D25D}"/>
    <dgm:cxn modelId="{9F7417F0-80D7-4A65-BFB9-D46BE83B84F6}" type="presParOf" srcId="{FF7D3990-9DD9-4F8E-A002-7D0A35E8E3F3}" destId="{4D6606B1-529E-4A6A-8BB1-2823CE52526E}" srcOrd="0" destOrd="0" presId="urn:microsoft.com/office/officeart/2005/8/layout/chevron2"/>
    <dgm:cxn modelId="{00C66168-9A57-4E39-AD0A-5F64EADE449C}" type="presParOf" srcId="{4D6606B1-529E-4A6A-8BB1-2823CE52526E}" destId="{320472E0-150C-4EC0-9479-1F6B72C25EF5}" srcOrd="0" destOrd="0" presId="urn:microsoft.com/office/officeart/2005/8/layout/chevron2"/>
    <dgm:cxn modelId="{AAACF2AD-72BC-437B-AAA3-344522C1ED91}" type="presParOf" srcId="{4D6606B1-529E-4A6A-8BB1-2823CE52526E}" destId="{4DAB1D69-EA46-4071-A525-04869F029643}" srcOrd="1" destOrd="0" presId="urn:microsoft.com/office/officeart/2005/8/layout/chevron2"/>
    <dgm:cxn modelId="{5F4340CE-460F-4CCA-9262-8E65D6E79B95}" type="presParOf" srcId="{FF7D3990-9DD9-4F8E-A002-7D0A35E8E3F3}" destId="{491C5BC2-96F4-45EB-AC50-2456DDA5FCE8}" srcOrd="1" destOrd="0" presId="urn:microsoft.com/office/officeart/2005/8/layout/chevron2"/>
    <dgm:cxn modelId="{33B7B4EB-8224-41F3-AA17-0DA5D694A624}" type="presParOf" srcId="{FF7D3990-9DD9-4F8E-A002-7D0A35E8E3F3}" destId="{D02C5AE4-1F40-4916-8096-E3CB209F83F3}" srcOrd="2" destOrd="0" presId="urn:microsoft.com/office/officeart/2005/8/layout/chevron2"/>
    <dgm:cxn modelId="{BB774F40-D7F5-44AE-A7C0-D4614C3C1CBB}" type="presParOf" srcId="{D02C5AE4-1F40-4916-8096-E3CB209F83F3}" destId="{5D4E0C66-1FCA-4056-AF99-61F57F726295}" srcOrd="0" destOrd="0" presId="urn:microsoft.com/office/officeart/2005/8/layout/chevron2"/>
    <dgm:cxn modelId="{99115C0C-C06D-4343-8755-737BD623E38F}" type="presParOf" srcId="{D02C5AE4-1F40-4916-8096-E3CB209F83F3}" destId="{6A96F95A-232D-499C-B394-34394DF36210}" srcOrd="1" destOrd="0" presId="urn:microsoft.com/office/officeart/2005/8/layout/chevron2"/>
    <dgm:cxn modelId="{00911A96-B798-49A0-9F71-429A4F930E35}" type="presParOf" srcId="{FF7D3990-9DD9-4F8E-A002-7D0A35E8E3F3}" destId="{2DBD7085-8205-4DD2-AEDF-BB404F915C77}" srcOrd="3" destOrd="0" presId="urn:microsoft.com/office/officeart/2005/8/layout/chevron2"/>
    <dgm:cxn modelId="{E6DA92D2-47F7-4770-B9B7-C1E4D1770149}" type="presParOf" srcId="{FF7D3990-9DD9-4F8E-A002-7D0A35E8E3F3}" destId="{234C92B2-40B6-4BE7-9A77-8CCC2C05D902}" srcOrd="4" destOrd="0" presId="urn:microsoft.com/office/officeart/2005/8/layout/chevron2"/>
    <dgm:cxn modelId="{BEA92BBE-03E0-49AA-936A-F1BE778D9B3A}" type="presParOf" srcId="{234C92B2-40B6-4BE7-9A77-8CCC2C05D902}" destId="{32B584D2-7439-47E7-B448-3DBFAEE250F2}" srcOrd="0" destOrd="0" presId="urn:microsoft.com/office/officeart/2005/8/layout/chevron2"/>
    <dgm:cxn modelId="{5B39F2FA-1ED8-493D-B067-FAE734B8739D}" type="presParOf" srcId="{234C92B2-40B6-4BE7-9A77-8CCC2C05D902}" destId="{0451ED4B-5C6F-434A-A658-EC4A8E61DC27}" srcOrd="1" destOrd="0" presId="urn:microsoft.com/office/officeart/2005/8/layout/chevron2"/>
    <dgm:cxn modelId="{51A8550E-5DB0-4E26-8869-8889D77D0123}" type="presParOf" srcId="{FF7D3990-9DD9-4F8E-A002-7D0A35E8E3F3}" destId="{90F0DA14-D26C-4B2C-B68A-C85FA3E2B74A}" srcOrd="5" destOrd="0" presId="urn:microsoft.com/office/officeart/2005/8/layout/chevron2"/>
    <dgm:cxn modelId="{1DBE106D-F11A-47D6-869E-6D63F823134C}" type="presParOf" srcId="{FF7D3990-9DD9-4F8E-A002-7D0A35E8E3F3}" destId="{42ABEA8C-38B6-42A8-A356-D029B1B859C8}" srcOrd="6" destOrd="0" presId="urn:microsoft.com/office/officeart/2005/8/layout/chevron2"/>
    <dgm:cxn modelId="{828C3773-261A-4306-8C0F-546E0625E8C4}" type="presParOf" srcId="{42ABEA8C-38B6-42A8-A356-D029B1B859C8}" destId="{18AF3F7A-D785-41A7-A7AA-AD9BF318EA5A}" srcOrd="0" destOrd="0" presId="urn:microsoft.com/office/officeart/2005/8/layout/chevron2"/>
    <dgm:cxn modelId="{8462B351-B693-4107-A4A9-145F8CAB16CF}" type="presParOf" srcId="{42ABEA8C-38B6-42A8-A356-D029B1B859C8}" destId="{F454D8BA-4403-480E-99ED-8C82A064C0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624D0D-D351-425E-9E56-1D115F9D5D3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0BBA6-3F17-4CCF-B86B-D327BA498515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Jan. 23 – June 16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F9F42DE-1735-40F2-9699-F74A8CF5F209}" type="parTrans" cxnId="{DDBB9496-5D74-4DC7-A55F-2D6A82C9C5D7}">
      <dgm:prSet/>
      <dgm:spPr/>
      <dgm:t>
        <a:bodyPr/>
        <a:lstStyle/>
        <a:p>
          <a:endParaRPr lang="en-US"/>
        </a:p>
      </dgm:t>
    </dgm:pt>
    <dgm:pt modelId="{B15BB80C-0C71-457F-96DC-5E787770FA48}" type="sibTrans" cxnId="{DDBB9496-5D74-4DC7-A55F-2D6A82C9C5D7}">
      <dgm:prSet/>
      <dgm:spPr/>
      <dgm:t>
        <a:bodyPr/>
        <a:lstStyle/>
        <a:p>
          <a:endParaRPr lang="en-US"/>
        </a:p>
      </dgm:t>
    </dgm:pt>
    <dgm:pt modelId="{EB11DDFB-A30E-43F6-A335-6566DAFACF80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Correct student data </a:t>
          </a:r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and </a:t>
          </a:r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report completion types </a:t>
          </a:r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 EIS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FB3390F-8374-4D6E-88C0-C2B431DED280}" type="parTrans" cxnId="{217719DA-BCEC-4F63-8DDA-6AB1776E6D14}">
      <dgm:prSet/>
      <dgm:spPr/>
      <dgm:t>
        <a:bodyPr/>
        <a:lstStyle/>
        <a:p>
          <a:endParaRPr lang="en-US"/>
        </a:p>
      </dgm:t>
    </dgm:pt>
    <dgm:pt modelId="{3192268A-DFFA-4C9B-9212-C1C6BEA978C7}" type="sibTrans" cxnId="{217719DA-BCEC-4F63-8DDA-6AB1776E6D14}">
      <dgm:prSet/>
      <dgm:spPr/>
      <dgm:t>
        <a:bodyPr/>
        <a:lstStyle/>
        <a:p>
          <a:endParaRPr lang="en-US"/>
        </a:p>
      </dgm:t>
    </dgm:pt>
    <dgm:pt modelId="{A2AF26C5-0910-41A7-9833-ADC6345DE0DA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Upload required documentation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80525F3-CF75-4F3E-BEBD-5D2B29FB7555}" type="parTrans" cxnId="{39FCC504-9194-4E71-9B86-412D2FADFFDE}">
      <dgm:prSet/>
      <dgm:spPr/>
      <dgm:t>
        <a:bodyPr/>
        <a:lstStyle/>
        <a:p>
          <a:endParaRPr lang="en-US"/>
        </a:p>
      </dgm:t>
    </dgm:pt>
    <dgm:pt modelId="{0437F258-8FBF-4AE8-BD8E-3B4073633FB2}" type="sibTrans" cxnId="{39FCC504-9194-4E71-9B86-412D2FADFFDE}">
      <dgm:prSet/>
      <dgm:spPr/>
      <dgm:t>
        <a:bodyPr/>
        <a:lstStyle/>
        <a:p>
          <a:endParaRPr lang="en-US"/>
        </a:p>
      </dgm:t>
    </dgm:pt>
    <dgm:pt modelId="{8A2DA02D-7101-4CED-8860-261D156A0BA8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24 – Aug. 11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740E082-85C1-4138-8316-FD4547C3CAEA}" type="parTrans" cxnId="{5D812193-B9E7-4742-BA56-1A308BF27D70}">
      <dgm:prSet/>
      <dgm:spPr/>
      <dgm:t>
        <a:bodyPr/>
        <a:lstStyle/>
        <a:p>
          <a:endParaRPr lang="en-US"/>
        </a:p>
      </dgm:t>
    </dgm:pt>
    <dgm:pt modelId="{9C868639-0EE7-44A6-AE2C-7C023866EAB0}" type="sibTrans" cxnId="{5D812193-B9E7-4742-BA56-1A308BF27D70}">
      <dgm:prSet/>
      <dgm:spPr/>
      <dgm:t>
        <a:bodyPr/>
        <a:lstStyle/>
        <a:p>
          <a:endParaRPr lang="en-US"/>
        </a:p>
      </dgm:t>
    </dgm:pt>
    <dgm:pt modelId="{4657CAE7-F7C8-49B6-B1D4-E63469EC2CF0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Appeals window opens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30D944-6ED2-40F4-AD0A-0526BC54EA4D}" type="parTrans" cxnId="{A4C29172-4FED-4239-8A07-2930F7E0A321}">
      <dgm:prSet/>
      <dgm:spPr/>
      <dgm:t>
        <a:bodyPr/>
        <a:lstStyle/>
        <a:p>
          <a:endParaRPr lang="en-US"/>
        </a:p>
      </dgm:t>
    </dgm:pt>
    <dgm:pt modelId="{9425F88A-A0ED-4562-996A-7FA0057E6CF8}" type="sibTrans" cxnId="{A4C29172-4FED-4239-8A07-2930F7E0A321}">
      <dgm:prSet/>
      <dgm:spPr/>
      <dgm:t>
        <a:bodyPr/>
        <a:lstStyle/>
        <a:p>
          <a:endParaRPr lang="en-US"/>
        </a:p>
      </dgm:t>
    </dgm:pt>
    <dgm:pt modelId="{1E4765D2-6306-4F14-B277-80494A9AA629}">
      <dgm:prSet phldrT="[Text]"/>
      <dgm:spPr>
        <a:solidFill>
          <a:srgbClr val="1B365D"/>
        </a:solidFill>
        <a:ln>
          <a:solidFill>
            <a:srgbClr val="FF0F00"/>
          </a:solidFill>
        </a:ln>
      </dgm:spPr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III: </a:t>
          </a:r>
          <a:b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Aug. 28 – Sept. 8</a:t>
          </a:r>
          <a:endParaRPr lang="en-US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B0F312A-C50B-4221-A0BB-958549F53EDB}" type="parTrans" cxnId="{28A459CC-BD5B-4F27-8C64-9C435D7BACA4}">
      <dgm:prSet/>
      <dgm:spPr/>
      <dgm:t>
        <a:bodyPr/>
        <a:lstStyle/>
        <a:p>
          <a:endParaRPr lang="en-US"/>
        </a:p>
      </dgm:t>
    </dgm:pt>
    <dgm:pt modelId="{27A69FD3-A8DF-4D10-A323-6088AA60A9E8}" type="sibTrans" cxnId="{28A459CC-BD5B-4F27-8C64-9C435D7BACA4}">
      <dgm:prSet/>
      <dgm:spPr/>
      <dgm:t>
        <a:bodyPr/>
        <a:lstStyle/>
        <a:p>
          <a:endParaRPr lang="en-US"/>
        </a:p>
      </dgm:t>
    </dgm:pt>
    <dgm:pt modelId="{7CF22295-AE08-4D73-B202-6FB4DAAF3179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Preliminary graduation rates published for district review</a:t>
          </a:r>
          <a:endParaRPr lang="en-US" sz="16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336AAE-1D4E-42E4-8B92-21361C2CD4A0}" type="parTrans" cxnId="{6286AD76-A5EB-486F-BFD4-DE4E67AD6873}">
      <dgm:prSet/>
      <dgm:spPr/>
      <dgm:t>
        <a:bodyPr/>
        <a:lstStyle/>
        <a:p>
          <a:endParaRPr lang="en-US"/>
        </a:p>
      </dgm:t>
    </dgm:pt>
    <dgm:pt modelId="{3688F90F-B900-4E24-9BCD-450608AE01BF}" type="sibTrans" cxnId="{6286AD76-A5EB-486F-BFD4-DE4E67AD6873}">
      <dgm:prSet/>
      <dgm:spPr/>
      <dgm:t>
        <a:bodyPr/>
        <a:lstStyle/>
        <a:p>
          <a:endParaRPr lang="en-US"/>
        </a:p>
      </dgm:t>
    </dgm:pt>
    <dgm:pt modelId="{2B9DCFBB-B4D9-4A8D-A138-23801E708B08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IV: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Sept. 29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8C7245A-34BA-4A3E-B4DE-C88987C5D29E}" type="parTrans" cxnId="{DE43390E-BCE0-4224-81D1-B3CBA6D14928}">
      <dgm:prSet/>
      <dgm:spPr/>
      <dgm:t>
        <a:bodyPr/>
        <a:lstStyle/>
        <a:p>
          <a:endParaRPr lang="en-US"/>
        </a:p>
      </dgm:t>
    </dgm:pt>
    <dgm:pt modelId="{9830D507-DD43-4E4B-8C31-1C77FD1BE6C9}" type="sibTrans" cxnId="{DE43390E-BCE0-4224-81D1-B3CBA6D14928}">
      <dgm:prSet/>
      <dgm:spPr/>
      <dgm:t>
        <a:bodyPr/>
        <a:lstStyle/>
        <a:p>
          <a:endParaRPr lang="en-US"/>
        </a:p>
      </dgm:t>
    </dgm:pt>
    <dgm:pt modelId="{CFAAC417-4860-4424-8F3F-9CBF54265884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Final graduation rates published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536C0E1-2528-4FBB-9020-3D50D5F26AB9}" type="parTrans" cxnId="{53215F41-D3A7-405A-B74E-427242904B31}">
      <dgm:prSet/>
      <dgm:spPr/>
      <dgm:t>
        <a:bodyPr/>
        <a:lstStyle/>
        <a:p>
          <a:endParaRPr lang="en-US"/>
        </a:p>
      </dgm:t>
    </dgm:pt>
    <dgm:pt modelId="{D3C3B3F4-5784-4D24-BCF6-307C4EE92559}" type="sibTrans" cxnId="{53215F41-D3A7-405A-B74E-427242904B31}">
      <dgm:prSet/>
      <dgm:spPr/>
      <dgm:t>
        <a:bodyPr/>
        <a:lstStyle/>
        <a:p>
          <a:endParaRPr lang="en-US"/>
        </a:p>
      </dgm:t>
    </dgm:pt>
    <dgm:pt modelId="{80C5C57F-FE0E-4537-BF2E-D9901AC5BF9D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Update summer graduation completion data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3E2CB6C-D6C3-4562-8361-AFA345550714}" type="parTrans" cxnId="{4F47E408-8167-402C-90D6-ED2DBD23BB07}">
      <dgm:prSet/>
      <dgm:spPr/>
      <dgm:t>
        <a:bodyPr/>
        <a:lstStyle/>
        <a:p>
          <a:endParaRPr lang="en-US"/>
        </a:p>
      </dgm:t>
    </dgm:pt>
    <dgm:pt modelId="{3570E8BF-AF0B-43EC-AC30-6E3918F06562}" type="sibTrans" cxnId="{4F47E408-8167-402C-90D6-ED2DBD23BB07}">
      <dgm:prSet/>
      <dgm:spPr/>
      <dgm:t>
        <a:bodyPr/>
        <a:lstStyle/>
        <a:p>
          <a:endParaRPr lang="en-US"/>
        </a:p>
      </dgm:t>
    </dgm:pt>
    <dgm:pt modelId="{4072FE67-35DA-4518-9CE8-663090239126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2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 students withdrawn </a:t>
          </a:r>
          <a:r>
            <a:rPr lang="en-US" sz="12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since the last week of Phase I </a:t>
          </a:r>
          <a:r>
            <a:rPr lang="en-US" sz="1200" b="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will be eligible for document uploads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708C3B2-EFD0-4EE6-B57F-6527E77FC57C}" type="parTrans" cxnId="{06AA87C4-A7E4-42F2-91BC-E7FE8924F854}">
      <dgm:prSet/>
      <dgm:spPr/>
      <dgm:t>
        <a:bodyPr/>
        <a:lstStyle/>
        <a:p>
          <a:endParaRPr lang="en-US"/>
        </a:p>
      </dgm:t>
    </dgm:pt>
    <dgm:pt modelId="{B8469382-D126-4DB4-BB8B-220A3E53D25D}" type="sibTrans" cxnId="{06AA87C4-A7E4-42F2-91BC-E7FE8924F854}">
      <dgm:prSet/>
      <dgm:spPr/>
      <dgm:t>
        <a:bodyPr/>
        <a:lstStyle/>
        <a:p>
          <a:endParaRPr lang="en-US"/>
        </a:p>
      </dgm:t>
    </dgm:pt>
    <dgm:pt modelId="{5649E419-9D7A-47D2-91BD-B636FB00CFB2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 withdrawals since the last week of Phase I </a:t>
          </a:r>
          <a:r>
            <a:rPr lang="en-US" sz="16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</a:t>
          </a:r>
          <a:endParaRPr lang="en-US" sz="16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F47D057-95FB-41C3-B63E-6392AE918261}" type="parTrans" cxnId="{35DC52BD-A3CF-4594-972C-E2FCF8477BCC}">
      <dgm:prSet/>
      <dgm:spPr/>
    </dgm:pt>
    <dgm:pt modelId="{34E56728-FFEF-4530-B464-F51A1A1A6D43}" type="sibTrans" cxnId="{35DC52BD-A3CF-4594-972C-E2FCF8477BCC}">
      <dgm:prSet/>
      <dgm:spPr/>
    </dgm:pt>
    <dgm:pt modelId="{FF7D3990-9DD9-4F8E-A002-7D0A35E8E3F3}" type="pres">
      <dgm:prSet presAssocID="{A5624D0D-D351-425E-9E56-1D115F9D5D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6606B1-529E-4A6A-8BB1-2823CE52526E}" type="pres">
      <dgm:prSet presAssocID="{7B10BBA6-3F17-4CCF-B86B-D327BA498515}" presName="composite" presStyleCnt="0"/>
      <dgm:spPr/>
    </dgm:pt>
    <dgm:pt modelId="{320472E0-150C-4EC0-9479-1F6B72C25EF5}" type="pres">
      <dgm:prSet presAssocID="{7B10BBA6-3F17-4CCF-B86B-D327BA49851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B1D69-EA46-4071-A525-04869F029643}" type="pres">
      <dgm:prSet presAssocID="{7B10BBA6-3F17-4CCF-B86B-D327BA498515}" presName="descendantText" presStyleLbl="alignAcc1" presStyleIdx="0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C5BC2-96F4-45EB-AC50-2456DDA5FCE8}" type="pres">
      <dgm:prSet presAssocID="{B15BB80C-0C71-457F-96DC-5E787770FA48}" presName="sp" presStyleCnt="0"/>
      <dgm:spPr/>
    </dgm:pt>
    <dgm:pt modelId="{D02C5AE4-1F40-4916-8096-E3CB209F83F3}" type="pres">
      <dgm:prSet presAssocID="{8A2DA02D-7101-4CED-8860-261D156A0BA8}" presName="composite" presStyleCnt="0"/>
      <dgm:spPr/>
    </dgm:pt>
    <dgm:pt modelId="{5D4E0C66-1FCA-4056-AF99-61F57F726295}" type="pres">
      <dgm:prSet presAssocID="{8A2DA02D-7101-4CED-8860-261D156A0B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6F95A-232D-499C-B394-34394DF36210}" type="pres">
      <dgm:prSet presAssocID="{8A2DA02D-7101-4CED-8860-261D156A0BA8}" presName="descendantText" presStyleLbl="alignAcc1" presStyleIdx="1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D7085-8205-4DD2-AEDF-BB404F915C77}" type="pres">
      <dgm:prSet presAssocID="{9C868639-0EE7-44A6-AE2C-7C023866EAB0}" presName="sp" presStyleCnt="0"/>
      <dgm:spPr/>
    </dgm:pt>
    <dgm:pt modelId="{234C92B2-40B6-4BE7-9A77-8CCC2C05D902}" type="pres">
      <dgm:prSet presAssocID="{1E4765D2-6306-4F14-B277-80494A9AA629}" presName="composite" presStyleCnt="0"/>
      <dgm:spPr/>
    </dgm:pt>
    <dgm:pt modelId="{32B584D2-7439-47E7-B448-3DBFAEE250F2}" type="pres">
      <dgm:prSet presAssocID="{1E4765D2-6306-4F14-B277-80494A9AA6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1ED4B-5C6F-434A-A658-EC4A8E61DC27}" type="pres">
      <dgm:prSet presAssocID="{1E4765D2-6306-4F14-B277-80494A9AA629}" presName="descendantText" presStyleLbl="alignAcc1" presStyleIdx="2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0DA14-D26C-4B2C-B68A-C85FA3E2B74A}" type="pres">
      <dgm:prSet presAssocID="{27A69FD3-A8DF-4D10-A323-6088AA60A9E8}" presName="sp" presStyleCnt="0"/>
      <dgm:spPr/>
    </dgm:pt>
    <dgm:pt modelId="{42ABEA8C-38B6-42A8-A356-D029B1B859C8}" type="pres">
      <dgm:prSet presAssocID="{2B9DCFBB-B4D9-4A8D-A138-23801E708B08}" presName="composite" presStyleCnt="0"/>
      <dgm:spPr/>
    </dgm:pt>
    <dgm:pt modelId="{18AF3F7A-D785-41A7-A7AA-AD9BF318EA5A}" type="pres">
      <dgm:prSet presAssocID="{2B9DCFBB-B4D9-4A8D-A138-23801E708B0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4D8BA-4403-480E-99ED-8C82A064C083}" type="pres">
      <dgm:prSet presAssocID="{2B9DCFBB-B4D9-4A8D-A138-23801E708B08}" presName="descendantText" presStyleLbl="alignAcc1" presStyleIdx="3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DC52BD-A3CF-4594-972C-E2FCF8477BCC}" srcId="{1E4765D2-6306-4F14-B277-80494A9AA629}" destId="{5649E419-9D7A-47D2-91BD-B636FB00CFB2}" srcOrd="1" destOrd="0" parTransId="{2F47D057-95FB-41C3-B63E-6392AE918261}" sibTransId="{34E56728-FFEF-4530-B464-F51A1A1A6D43}"/>
    <dgm:cxn modelId="{6286AD76-A5EB-486F-BFD4-DE4E67AD6873}" srcId="{1E4765D2-6306-4F14-B277-80494A9AA629}" destId="{7CF22295-AE08-4D73-B202-6FB4DAAF3179}" srcOrd="0" destOrd="0" parTransId="{18336AAE-1D4E-42E4-8B92-21361C2CD4A0}" sibTransId="{3688F90F-B900-4E24-9BCD-450608AE01BF}"/>
    <dgm:cxn modelId="{41A642FD-FFDF-420F-92A3-E639B363E980}" type="presOf" srcId="{7CF22295-AE08-4D73-B202-6FB4DAAF3179}" destId="{0451ED4B-5C6F-434A-A658-EC4A8E61DC27}" srcOrd="0" destOrd="0" presId="urn:microsoft.com/office/officeart/2005/8/layout/chevron2"/>
    <dgm:cxn modelId="{11D9D5B7-460D-4585-9570-4EB563052AB4}" type="presOf" srcId="{A5624D0D-D351-425E-9E56-1D115F9D5D39}" destId="{FF7D3990-9DD9-4F8E-A002-7D0A35E8E3F3}" srcOrd="0" destOrd="0" presId="urn:microsoft.com/office/officeart/2005/8/layout/chevron2"/>
    <dgm:cxn modelId="{590F5059-E875-40A4-B32E-F8EE63EE9DC1}" type="presOf" srcId="{4072FE67-35DA-4518-9CE8-663090239126}" destId="{6A96F95A-232D-499C-B394-34394DF36210}" srcOrd="0" destOrd="2" presId="urn:microsoft.com/office/officeart/2005/8/layout/chevron2"/>
    <dgm:cxn modelId="{00C1769B-EF90-4757-A8B1-FE85EC510A92}" type="presOf" srcId="{1E4765D2-6306-4F14-B277-80494A9AA629}" destId="{32B584D2-7439-47E7-B448-3DBFAEE250F2}" srcOrd="0" destOrd="0" presId="urn:microsoft.com/office/officeart/2005/8/layout/chevron2"/>
    <dgm:cxn modelId="{28A459CC-BD5B-4F27-8C64-9C435D7BACA4}" srcId="{A5624D0D-D351-425E-9E56-1D115F9D5D39}" destId="{1E4765D2-6306-4F14-B277-80494A9AA629}" srcOrd="2" destOrd="0" parTransId="{7B0F312A-C50B-4221-A0BB-958549F53EDB}" sibTransId="{27A69FD3-A8DF-4D10-A323-6088AA60A9E8}"/>
    <dgm:cxn modelId="{4F47E408-8167-402C-90D6-ED2DBD23BB07}" srcId="{8A2DA02D-7101-4CED-8860-261D156A0BA8}" destId="{80C5C57F-FE0E-4537-BF2E-D9901AC5BF9D}" srcOrd="1" destOrd="0" parTransId="{E3E2CB6C-D6C3-4562-8361-AFA345550714}" sibTransId="{3570E8BF-AF0B-43EC-AC30-6E3918F06562}"/>
    <dgm:cxn modelId="{EC168D8D-441B-495A-8724-A5C687152436}" type="presOf" srcId="{80C5C57F-FE0E-4537-BF2E-D9901AC5BF9D}" destId="{6A96F95A-232D-499C-B394-34394DF36210}" srcOrd="0" destOrd="1" presId="urn:microsoft.com/office/officeart/2005/8/layout/chevron2"/>
    <dgm:cxn modelId="{12EA7B3C-0274-4406-8E5A-F14C0D13DAF8}" type="presOf" srcId="{EB11DDFB-A30E-43F6-A335-6566DAFACF80}" destId="{4DAB1D69-EA46-4071-A525-04869F029643}" srcOrd="0" destOrd="0" presId="urn:microsoft.com/office/officeart/2005/8/layout/chevron2"/>
    <dgm:cxn modelId="{BF1E0D56-687D-4D70-8ED6-7FDFF644BBFD}" type="presOf" srcId="{CFAAC417-4860-4424-8F3F-9CBF54265884}" destId="{F454D8BA-4403-480E-99ED-8C82A064C083}" srcOrd="0" destOrd="0" presId="urn:microsoft.com/office/officeart/2005/8/layout/chevron2"/>
    <dgm:cxn modelId="{ECEA12D4-4F81-469E-9200-AC3ACF073116}" type="presOf" srcId="{5649E419-9D7A-47D2-91BD-B636FB00CFB2}" destId="{0451ED4B-5C6F-434A-A658-EC4A8E61DC27}" srcOrd="0" destOrd="1" presId="urn:microsoft.com/office/officeart/2005/8/layout/chevron2"/>
    <dgm:cxn modelId="{2B7BF69B-AEC4-4BC6-9700-49D6107EDFED}" type="presOf" srcId="{7B10BBA6-3F17-4CCF-B86B-D327BA498515}" destId="{320472E0-150C-4EC0-9479-1F6B72C25EF5}" srcOrd="0" destOrd="0" presId="urn:microsoft.com/office/officeart/2005/8/layout/chevron2"/>
    <dgm:cxn modelId="{B16D07B5-3C58-4E7E-B0BC-6A84BE6BA00E}" type="presOf" srcId="{A2AF26C5-0910-41A7-9833-ADC6345DE0DA}" destId="{4DAB1D69-EA46-4071-A525-04869F029643}" srcOrd="0" destOrd="1" presId="urn:microsoft.com/office/officeart/2005/8/layout/chevron2"/>
    <dgm:cxn modelId="{1C7887E0-9A1A-433C-8A54-E350762091E4}" type="presOf" srcId="{2B9DCFBB-B4D9-4A8D-A138-23801E708B08}" destId="{18AF3F7A-D785-41A7-A7AA-AD9BF318EA5A}" srcOrd="0" destOrd="0" presId="urn:microsoft.com/office/officeart/2005/8/layout/chevron2"/>
    <dgm:cxn modelId="{DE43390E-BCE0-4224-81D1-B3CBA6D14928}" srcId="{A5624D0D-D351-425E-9E56-1D115F9D5D39}" destId="{2B9DCFBB-B4D9-4A8D-A138-23801E708B08}" srcOrd="3" destOrd="0" parTransId="{A8C7245A-34BA-4A3E-B4DE-C88987C5D29E}" sibTransId="{9830D507-DD43-4E4B-8C31-1C77FD1BE6C9}"/>
    <dgm:cxn modelId="{217719DA-BCEC-4F63-8DDA-6AB1776E6D14}" srcId="{7B10BBA6-3F17-4CCF-B86B-D327BA498515}" destId="{EB11DDFB-A30E-43F6-A335-6566DAFACF80}" srcOrd="0" destOrd="0" parTransId="{FFB3390F-8374-4D6E-88C0-C2B431DED280}" sibTransId="{3192268A-DFFA-4C9B-9212-C1C6BEA978C7}"/>
    <dgm:cxn modelId="{06AA87C4-A7E4-42F2-91BC-E7FE8924F854}" srcId="{80C5C57F-FE0E-4537-BF2E-D9901AC5BF9D}" destId="{4072FE67-35DA-4518-9CE8-663090239126}" srcOrd="0" destOrd="0" parTransId="{0708C3B2-EFD0-4EE6-B57F-6527E77FC57C}" sibTransId="{B8469382-D126-4DB4-BB8B-220A3E53D25D}"/>
    <dgm:cxn modelId="{A4C29172-4FED-4239-8A07-2930F7E0A321}" srcId="{8A2DA02D-7101-4CED-8860-261D156A0BA8}" destId="{4657CAE7-F7C8-49B6-B1D4-E63469EC2CF0}" srcOrd="0" destOrd="0" parTransId="{AB30D944-6ED2-40F4-AD0A-0526BC54EA4D}" sibTransId="{9425F88A-A0ED-4562-996A-7FA0057E6CF8}"/>
    <dgm:cxn modelId="{53215F41-D3A7-405A-B74E-427242904B31}" srcId="{2B9DCFBB-B4D9-4A8D-A138-23801E708B08}" destId="{CFAAC417-4860-4424-8F3F-9CBF54265884}" srcOrd="0" destOrd="0" parTransId="{1536C0E1-2528-4FBB-9020-3D50D5F26AB9}" sibTransId="{D3C3B3F4-5784-4D24-BCF6-307C4EE92559}"/>
    <dgm:cxn modelId="{5D812193-B9E7-4742-BA56-1A308BF27D70}" srcId="{A5624D0D-D351-425E-9E56-1D115F9D5D39}" destId="{8A2DA02D-7101-4CED-8860-261D156A0BA8}" srcOrd="1" destOrd="0" parTransId="{4740E082-85C1-4138-8316-FD4547C3CAEA}" sibTransId="{9C868639-0EE7-44A6-AE2C-7C023866EAB0}"/>
    <dgm:cxn modelId="{C377380A-0B86-446C-AF11-94BE374B33D6}" type="presOf" srcId="{4657CAE7-F7C8-49B6-B1D4-E63469EC2CF0}" destId="{6A96F95A-232D-499C-B394-34394DF36210}" srcOrd="0" destOrd="0" presId="urn:microsoft.com/office/officeart/2005/8/layout/chevron2"/>
    <dgm:cxn modelId="{C82A9C92-9D90-4898-8E98-44C255121470}" type="presOf" srcId="{8A2DA02D-7101-4CED-8860-261D156A0BA8}" destId="{5D4E0C66-1FCA-4056-AF99-61F57F726295}" srcOrd="0" destOrd="0" presId="urn:microsoft.com/office/officeart/2005/8/layout/chevron2"/>
    <dgm:cxn modelId="{DDBB9496-5D74-4DC7-A55F-2D6A82C9C5D7}" srcId="{A5624D0D-D351-425E-9E56-1D115F9D5D39}" destId="{7B10BBA6-3F17-4CCF-B86B-D327BA498515}" srcOrd="0" destOrd="0" parTransId="{9F9F42DE-1735-40F2-9699-F74A8CF5F209}" sibTransId="{B15BB80C-0C71-457F-96DC-5E787770FA48}"/>
    <dgm:cxn modelId="{39FCC504-9194-4E71-9B86-412D2FADFFDE}" srcId="{7B10BBA6-3F17-4CCF-B86B-D327BA498515}" destId="{A2AF26C5-0910-41A7-9833-ADC6345DE0DA}" srcOrd="1" destOrd="0" parTransId="{C80525F3-CF75-4F3E-BEBD-5D2B29FB7555}" sibTransId="{0437F258-8FBF-4AE8-BD8E-3B4073633FB2}"/>
    <dgm:cxn modelId="{88464231-135B-4A1A-B0A6-CD1038BF5B1A}" type="presParOf" srcId="{FF7D3990-9DD9-4F8E-A002-7D0A35E8E3F3}" destId="{4D6606B1-529E-4A6A-8BB1-2823CE52526E}" srcOrd="0" destOrd="0" presId="urn:microsoft.com/office/officeart/2005/8/layout/chevron2"/>
    <dgm:cxn modelId="{A4958384-140B-4192-84AB-6B472AD833B4}" type="presParOf" srcId="{4D6606B1-529E-4A6A-8BB1-2823CE52526E}" destId="{320472E0-150C-4EC0-9479-1F6B72C25EF5}" srcOrd="0" destOrd="0" presId="urn:microsoft.com/office/officeart/2005/8/layout/chevron2"/>
    <dgm:cxn modelId="{6C904130-9ADA-48AB-B386-7622A4338470}" type="presParOf" srcId="{4D6606B1-529E-4A6A-8BB1-2823CE52526E}" destId="{4DAB1D69-EA46-4071-A525-04869F029643}" srcOrd="1" destOrd="0" presId="urn:microsoft.com/office/officeart/2005/8/layout/chevron2"/>
    <dgm:cxn modelId="{D1BF39E6-0C90-41D1-8427-B5CDB197EED2}" type="presParOf" srcId="{FF7D3990-9DD9-4F8E-A002-7D0A35E8E3F3}" destId="{491C5BC2-96F4-45EB-AC50-2456DDA5FCE8}" srcOrd="1" destOrd="0" presId="urn:microsoft.com/office/officeart/2005/8/layout/chevron2"/>
    <dgm:cxn modelId="{CF234126-74D9-49BB-BBD4-501DBF5C24E1}" type="presParOf" srcId="{FF7D3990-9DD9-4F8E-A002-7D0A35E8E3F3}" destId="{D02C5AE4-1F40-4916-8096-E3CB209F83F3}" srcOrd="2" destOrd="0" presId="urn:microsoft.com/office/officeart/2005/8/layout/chevron2"/>
    <dgm:cxn modelId="{C1884AFD-C00A-45D9-A7AB-0F9CA45CE909}" type="presParOf" srcId="{D02C5AE4-1F40-4916-8096-E3CB209F83F3}" destId="{5D4E0C66-1FCA-4056-AF99-61F57F726295}" srcOrd="0" destOrd="0" presId="urn:microsoft.com/office/officeart/2005/8/layout/chevron2"/>
    <dgm:cxn modelId="{2774F1E3-9327-4D75-B22B-AD91BC3769C8}" type="presParOf" srcId="{D02C5AE4-1F40-4916-8096-E3CB209F83F3}" destId="{6A96F95A-232D-499C-B394-34394DF36210}" srcOrd="1" destOrd="0" presId="urn:microsoft.com/office/officeart/2005/8/layout/chevron2"/>
    <dgm:cxn modelId="{A8F0E525-6A8F-4E8C-A66F-285B5F93C40B}" type="presParOf" srcId="{FF7D3990-9DD9-4F8E-A002-7D0A35E8E3F3}" destId="{2DBD7085-8205-4DD2-AEDF-BB404F915C77}" srcOrd="3" destOrd="0" presId="urn:microsoft.com/office/officeart/2005/8/layout/chevron2"/>
    <dgm:cxn modelId="{FEACB8F3-9DA4-4FC1-AE89-869758B076A3}" type="presParOf" srcId="{FF7D3990-9DD9-4F8E-A002-7D0A35E8E3F3}" destId="{234C92B2-40B6-4BE7-9A77-8CCC2C05D902}" srcOrd="4" destOrd="0" presId="urn:microsoft.com/office/officeart/2005/8/layout/chevron2"/>
    <dgm:cxn modelId="{B0CB041C-46B7-4734-A27F-771BB2E8FAFC}" type="presParOf" srcId="{234C92B2-40B6-4BE7-9A77-8CCC2C05D902}" destId="{32B584D2-7439-47E7-B448-3DBFAEE250F2}" srcOrd="0" destOrd="0" presId="urn:microsoft.com/office/officeart/2005/8/layout/chevron2"/>
    <dgm:cxn modelId="{817CF491-DDFE-4CDB-A301-CA4B909F3483}" type="presParOf" srcId="{234C92B2-40B6-4BE7-9A77-8CCC2C05D902}" destId="{0451ED4B-5C6F-434A-A658-EC4A8E61DC27}" srcOrd="1" destOrd="0" presId="urn:microsoft.com/office/officeart/2005/8/layout/chevron2"/>
    <dgm:cxn modelId="{010D4ACC-5671-4B03-B0C0-C3058864839A}" type="presParOf" srcId="{FF7D3990-9DD9-4F8E-A002-7D0A35E8E3F3}" destId="{90F0DA14-D26C-4B2C-B68A-C85FA3E2B74A}" srcOrd="5" destOrd="0" presId="urn:microsoft.com/office/officeart/2005/8/layout/chevron2"/>
    <dgm:cxn modelId="{46C3C600-0D9C-4821-BF73-F6D8CB238980}" type="presParOf" srcId="{FF7D3990-9DD9-4F8E-A002-7D0A35E8E3F3}" destId="{42ABEA8C-38B6-42A8-A356-D029B1B859C8}" srcOrd="6" destOrd="0" presId="urn:microsoft.com/office/officeart/2005/8/layout/chevron2"/>
    <dgm:cxn modelId="{8FAA9A26-F13D-4D05-B451-A240FD44F70A}" type="presParOf" srcId="{42ABEA8C-38B6-42A8-A356-D029B1B859C8}" destId="{18AF3F7A-D785-41A7-A7AA-AD9BF318EA5A}" srcOrd="0" destOrd="0" presId="urn:microsoft.com/office/officeart/2005/8/layout/chevron2"/>
    <dgm:cxn modelId="{7C3B5572-B4F6-4C6D-A7AE-47255F833B4B}" type="presParOf" srcId="{42ABEA8C-38B6-42A8-A356-D029B1B859C8}" destId="{F454D8BA-4403-480E-99ED-8C82A064C0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624D0D-D351-425E-9E56-1D115F9D5D3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0BBA6-3F17-4CCF-B86B-D327BA498515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Jan. 23 – June 16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F9F42DE-1735-40F2-9699-F74A8CF5F209}" type="parTrans" cxnId="{DDBB9496-5D74-4DC7-A55F-2D6A82C9C5D7}">
      <dgm:prSet/>
      <dgm:spPr/>
      <dgm:t>
        <a:bodyPr/>
        <a:lstStyle/>
        <a:p>
          <a:endParaRPr lang="en-US"/>
        </a:p>
      </dgm:t>
    </dgm:pt>
    <dgm:pt modelId="{B15BB80C-0C71-457F-96DC-5E787770FA48}" type="sibTrans" cxnId="{DDBB9496-5D74-4DC7-A55F-2D6A82C9C5D7}">
      <dgm:prSet/>
      <dgm:spPr/>
      <dgm:t>
        <a:bodyPr/>
        <a:lstStyle/>
        <a:p>
          <a:endParaRPr lang="en-US"/>
        </a:p>
      </dgm:t>
    </dgm:pt>
    <dgm:pt modelId="{EB11DDFB-A30E-43F6-A335-6566DAFACF80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Correct student data </a:t>
          </a:r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and </a:t>
          </a:r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report completion types </a:t>
          </a:r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 EIS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FB3390F-8374-4D6E-88C0-C2B431DED280}" type="parTrans" cxnId="{217719DA-BCEC-4F63-8DDA-6AB1776E6D14}">
      <dgm:prSet/>
      <dgm:spPr/>
      <dgm:t>
        <a:bodyPr/>
        <a:lstStyle/>
        <a:p>
          <a:endParaRPr lang="en-US"/>
        </a:p>
      </dgm:t>
    </dgm:pt>
    <dgm:pt modelId="{3192268A-DFFA-4C9B-9212-C1C6BEA978C7}" type="sibTrans" cxnId="{217719DA-BCEC-4F63-8DDA-6AB1776E6D14}">
      <dgm:prSet/>
      <dgm:spPr/>
      <dgm:t>
        <a:bodyPr/>
        <a:lstStyle/>
        <a:p>
          <a:endParaRPr lang="en-US"/>
        </a:p>
      </dgm:t>
    </dgm:pt>
    <dgm:pt modelId="{A2AF26C5-0910-41A7-9833-ADC6345DE0DA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Upload required documentation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80525F3-CF75-4F3E-BEBD-5D2B29FB7555}" type="parTrans" cxnId="{39FCC504-9194-4E71-9B86-412D2FADFFDE}">
      <dgm:prSet/>
      <dgm:spPr/>
      <dgm:t>
        <a:bodyPr/>
        <a:lstStyle/>
        <a:p>
          <a:endParaRPr lang="en-US"/>
        </a:p>
      </dgm:t>
    </dgm:pt>
    <dgm:pt modelId="{0437F258-8FBF-4AE8-BD8E-3B4073633FB2}" type="sibTrans" cxnId="{39FCC504-9194-4E71-9B86-412D2FADFFDE}">
      <dgm:prSet/>
      <dgm:spPr/>
      <dgm:t>
        <a:bodyPr/>
        <a:lstStyle/>
        <a:p>
          <a:endParaRPr lang="en-US"/>
        </a:p>
      </dgm:t>
    </dgm:pt>
    <dgm:pt modelId="{8A2DA02D-7101-4CED-8860-261D156A0BA8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24 – Aug. 11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740E082-85C1-4138-8316-FD4547C3CAEA}" type="parTrans" cxnId="{5D812193-B9E7-4742-BA56-1A308BF27D70}">
      <dgm:prSet/>
      <dgm:spPr/>
      <dgm:t>
        <a:bodyPr/>
        <a:lstStyle/>
        <a:p>
          <a:endParaRPr lang="en-US"/>
        </a:p>
      </dgm:t>
    </dgm:pt>
    <dgm:pt modelId="{9C868639-0EE7-44A6-AE2C-7C023866EAB0}" type="sibTrans" cxnId="{5D812193-B9E7-4742-BA56-1A308BF27D70}">
      <dgm:prSet/>
      <dgm:spPr/>
      <dgm:t>
        <a:bodyPr/>
        <a:lstStyle/>
        <a:p>
          <a:endParaRPr lang="en-US"/>
        </a:p>
      </dgm:t>
    </dgm:pt>
    <dgm:pt modelId="{4657CAE7-F7C8-49B6-B1D4-E63469EC2CF0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Appeals window opens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30D944-6ED2-40F4-AD0A-0526BC54EA4D}" type="parTrans" cxnId="{A4C29172-4FED-4239-8A07-2930F7E0A321}">
      <dgm:prSet/>
      <dgm:spPr/>
      <dgm:t>
        <a:bodyPr/>
        <a:lstStyle/>
        <a:p>
          <a:endParaRPr lang="en-US"/>
        </a:p>
      </dgm:t>
    </dgm:pt>
    <dgm:pt modelId="{9425F88A-A0ED-4562-996A-7FA0057E6CF8}" type="sibTrans" cxnId="{A4C29172-4FED-4239-8A07-2930F7E0A321}">
      <dgm:prSet/>
      <dgm:spPr/>
      <dgm:t>
        <a:bodyPr/>
        <a:lstStyle/>
        <a:p>
          <a:endParaRPr lang="en-US"/>
        </a:p>
      </dgm:t>
    </dgm:pt>
    <dgm:pt modelId="{1E4765D2-6306-4F14-B277-80494A9AA629}">
      <dgm:prSet phldrT="[Text]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III: </a:t>
          </a:r>
          <a:b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Aug. 28 – Sept. 8</a:t>
          </a:r>
          <a:endParaRPr lang="en-US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B0F312A-C50B-4221-A0BB-958549F53EDB}" type="parTrans" cxnId="{28A459CC-BD5B-4F27-8C64-9C435D7BACA4}">
      <dgm:prSet/>
      <dgm:spPr/>
      <dgm:t>
        <a:bodyPr/>
        <a:lstStyle/>
        <a:p>
          <a:endParaRPr lang="en-US"/>
        </a:p>
      </dgm:t>
    </dgm:pt>
    <dgm:pt modelId="{27A69FD3-A8DF-4D10-A323-6088AA60A9E8}" type="sibTrans" cxnId="{28A459CC-BD5B-4F27-8C64-9C435D7BACA4}">
      <dgm:prSet/>
      <dgm:spPr/>
      <dgm:t>
        <a:bodyPr/>
        <a:lstStyle/>
        <a:p>
          <a:endParaRPr lang="en-US"/>
        </a:p>
      </dgm:t>
    </dgm:pt>
    <dgm:pt modelId="{7CF22295-AE08-4D73-B202-6FB4DAAF3179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Preliminary graduation rates published for district review</a:t>
          </a:r>
          <a:endParaRPr lang="en-US" sz="1600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336AAE-1D4E-42E4-8B92-21361C2CD4A0}" type="parTrans" cxnId="{6286AD76-A5EB-486F-BFD4-DE4E67AD6873}">
      <dgm:prSet/>
      <dgm:spPr/>
      <dgm:t>
        <a:bodyPr/>
        <a:lstStyle/>
        <a:p>
          <a:endParaRPr lang="en-US"/>
        </a:p>
      </dgm:t>
    </dgm:pt>
    <dgm:pt modelId="{3688F90F-B900-4E24-9BCD-450608AE01BF}" type="sibTrans" cxnId="{6286AD76-A5EB-486F-BFD4-DE4E67AD6873}">
      <dgm:prSet/>
      <dgm:spPr/>
      <dgm:t>
        <a:bodyPr/>
        <a:lstStyle/>
        <a:p>
          <a:endParaRPr lang="en-US"/>
        </a:p>
      </dgm:t>
    </dgm:pt>
    <dgm:pt modelId="{2B9DCFBB-B4D9-4A8D-A138-23801E708B08}">
      <dgm:prSet phldrT="[Text]"/>
      <dgm:spPr>
        <a:solidFill>
          <a:srgbClr val="1B365D"/>
        </a:solidFill>
        <a:ln>
          <a:solidFill>
            <a:srgbClr val="FF0F00"/>
          </a:solidFill>
        </a:ln>
      </dgm:spPr>
      <dgm:t>
        <a:bodyPr/>
        <a:lstStyle/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Phase IV: </a:t>
          </a:r>
          <a:b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Sept. 29</a:t>
          </a:r>
          <a:endParaRPr lang="en-US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8C7245A-34BA-4A3E-B4DE-C88987C5D29E}" type="parTrans" cxnId="{DE43390E-BCE0-4224-81D1-B3CBA6D14928}">
      <dgm:prSet/>
      <dgm:spPr/>
      <dgm:t>
        <a:bodyPr/>
        <a:lstStyle/>
        <a:p>
          <a:endParaRPr lang="en-US"/>
        </a:p>
      </dgm:t>
    </dgm:pt>
    <dgm:pt modelId="{9830D507-DD43-4E4B-8C31-1C77FD1BE6C9}" type="sibTrans" cxnId="{DE43390E-BCE0-4224-81D1-B3CBA6D14928}">
      <dgm:prSet/>
      <dgm:spPr/>
      <dgm:t>
        <a:bodyPr/>
        <a:lstStyle/>
        <a:p>
          <a:endParaRPr lang="en-US"/>
        </a:p>
      </dgm:t>
    </dgm:pt>
    <dgm:pt modelId="{CFAAC417-4860-4424-8F3F-9CBF54265884}">
      <dgm:prSet phldrT="[Text]" custT="1"/>
      <dgm:spPr>
        <a:solidFill>
          <a:srgbClr val="E0E0E0">
            <a:alpha val="90000"/>
          </a:srgbClr>
        </a:solidFill>
        <a:ln>
          <a:solidFill>
            <a:srgbClr val="FF0F00"/>
          </a:solidFill>
        </a:ln>
      </dgm:spPr>
      <dgm:t>
        <a:bodyPr/>
        <a:lstStyle/>
        <a:p>
          <a:r>
            <a:rPr lang="en-US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Final graduation rates published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536C0E1-2528-4FBB-9020-3D50D5F26AB9}" type="parTrans" cxnId="{53215F41-D3A7-405A-B74E-427242904B31}">
      <dgm:prSet/>
      <dgm:spPr/>
      <dgm:t>
        <a:bodyPr/>
        <a:lstStyle/>
        <a:p>
          <a:endParaRPr lang="en-US"/>
        </a:p>
      </dgm:t>
    </dgm:pt>
    <dgm:pt modelId="{D3C3B3F4-5784-4D24-BCF6-307C4EE92559}" type="sibTrans" cxnId="{53215F41-D3A7-405A-B74E-427242904B31}">
      <dgm:prSet/>
      <dgm:spPr/>
      <dgm:t>
        <a:bodyPr/>
        <a:lstStyle/>
        <a:p>
          <a:endParaRPr lang="en-US"/>
        </a:p>
      </dgm:t>
    </dgm:pt>
    <dgm:pt modelId="{80C5C57F-FE0E-4537-BF2E-D9901AC5BF9D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Update summer graduation completion data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3E2CB6C-D6C3-4562-8361-AFA345550714}" type="parTrans" cxnId="{4F47E408-8167-402C-90D6-ED2DBD23BB07}">
      <dgm:prSet/>
      <dgm:spPr/>
      <dgm:t>
        <a:bodyPr/>
        <a:lstStyle/>
        <a:p>
          <a:endParaRPr lang="en-US"/>
        </a:p>
      </dgm:t>
    </dgm:pt>
    <dgm:pt modelId="{3570E8BF-AF0B-43EC-AC30-6E3918F06562}" type="sibTrans" cxnId="{4F47E408-8167-402C-90D6-ED2DBD23BB07}">
      <dgm:prSet/>
      <dgm:spPr/>
      <dgm:t>
        <a:bodyPr/>
        <a:lstStyle/>
        <a:p>
          <a:endParaRPr lang="en-US"/>
        </a:p>
      </dgm:t>
    </dgm:pt>
    <dgm:pt modelId="{4072FE67-35DA-4518-9CE8-663090239126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2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 students withdrawn </a:t>
          </a:r>
          <a:r>
            <a:rPr lang="en-US" sz="12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since the last week of Phase I </a:t>
          </a:r>
          <a:r>
            <a:rPr lang="en-US" sz="1200" b="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will be eligible for document uploads</a:t>
          </a:r>
          <a:endParaRPr lang="en-US" sz="1600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708C3B2-EFD0-4EE6-B57F-6527E77FC57C}" type="parTrans" cxnId="{06AA87C4-A7E4-42F2-91BC-E7FE8924F854}">
      <dgm:prSet/>
      <dgm:spPr/>
      <dgm:t>
        <a:bodyPr/>
        <a:lstStyle/>
        <a:p>
          <a:endParaRPr lang="en-US"/>
        </a:p>
      </dgm:t>
    </dgm:pt>
    <dgm:pt modelId="{B8469382-D126-4DB4-BB8B-220A3E53D25D}" type="sibTrans" cxnId="{06AA87C4-A7E4-42F2-91BC-E7FE8924F854}">
      <dgm:prSet/>
      <dgm:spPr/>
      <dgm:t>
        <a:bodyPr/>
        <a:lstStyle/>
        <a:p>
          <a:endParaRPr lang="en-US"/>
        </a:p>
      </dgm:t>
    </dgm:pt>
    <dgm:pt modelId="{72366BDE-5712-43A5-8F3E-FBD6AE1895C1}">
      <dgm:prSet phldrT="[Text]" custT="1"/>
      <dgm:spPr>
        <a:solidFill>
          <a:srgbClr val="E0E0E0"/>
        </a:solidFill>
        <a:ln>
          <a:solidFill>
            <a:srgbClr val="A0A0A3"/>
          </a:solidFill>
        </a:ln>
      </dgm:spPr>
      <dgm:t>
        <a:bodyPr/>
        <a:lstStyle/>
        <a:p>
          <a:r>
            <a:rPr lang="en-US" sz="1600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Appeal withdrawals since the last week of Phase I </a:t>
          </a:r>
          <a:r>
            <a:rPr lang="en-US" sz="1600" b="1" dirty="0" smtClean="0">
              <a:solidFill>
                <a:srgbClr val="A0A0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</a:t>
          </a:r>
          <a:endParaRPr lang="en-US" sz="1600" b="1" dirty="0">
            <a:solidFill>
              <a:srgbClr val="A0A0A3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AA01AB7-4CDD-4852-A776-D29F544329DC}" type="parTrans" cxnId="{BB906975-DA41-40BE-87D1-6561973FE046}">
      <dgm:prSet/>
      <dgm:spPr/>
    </dgm:pt>
    <dgm:pt modelId="{D09B4C34-6B36-4266-940F-6A5A1ACC67F1}" type="sibTrans" cxnId="{BB906975-DA41-40BE-87D1-6561973FE046}">
      <dgm:prSet/>
      <dgm:spPr/>
    </dgm:pt>
    <dgm:pt modelId="{FF7D3990-9DD9-4F8E-A002-7D0A35E8E3F3}" type="pres">
      <dgm:prSet presAssocID="{A5624D0D-D351-425E-9E56-1D115F9D5D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6606B1-529E-4A6A-8BB1-2823CE52526E}" type="pres">
      <dgm:prSet presAssocID="{7B10BBA6-3F17-4CCF-B86B-D327BA498515}" presName="composite" presStyleCnt="0"/>
      <dgm:spPr/>
    </dgm:pt>
    <dgm:pt modelId="{320472E0-150C-4EC0-9479-1F6B72C25EF5}" type="pres">
      <dgm:prSet presAssocID="{7B10BBA6-3F17-4CCF-B86B-D327BA49851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B1D69-EA46-4071-A525-04869F029643}" type="pres">
      <dgm:prSet presAssocID="{7B10BBA6-3F17-4CCF-B86B-D327BA498515}" presName="descendantText" presStyleLbl="alignAcc1" presStyleIdx="0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C5BC2-96F4-45EB-AC50-2456DDA5FCE8}" type="pres">
      <dgm:prSet presAssocID="{B15BB80C-0C71-457F-96DC-5E787770FA48}" presName="sp" presStyleCnt="0"/>
      <dgm:spPr/>
    </dgm:pt>
    <dgm:pt modelId="{D02C5AE4-1F40-4916-8096-E3CB209F83F3}" type="pres">
      <dgm:prSet presAssocID="{8A2DA02D-7101-4CED-8860-261D156A0BA8}" presName="composite" presStyleCnt="0"/>
      <dgm:spPr/>
    </dgm:pt>
    <dgm:pt modelId="{5D4E0C66-1FCA-4056-AF99-61F57F726295}" type="pres">
      <dgm:prSet presAssocID="{8A2DA02D-7101-4CED-8860-261D156A0B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6F95A-232D-499C-B394-34394DF36210}" type="pres">
      <dgm:prSet presAssocID="{8A2DA02D-7101-4CED-8860-261D156A0BA8}" presName="descendantText" presStyleLbl="alignAcc1" presStyleIdx="1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D7085-8205-4DD2-AEDF-BB404F915C77}" type="pres">
      <dgm:prSet presAssocID="{9C868639-0EE7-44A6-AE2C-7C023866EAB0}" presName="sp" presStyleCnt="0"/>
      <dgm:spPr/>
    </dgm:pt>
    <dgm:pt modelId="{234C92B2-40B6-4BE7-9A77-8CCC2C05D902}" type="pres">
      <dgm:prSet presAssocID="{1E4765D2-6306-4F14-B277-80494A9AA629}" presName="composite" presStyleCnt="0"/>
      <dgm:spPr/>
    </dgm:pt>
    <dgm:pt modelId="{32B584D2-7439-47E7-B448-3DBFAEE250F2}" type="pres">
      <dgm:prSet presAssocID="{1E4765D2-6306-4F14-B277-80494A9AA6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1ED4B-5C6F-434A-A658-EC4A8E61DC27}" type="pres">
      <dgm:prSet presAssocID="{1E4765D2-6306-4F14-B277-80494A9AA629}" presName="descendantText" presStyleLbl="alignAcc1" presStyleIdx="2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0DA14-D26C-4B2C-B68A-C85FA3E2B74A}" type="pres">
      <dgm:prSet presAssocID="{27A69FD3-A8DF-4D10-A323-6088AA60A9E8}" presName="sp" presStyleCnt="0"/>
      <dgm:spPr/>
    </dgm:pt>
    <dgm:pt modelId="{42ABEA8C-38B6-42A8-A356-D029B1B859C8}" type="pres">
      <dgm:prSet presAssocID="{2B9DCFBB-B4D9-4A8D-A138-23801E708B08}" presName="composite" presStyleCnt="0"/>
      <dgm:spPr/>
    </dgm:pt>
    <dgm:pt modelId="{18AF3F7A-D785-41A7-A7AA-AD9BF318EA5A}" type="pres">
      <dgm:prSet presAssocID="{2B9DCFBB-B4D9-4A8D-A138-23801E708B0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4D8BA-4403-480E-99ED-8C82A064C083}" type="pres">
      <dgm:prSet presAssocID="{2B9DCFBB-B4D9-4A8D-A138-23801E708B08}" presName="descendantText" presStyleLbl="alignAcc1" presStyleIdx="3" presStyleCnt="4" custLinFactNeighborY="-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A45D03-856F-495A-9CB5-6BF114DC65D2}" type="presOf" srcId="{4072FE67-35DA-4518-9CE8-663090239126}" destId="{6A96F95A-232D-499C-B394-34394DF36210}" srcOrd="0" destOrd="2" presId="urn:microsoft.com/office/officeart/2005/8/layout/chevron2"/>
    <dgm:cxn modelId="{B0767FC2-32A4-4C3C-B30E-33A6F3692DF6}" type="presOf" srcId="{A2AF26C5-0910-41A7-9833-ADC6345DE0DA}" destId="{4DAB1D69-EA46-4071-A525-04869F029643}" srcOrd="0" destOrd="1" presId="urn:microsoft.com/office/officeart/2005/8/layout/chevron2"/>
    <dgm:cxn modelId="{05BB4365-86F9-46F2-A644-63A04FCE8628}" type="presOf" srcId="{CFAAC417-4860-4424-8F3F-9CBF54265884}" destId="{F454D8BA-4403-480E-99ED-8C82A064C083}" srcOrd="0" destOrd="0" presId="urn:microsoft.com/office/officeart/2005/8/layout/chevron2"/>
    <dgm:cxn modelId="{6286AD76-A5EB-486F-BFD4-DE4E67AD6873}" srcId="{1E4765D2-6306-4F14-B277-80494A9AA629}" destId="{7CF22295-AE08-4D73-B202-6FB4DAAF3179}" srcOrd="0" destOrd="0" parTransId="{18336AAE-1D4E-42E4-8B92-21361C2CD4A0}" sibTransId="{3688F90F-B900-4E24-9BCD-450608AE01BF}"/>
    <dgm:cxn modelId="{F425D77E-99DF-4F53-815E-5818F8713DDB}" type="presOf" srcId="{7CF22295-AE08-4D73-B202-6FB4DAAF3179}" destId="{0451ED4B-5C6F-434A-A658-EC4A8E61DC27}" srcOrd="0" destOrd="0" presId="urn:microsoft.com/office/officeart/2005/8/layout/chevron2"/>
    <dgm:cxn modelId="{091789D9-2753-4C1E-808B-F7F4CCBB9187}" type="presOf" srcId="{7B10BBA6-3F17-4CCF-B86B-D327BA498515}" destId="{320472E0-150C-4EC0-9479-1F6B72C25EF5}" srcOrd="0" destOrd="0" presId="urn:microsoft.com/office/officeart/2005/8/layout/chevron2"/>
    <dgm:cxn modelId="{40049D7F-D308-41DB-8938-6A159B569359}" type="presOf" srcId="{A5624D0D-D351-425E-9E56-1D115F9D5D39}" destId="{FF7D3990-9DD9-4F8E-A002-7D0A35E8E3F3}" srcOrd="0" destOrd="0" presId="urn:microsoft.com/office/officeart/2005/8/layout/chevron2"/>
    <dgm:cxn modelId="{28A459CC-BD5B-4F27-8C64-9C435D7BACA4}" srcId="{A5624D0D-D351-425E-9E56-1D115F9D5D39}" destId="{1E4765D2-6306-4F14-B277-80494A9AA629}" srcOrd="2" destOrd="0" parTransId="{7B0F312A-C50B-4221-A0BB-958549F53EDB}" sibTransId="{27A69FD3-A8DF-4D10-A323-6088AA60A9E8}"/>
    <dgm:cxn modelId="{4F47E408-8167-402C-90D6-ED2DBD23BB07}" srcId="{8A2DA02D-7101-4CED-8860-261D156A0BA8}" destId="{80C5C57F-FE0E-4537-BF2E-D9901AC5BF9D}" srcOrd="1" destOrd="0" parTransId="{E3E2CB6C-D6C3-4562-8361-AFA345550714}" sibTransId="{3570E8BF-AF0B-43EC-AC30-6E3918F06562}"/>
    <dgm:cxn modelId="{C6F72C13-7250-4B62-869A-B80E55A64261}" type="presOf" srcId="{8A2DA02D-7101-4CED-8860-261D156A0BA8}" destId="{5D4E0C66-1FCA-4056-AF99-61F57F726295}" srcOrd="0" destOrd="0" presId="urn:microsoft.com/office/officeart/2005/8/layout/chevron2"/>
    <dgm:cxn modelId="{9228F446-0569-44E8-9532-07181C99E1C1}" type="presOf" srcId="{80C5C57F-FE0E-4537-BF2E-D9901AC5BF9D}" destId="{6A96F95A-232D-499C-B394-34394DF36210}" srcOrd="0" destOrd="1" presId="urn:microsoft.com/office/officeart/2005/8/layout/chevron2"/>
    <dgm:cxn modelId="{1B4DC014-FA34-44FA-BE7C-F90F2108FFBB}" type="presOf" srcId="{1E4765D2-6306-4F14-B277-80494A9AA629}" destId="{32B584D2-7439-47E7-B448-3DBFAEE250F2}" srcOrd="0" destOrd="0" presId="urn:microsoft.com/office/officeart/2005/8/layout/chevron2"/>
    <dgm:cxn modelId="{FD35AE69-A43B-4E72-82B3-CB1CFBD5F3D5}" type="presOf" srcId="{72366BDE-5712-43A5-8F3E-FBD6AE1895C1}" destId="{0451ED4B-5C6F-434A-A658-EC4A8E61DC27}" srcOrd="0" destOrd="1" presId="urn:microsoft.com/office/officeart/2005/8/layout/chevron2"/>
    <dgm:cxn modelId="{27D1A8A3-574E-4D1A-8802-E063553ED9B5}" type="presOf" srcId="{2B9DCFBB-B4D9-4A8D-A138-23801E708B08}" destId="{18AF3F7A-D785-41A7-A7AA-AD9BF318EA5A}" srcOrd="0" destOrd="0" presId="urn:microsoft.com/office/officeart/2005/8/layout/chevron2"/>
    <dgm:cxn modelId="{BB906975-DA41-40BE-87D1-6561973FE046}" srcId="{1E4765D2-6306-4F14-B277-80494A9AA629}" destId="{72366BDE-5712-43A5-8F3E-FBD6AE1895C1}" srcOrd="1" destOrd="0" parTransId="{6AA01AB7-4CDD-4852-A776-D29F544329DC}" sibTransId="{D09B4C34-6B36-4266-940F-6A5A1ACC67F1}"/>
    <dgm:cxn modelId="{C8564CDE-1888-4A98-8454-23D4476A474B}" type="presOf" srcId="{4657CAE7-F7C8-49B6-B1D4-E63469EC2CF0}" destId="{6A96F95A-232D-499C-B394-34394DF36210}" srcOrd="0" destOrd="0" presId="urn:microsoft.com/office/officeart/2005/8/layout/chevron2"/>
    <dgm:cxn modelId="{DE43390E-BCE0-4224-81D1-B3CBA6D14928}" srcId="{A5624D0D-D351-425E-9E56-1D115F9D5D39}" destId="{2B9DCFBB-B4D9-4A8D-A138-23801E708B08}" srcOrd="3" destOrd="0" parTransId="{A8C7245A-34BA-4A3E-B4DE-C88987C5D29E}" sibTransId="{9830D507-DD43-4E4B-8C31-1C77FD1BE6C9}"/>
    <dgm:cxn modelId="{217719DA-BCEC-4F63-8DDA-6AB1776E6D14}" srcId="{7B10BBA6-3F17-4CCF-B86B-D327BA498515}" destId="{EB11DDFB-A30E-43F6-A335-6566DAFACF80}" srcOrd="0" destOrd="0" parTransId="{FFB3390F-8374-4D6E-88C0-C2B431DED280}" sibTransId="{3192268A-DFFA-4C9B-9212-C1C6BEA978C7}"/>
    <dgm:cxn modelId="{06AA87C4-A7E4-42F2-91BC-E7FE8924F854}" srcId="{80C5C57F-FE0E-4537-BF2E-D9901AC5BF9D}" destId="{4072FE67-35DA-4518-9CE8-663090239126}" srcOrd="0" destOrd="0" parTransId="{0708C3B2-EFD0-4EE6-B57F-6527E77FC57C}" sibTransId="{B8469382-D126-4DB4-BB8B-220A3E53D25D}"/>
    <dgm:cxn modelId="{A4C29172-4FED-4239-8A07-2930F7E0A321}" srcId="{8A2DA02D-7101-4CED-8860-261D156A0BA8}" destId="{4657CAE7-F7C8-49B6-B1D4-E63469EC2CF0}" srcOrd="0" destOrd="0" parTransId="{AB30D944-6ED2-40F4-AD0A-0526BC54EA4D}" sibTransId="{9425F88A-A0ED-4562-996A-7FA0057E6CF8}"/>
    <dgm:cxn modelId="{53215F41-D3A7-405A-B74E-427242904B31}" srcId="{2B9DCFBB-B4D9-4A8D-A138-23801E708B08}" destId="{CFAAC417-4860-4424-8F3F-9CBF54265884}" srcOrd="0" destOrd="0" parTransId="{1536C0E1-2528-4FBB-9020-3D50D5F26AB9}" sibTransId="{D3C3B3F4-5784-4D24-BCF6-307C4EE92559}"/>
    <dgm:cxn modelId="{9BDB9849-4F21-4CB7-82E1-6EB1B9005D1A}" type="presOf" srcId="{EB11DDFB-A30E-43F6-A335-6566DAFACF80}" destId="{4DAB1D69-EA46-4071-A525-04869F029643}" srcOrd="0" destOrd="0" presId="urn:microsoft.com/office/officeart/2005/8/layout/chevron2"/>
    <dgm:cxn modelId="{5D812193-B9E7-4742-BA56-1A308BF27D70}" srcId="{A5624D0D-D351-425E-9E56-1D115F9D5D39}" destId="{8A2DA02D-7101-4CED-8860-261D156A0BA8}" srcOrd="1" destOrd="0" parTransId="{4740E082-85C1-4138-8316-FD4547C3CAEA}" sibTransId="{9C868639-0EE7-44A6-AE2C-7C023866EAB0}"/>
    <dgm:cxn modelId="{DDBB9496-5D74-4DC7-A55F-2D6A82C9C5D7}" srcId="{A5624D0D-D351-425E-9E56-1D115F9D5D39}" destId="{7B10BBA6-3F17-4CCF-B86B-D327BA498515}" srcOrd="0" destOrd="0" parTransId="{9F9F42DE-1735-40F2-9699-F74A8CF5F209}" sibTransId="{B15BB80C-0C71-457F-96DC-5E787770FA48}"/>
    <dgm:cxn modelId="{39FCC504-9194-4E71-9B86-412D2FADFFDE}" srcId="{7B10BBA6-3F17-4CCF-B86B-D327BA498515}" destId="{A2AF26C5-0910-41A7-9833-ADC6345DE0DA}" srcOrd="1" destOrd="0" parTransId="{C80525F3-CF75-4F3E-BEBD-5D2B29FB7555}" sibTransId="{0437F258-8FBF-4AE8-BD8E-3B4073633FB2}"/>
    <dgm:cxn modelId="{888DC500-6210-45F9-BBBC-E7687A762AE7}" type="presParOf" srcId="{FF7D3990-9DD9-4F8E-A002-7D0A35E8E3F3}" destId="{4D6606B1-529E-4A6A-8BB1-2823CE52526E}" srcOrd="0" destOrd="0" presId="urn:microsoft.com/office/officeart/2005/8/layout/chevron2"/>
    <dgm:cxn modelId="{361067E1-C6B1-4E44-912D-80FC539152F6}" type="presParOf" srcId="{4D6606B1-529E-4A6A-8BB1-2823CE52526E}" destId="{320472E0-150C-4EC0-9479-1F6B72C25EF5}" srcOrd="0" destOrd="0" presId="urn:microsoft.com/office/officeart/2005/8/layout/chevron2"/>
    <dgm:cxn modelId="{18F4ED97-DCE9-4011-8CDF-B9087942970A}" type="presParOf" srcId="{4D6606B1-529E-4A6A-8BB1-2823CE52526E}" destId="{4DAB1D69-EA46-4071-A525-04869F029643}" srcOrd="1" destOrd="0" presId="urn:microsoft.com/office/officeart/2005/8/layout/chevron2"/>
    <dgm:cxn modelId="{DE16AC80-1BB4-4A14-B458-57C687592C1C}" type="presParOf" srcId="{FF7D3990-9DD9-4F8E-A002-7D0A35E8E3F3}" destId="{491C5BC2-96F4-45EB-AC50-2456DDA5FCE8}" srcOrd="1" destOrd="0" presId="urn:microsoft.com/office/officeart/2005/8/layout/chevron2"/>
    <dgm:cxn modelId="{5A709120-D0C8-475E-88AF-4D5750846CA1}" type="presParOf" srcId="{FF7D3990-9DD9-4F8E-A002-7D0A35E8E3F3}" destId="{D02C5AE4-1F40-4916-8096-E3CB209F83F3}" srcOrd="2" destOrd="0" presId="urn:microsoft.com/office/officeart/2005/8/layout/chevron2"/>
    <dgm:cxn modelId="{668DA859-3CDA-4025-BF83-B693ACBB306E}" type="presParOf" srcId="{D02C5AE4-1F40-4916-8096-E3CB209F83F3}" destId="{5D4E0C66-1FCA-4056-AF99-61F57F726295}" srcOrd="0" destOrd="0" presId="urn:microsoft.com/office/officeart/2005/8/layout/chevron2"/>
    <dgm:cxn modelId="{579B1962-E8CE-4974-8BC8-B60E73899398}" type="presParOf" srcId="{D02C5AE4-1F40-4916-8096-E3CB209F83F3}" destId="{6A96F95A-232D-499C-B394-34394DF36210}" srcOrd="1" destOrd="0" presId="urn:microsoft.com/office/officeart/2005/8/layout/chevron2"/>
    <dgm:cxn modelId="{4646A0E0-BEAD-483F-9B59-3BD2CC18583C}" type="presParOf" srcId="{FF7D3990-9DD9-4F8E-A002-7D0A35E8E3F3}" destId="{2DBD7085-8205-4DD2-AEDF-BB404F915C77}" srcOrd="3" destOrd="0" presId="urn:microsoft.com/office/officeart/2005/8/layout/chevron2"/>
    <dgm:cxn modelId="{26B9BBC3-8A1C-47A5-BF1D-6867414EEF9D}" type="presParOf" srcId="{FF7D3990-9DD9-4F8E-A002-7D0A35E8E3F3}" destId="{234C92B2-40B6-4BE7-9A77-8CCC2C05D902}" srcOrd="4" destOrd="0" presId="urn:microsoft.com/office/officeart/2005/8/layout/chevron2"/>
    <dgm:cxn modelId="{C54DDF85-286E-4743-974A-DBB448619F24}" type="presParOf" srcId="{234C92B2-40B6-4BE7-9A77-8CCC2C05D902}" destId="{32B584D2-7439-47E7-B448-3DBFAEE250F2}" srcOrd="0" destOrd="0" presId="urn:microsoft.com/office/officeart/2005/8/layout/chevron2"/>
    <dgm:cxn modelId="{60AD2C43-B542-4898-B19C-7ED40D95BC81}" type="presParOf" srcId="{234C92B2-40B6-4BE7-9A77-8CCC2C05D902}" destId="{0451ED4B-5C6F-434A-A658-EC4A8E61DC27}" srcOrd="1" destOrd="0" presId="urn:microsoft.com/office/officeart/2005/8/layout/chevron2"/>
    <dgm:cxn modelId="{C37087BE-26CF-4827-833D-01B418F37A6E}" type="presParOf" srcId="{FF7D3990-9DD9-4F8E-A002-7D0A35E8E3F3}" destId="{90F0DA14-D26C-4B2C-B68A-C85FA3E2B74A}" srcOrd="5" destOrd="0" presId="urn:microsoft.com/office/officeart/2005/8/layout/chevron2"/>
    <dgm:cxn modelId="{B32558FA-E4EE-49F1-8F57-40EFD2589089}" type="presParOf" srcId="{FF7D3990-9DD9-4F8E-A002-7D0A35E8E3F3}" destId="{42ABEA8C-38B6-42A8-A356-D029B1B859C8}" srcOrd="6" destOrd="0" presId="urn:microsoft.com/office/officeart/2005/8/layout/chevron2"/>
    <dgm:cxn modelId="{9E2C4184-552C-47A3-B562-DFBE50CFF9DD}" type="presParOf" srcId="{42ABEA8C-38B6-42A8-A356-D029B1B859C8}" destId="{18AF3F7A-D785-41A7-A7AA-AD9BF318EA5A}" srcOrd="0" destOrd="0" presId="urn:microsoft.com/office/officeart/2005/8/layout/chevron2"/>
    <dgm:cxn modelId="{DAA13B3F-E9B3-488B-90FA-F335FA04F57D}" type="presParOf" srcId="{42ABEA8C-38B6-42A8-A356-D029B1B859C8}" destId="{F454D8BA-4403-480E-99ED-8C82A064C0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5C489-13D8-4E4A-8AF0-8232AD4244F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0D316-367A-4006-BE74-80BBDE855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2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the alternate diploma</a:t>
            </a:r>
            <a:r>
              <a:rPr lang="en-US" baseline="0" dirty="0" smtClean="0"/>
              <a:t> may be obtained at any point during the student’s right to a FAPE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0D316-367A-4006-BE74-80BBDE855F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7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33475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6139372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1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NED.Graduates@tn.gov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TNED.Graduates@tn.gov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TNED.Graduates@tn.gov" TargetMode="Externa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TNED.Graduates@tn.gov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64001"/>
            <a:ext cx="8839200" cy="1422399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Graduation Cohort: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Timeline, Overview, and Appeals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2400" y="5410200"/>
            <a:ext cx="8839200" cy="81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April 20, 2017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9:45 a.m. CDT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Evan Kramer, Project Manager – Office of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Cohort Process Timeline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585397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9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Process Improvement: Changes in 2017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Timeline 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Reopened Cohort application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 month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earlier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than last year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Platform adjustments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Adjusted Comments, Approve/Deny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fields in application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Added new fields in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file download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Appeals adjustments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Amended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appeal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format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Detailed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guidance and webinar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May 24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documentation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EIS data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change cohort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letter template with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DCS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Summary: Timeline and Process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has changed in the graduation rate process?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Document review began earlier; quicker feedback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should I enter/correct data and upload documents?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June 16, 2017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fall/spring graduates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August 11, 2017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for summer graduates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resources can help answer my questions?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page of Cohort application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still unanswered,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TNED.Graduates@tn.gov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4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Review: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Federal Requirements and Definitions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Defining the Graduation Cohort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“The number of students who form the original cohort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entering first-time students in grade 9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enrolled in the high school…adjusted by—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Adding the students who joined that cohort, after the date of the determination of the original cohort; and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Subtracting only those students who left the cohort, after the date of the determination of the original cohort…”</a:t>
            </a:r>
          </a:p>
        </p:txBody>
      </p:sp>
    </p:spTree>
    <p:extLst>
      <p:ext uri="{BB962C8B-B14F-4D97-AF65-F5344CB8AC3E}">
        <p14:creationId xmlns:p14="http://schemas.microsoft.com/office/powerpoint/2010/main" val="2672099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Defining Graduates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“The number of students in the cohort…who earned 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regular high school diploma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before, during, or at the conclusion of—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fourth year of high school;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summer session immediately following the fourth year of high school”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“Shall not include 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equivalency diploma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certificate of completion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certificate of attendance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or similar lesser credential”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7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Assigning Students to Cohorts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department assigns students a cohort year based on a combination of the student’s enrollment record and the value of year entered grade 9 (YE9).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discrepant cases (e.g., where a student has a grade 9 enrollment during the 2013-14 school year and a YE9 value of 2015, the enrollment record in EIS is used to generate the cohort year.)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Once assigned,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value remains fixed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can only be changed with official documentation.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highlights the importance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correct data entry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2949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Removing Students from the Cohort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“To remove a student from a cohort, a school or local education shall require documentation…to confirm that the student has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transferred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out,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emigrated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another country, or transferred to 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prison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 juvenile facility, or is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deceased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term “transferred out” means a student has left for: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“Another school from which the student is expected to receive a regular high school diploma”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“Another educational program from which the student is expected to receive a regular high school diploma…”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Required </a:t>
            </a:r>
            <a:r>
              <a:rPr lang="en-US" dirty="0">
                <a:latin typeface="Georgia" panose="02040502050405020303" pitchFamily="18" charset="0"/>
              </a:rPr>
              <a:t>Documentation </a:t>
            </a:r>
            <a:r>
              <a:rPr lang="en-US" dirty="0" smtClean="0">
                <a:latin typeface="Georgia" panose="02040502050405020303" pitchFamily="18" charset="0"/>
              </a:rPr>
              <a:t>for Cohort Adjustments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“The confirmation of a student’s transfer to another school or educational program…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documentation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such transfer from the receiving school or program…”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“A student…for whom there is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confirmation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the student having transferred out…shall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remain in the adjusted cohort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“A student who is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retained in grade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 who is enrolled in a program leading to a general equivalency diploma, or other…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that does not issue…a regular high school diploma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shall not be considered transferred out and shall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remain in the adjusted cohort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83171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Summary: Requirements and Definitions</a:t>
            </a:r>
            <a:endParaRPr lang="en-US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Which students count as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graduates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Students who receive a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regular education 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diploma within four years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plus a summer</a:t>
                </a:r>
              </a:p>
              <a:p>
                <a:pPr marL="0" indent="0">
                  <a:buNone/>
                </a:pP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Which students count in the 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cohort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Students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who enter grade 9 for the first time four years earlier…</a:t>
                </a:r>
              </a:p>
              <a:p>
                <a:pPr lvl="2"/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Plus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students who enter after the cohort is determined</a:t>
                </a:r>
              </a:p>
              <a:p>
                <a:pPr lvl="2"/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Minus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students for whom there is </a:t>
                </a: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documentation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that the student transferred out, emigrated, or passed away</a:t>
                </a:r>
                <a:endParaRPr lang="en-US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How is graduation rate calculated?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1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Number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of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students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who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graduate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in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four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years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sz="19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regular</m:t>
                        </m:r>
                        <m:r>
                          <a:rPr lang="en-US" sz="19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diploma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Number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of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students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in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graduating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class</m:t>
                        </m:r>
                        <m: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cohort</m:t>
                        </m:r>
                      </m:den>
                    </m:f>
                  </m:oMath>
                </a14:m>
                <a:endParaRPr lang="en-US" sz="1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4" t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45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Agenda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Review: Timeline and Process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Review: Federal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Requirements and Definitions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Common Questions and Guidance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Appeals Parameters and Scenarios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Status Snapshot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and Feedback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3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Common Questions and Guidance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Phase I: Tasks to Complete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withdrawal information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Documents can only be uploaded for withdrawal codes 2, 5, 6, 8, 10, or 17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completion information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Must have valid completion document, completion date, and completion period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Code early graduates correctly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have withdrawal code 12, completion period “EA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Verify student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demographics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subgroup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reporting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FF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data that remain incorrect and any documents not uploaded will be ineligible for appeal during Phase II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Phase I: Common Issues to Resolve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449679"/>
              </p:ext>
            </p:extLst>
          </p:nvPr>
        </p:nvGraphicFramePr>
        <p:xfrm>
          <a:off x="228600" y="1193800"/>
          <a:ext cx="8763000" cy="4250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71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Situation</a:t>
                      </a:r>
                      <a:endParaRPr lang="en-US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Resolution</a:t>
                      </a:r>
                      <a:endParaRPr lang="en-US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withdrew to Job Corps</a:t>
                      </a:r>
                      <a:endParaRPr lang="en-US" sz="16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Code as 00, 01, or 05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Note: The student can only be removed with official documentation that s/he received an on-time regular education diploma</a:t>
                      </a:r>
                      <a:endParaRPr lang="en-US" sz="1600" dirty="0" smtClean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withdrew, but there is no “Attach” link in the Cohort application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Ensure that the correct withdrawal code is entered for correct enrollment in SIS/EIS; this will update in Cohort application the following morning</a:t>
                      </a:r>
                    </a:p>
                    <a:p>
                      <a:pPr marL="285750" marR="0" lvl="0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Note: A student will only be eligible for removal from the cohort if the student’s withdrawal code is 02, 05, 06, 08, 10, or 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is in the wrong cohort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Submit official documentation (e.g., transcript, letter on letterhead from administration) confirming first enrollment in grade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rolled over into the cohort but never attended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Submit official letter from administrator confirming the student never attended the school in question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28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Phase I: Common Issues to Resolve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856387"/>
              </p:ext>
            </p:extLst>
          </p:nvPr>
        </p:nvGraphicFramePr>
        <p:xfrm>
          <a:off x="228600" y="1193800"/>
          <a:ext cx="8763000" cy="346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71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Situation</a:t>
                      </a:r>
                      <a:endParaRPr lang="en-US" sz="18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Resolution</a:t>
                      </a:r>
                      <a:endParaRPr lang="en-US" sz="18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is missing from the cohort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Check that the student does not appear in a different active cohort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Email </a:t>
                      </a:r>
                      <a:r>
                        <a:rPr lang="en-US" sz="1600" u="sng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2"/>
                        </a:rPr>
                        <a:t>TNED.Graduates@tn.gov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 and include the student’s state ID number, the student’s transcript, and any information as to why the data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might be incorrect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is enrolled elsewhere, according to EIS, but the student still appears in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our district’s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cohort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Ensure the student does not have multiple ID numbers.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Note: 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who enrolls in an 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adult or alternative school 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is not removed from another district’s cohort, as these schools do not generate their own cohorts.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Note: 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The student can only be removed with official documentation that s/he received an on-time regular education diploma from the receiving school/program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1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Phase I: Common Issues to Resolve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155750"/>
              </p:ext>
            </p:extLst>
          </p:nvPr>
        </p:nvGraphicFramePr>
        <p:xfrm>
          <a:off x="228600" y="1193800"/>
          <a:ext cx="8763000" cy="446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71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Situation</a:t>
                      </a:r>
                      <a:endParaRPr lang="en-US" sz="18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Resolution</a:t>
                      </a:r>
                      <a:endParaRPr lang="en-US" sz="1800" dirty="0"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365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does not appear on the EIS Roster of Graduates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Contact the EIS Help Desk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who was initially withdrawn out of state (05) actually withdrew to an out-of-state online school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Change the student’s withdrawal code to 17 in SIS/EIS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If your district’s SIS package prevents this change, email </a:t>
                      </a:r>
                      <a:r>
                        <a:rPr lang="en-US" sz="1600" u="sng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2"/>
                        </a:rPr>
                        <a:t>TNED.Graduates@tn.gov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 to confirm that it is not possible to change the withdrawal code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who was initially withdrawn to a home school (10) was actually enrolled in a non-public school (06), or vice versa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Ensure that the withdrawal code corresponds to the actual withdrawal circumstance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Ensure that the uploaded documentation matches the withdrawal code (records request for WD06 and complete Intent to Home School form for WD10)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has a withdrawal code indicating s/he went to another school (04) or district (03), but there is no subsequent enrollment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Reach out to the district to ensure the student’s enrollment is entered correctly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Note: 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 student who has a withdrawal code of 03 or 04 can only be removed with a 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subsequent enrollment 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in EIS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7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Phase I: Common Document Denial Reasons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02: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Written acknowledgment must confirm that the student receives services resulting in regular diploma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05: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Notes/hearsay from friends/neighbors/pastors, etc. are not sufficient documentation for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out-of-country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withdrawals</a:t>
            </a:r>
          </a:p>
          <a:p>
            <a:pPr lvl="1"/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exchange students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Documents must come from exchange agency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state year of participation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06/10: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 that supports withdrawal to out-of-state online schools should use code 17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17: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Screenshots of student homepage, payment receipts, and/or enrollment applications are all insufficient 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Summary: Phase I Tasks and Issues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withdrawal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and documentation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 new documentation for denials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completion information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completion document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completion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and completion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Verify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SIS, EIS, and the Cohort application to ensure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updated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correctly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Refer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common situations 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resolve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this document, which will be available on the Cohort application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53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Appeals Parameters and Scenarios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Appeals Overview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appeals process lets districts resolve issues outside the scope of normal cohort calculations.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will discuss what, how, and when districts may appeal.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Districts must correct all non-appealable issues according to the cohort timeline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discussed earlier.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91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Appealable vs. Non-Appealable Issues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questions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Were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corrected and verified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the Cohort application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before the deadline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before the deadline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Did the student earn an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on-time regular diploma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Your district can appeal most cases if you can answer “yes” to the questions above.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8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Objectives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the end of this session, we should all be able to: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List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deadlines and required actions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the cohort process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Define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statutory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requirements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guide graduation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rates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graduation rates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using information from the Cohort application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explain common data entry errors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the required steps to avoid/resolve them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Differentiate between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appealable and non-appealable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9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Categories of Appealable Issues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errors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EIS extracts did not process correctly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not the same as data that were submitted incorrectly to EIS)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did not apply approved update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Subsequent enrollments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enrolled directly in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another district’s home school or adult/alternative school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left to another district but did not enroll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earning diplomas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earned a regular diploma from the adult/alternative school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within the district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 from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another TN district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earned a regular diploma from Job Corps, jail, or prison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37527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General Requirements for Approved Appeals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Correct data in Cohort application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Official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documentation that the student earned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on-time regular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diploma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satisfies the Withdrawal Code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First-time documentation will be automatically denied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247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Common Appealable Cohort Issues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denied documentation for students with withdrawal code 2, 5, 6, 8, 10, or 17: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district has documentation that satisfies the guidelines in the 2017 Withdrawal Code Guidance document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did not apply a requested cohort update: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district has documentation (e.g., email correspondence) that the department committed to making the update.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EIS extracts failed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before the deadline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This is not the same as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incorrect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submissions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7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Appealable Cohort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was remanded to jail/prison, but district has documentation of </a:t>
            </a:r>
            <a:r>
              <a:rPr lang="en-US" b="1" dirty="0" smtClean="0"/>
              <a:t>on-time regular diploma</a:t>
            </a:r>
          </a:p>
          <a:p>
            <a:endParaRPr lang="en-US" dirty="0" smtClean="0"/>
          </a:p>
          <a:p>
            <a:r>
              <a:rPr lang="en-US" dirty="0" smtClean="0"/>
              <a:t>Student transferred to another TN public district and withdrew to homeschool; receiving district must have signed Intent to Home School form</a:t>
            </a:r>
          </a:p>
          <a:p>
            <a:endParaRPr lang="en-US" dirty="0" smtClean="0"/>
          </a:p>
          <a:p>
            <a:r>
              <a:rPr lang="en-US" dirty="0" smtClean="0"/>
              <a:t>Student withdrew to Job Corps or adult/alternative school in another TN district, and district has documentation of on-time regular diploma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Common Non-Appealable Cohort Issues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District did not upload documentation on or before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June 16 deadline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department will automatically deny documentation submitted for the first time during the appeals window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District did not enter completion information for spring and/or summer graduates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District did not correct inaccurate data (e.g. withdrawal code, race/ethnicity, year entered grade 9, etc.) before the deadline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Summary: Appealable and Non-Appealable Cohort Issues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Your district can appeal students if: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corrected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verified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Cohort application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before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withdrawal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documentation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was submitted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before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student earned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on-time regular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diploma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Your district’s appeal is likely to be successful if: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submitted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before the deadline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documentation satisfies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Withdrawal Code Guidance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provides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official documentation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students earned a regular diploma, where applicable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0723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Status Snapshot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Thanks to your work, the process is ahead of schedule compared to last year.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of yesterday…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7,836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documents had been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uploaded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That’s about 2,000 more than this time last year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5,912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documents had been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reviewed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That’s about 5,000 more than this time last year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12,304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students were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eligible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for removal (based on withdrawals)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 we should see about 4,000 more documents before June 16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June 16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your district should check: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who have a withdrawal code of 02, 05, 06, 08, 10, or 17 but do not have a document uploaded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who have blank values for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both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completion type and withdrawal code in the Cohort application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Any unexplained students who do not have a completion type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705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Questions?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Feedback?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2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Upcoming Deadlines and Actions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June 16: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data must be correct and complete in the Cohort application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Withdrawal and completion data, document uploads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Any incorrect or missing data after June 16 will not be considered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July 24: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Appeals window opens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 appeals for allowable situations only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Submit summer completion information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August 11: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Appeals window closes; no late submissions accepted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7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Context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have attempted to improve the process in response to your feedback.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for your patience with information you have seen before.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atin typeface="Georgia" panose="02040502050405020303" pitchFamily="18" charset="0"/>
              </a:rPr>
              <a:t>Thank you for your partnership in the graduation cohort process.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aim to improve the process and align with state and federal guidelines to incentivize what is best for students.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will share more information about the appeals process in 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webinar on May 24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 1:00 p.m. CDT.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questions that were not addressed today, please review the documents on the Cohort application or email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TNED.Graduates@tn.gov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5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Review: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Timeline and Process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Graduation Cohort Process Timeline</a:t>
            </a: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282743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6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Cohort Process Timeline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62101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2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Cohort Process Timeline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609475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Cohort Process Timeline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82111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5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13453</TotalTime>
  <Words>2670</Words>
  <Application>Microsoft Office PowerPoint</Application>
  <PresentationFormat>On-screen Show (4:3)</PresentationFormat>
  <Paragraphs>311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Cambria Math</vt:lpstr>
      <vt:lpstr>Georgia</vt:lpstr>
      <vt:lpstr>Open Sans</vt:lpstr>
      <vt:lpstr>PermianSlabSerifTypeface</vt:lpstr>
      <vt:lpstr>Symbol</vt:lpstr>
      <vt:lpstr>PowerPoint B</vt:lpstr>
      <vt:lpstr>Graduation Cohort:  Timeline, Overview, and Appeals</vt:lpstr>
      <vt:lpstr>Agenda</vt:lpstr>
      <vt:lpstr>Objectives</vt:lpstr>
      <vt:lpstr>Context</vt:lpstr>
      <vt:lpstr>Review:  Timeline and Process</vt:lpstr>
      <vt:lpstr>Graduation Cohort Process Timeline</vt:lpstr>
      <vt:lpstr>Graduation Cohort Process Timeline</vt:lpstr>
      <vt:lpstr>Graduation Cohort Process Timeline</vt:lpstr>
      <vt:lpstr>Graduation Cohort Process Timeline</vt:lpstr>
      <vt:lpstr>Graduation Cohort Process Timeline</vt:lpstr>
      <vt:lpstr>Process Improvement: Changes in 2017</vt:lpstr>
      <vt:lpstr>Summary: Timeline and Process</vt:lpstr>
      <vt:lpstr>Review:  Federal Requirements and Definitions</vt:lpstr>
      <vt:lpstr>Defining the Graduation Cohort</vt:lpstr>
      <vt:lpstr>Defining Graduates</vt:lpstr>
      <vt:lpstr>Assigning Students to Cohorts</vt:lpstr>
      <vt:lpstr>Removing Students from the Cohort</vt:lpstr>
      <vt:lpstr>Required Documentation for Cohort Adjustments</vt:lpstr>
      <vt:lpstr>Summary: Requirements and Definitions</vt:lpstr>
      <vt:lpstr>Common Questions and Guidance</vt:lpstr>
      <vt:lpstr>Phase I: Tasks to Complete</vt:lpstr>
      <vt:lpstr>Phase I: Common Issues to Resolve</vt:lpstr>
      <vt:lpstr>Phase I: Common Issues to Resolve</vt:lpstr>
      <vt:lpstr>Phase I: Common Issues to Resolve</vt:lpstr>
      <vt:lpstr>Phase I: Common Document Denial Reasons</vt:lpstr>
      <vt:lpstr>Summary: Phase I Tasks and Issues</vt:lpstr>
      <vt:lpstr>Appeals Parameters and Scenarios</vt:lpstr>
      <vt:lpstr>Appeals Overview</vt:lpstr>
      <vt:lpstr>Appealable vs. Non-Appealable Issues</vt:lpstr>
      <vt:lpstr>Categories of Appealable Issues</vt:lpstr>
      <vt:lpstr>General Requirements for Approved Appeals</vt:lpstr>
      <vt:lpstr>Common Appealable Cohort Issues</vt:lpstr>
      <vt:lpstr>Common Appealable Cohort Issues</vt:lpstr>
      <vt:lpstr>Common Non-Appealable Cohort Issues</vt:lpstr>
      <vt:lpstr>Summary: Appealable and Non-Appealable Cohort Issues</vt:lpstr>
      <vt:lpstr>Status Snapshot</vt:lpstr>
      <vt:lpstr>Thanks to your work, the process is ahead of schedule compared to last year.</vt:lpstr>
      <vt:lpstr>Questions? Feedback?</vt:lpstr>
      <vt:lpstr>Upcoming Deadlines and Actions</vt:lpstr>
      <vt:lpstr>Thank you for your partnership in the graduation cohort process.</vt:lpstr>
    </vt:vector>
  </TitlesOfParts>
  <Company>State of Tennessee: Finance &amp;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Kramer</dc:creator>
  <cp:lastModifiedBy>Evan Kramer</cp:lastModifiedBy>
  <cp:revision>482</cp:revision>
  <dcterms:created xsi:type="dcterms:W3CDTF">2015-04-23T14:06:28Z</dcterms:created>
  <dcterms:modified xsi:type="dcterms:W3CDTF">2017-04-20T14:27:47Z</dcterms:modified>
</cp:coreProperties>
</file>