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53E09-210D-9546-9186-C780FB27C1B4}" type="datetimeFigureOut">
              <a:rPr lang="en-US" smtClean="0"/>
              <a:t>4/2/17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55A1F-4CFC-F947-90B2-347DC032E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2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5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3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1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23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8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7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7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FA9B7-C81B-DD43-9106-576F244D31E8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1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na-1370603787Lg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92690" y="950714"/>
            <a:ext cx="3092276" cy="17394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60445" y="207327"/>
            <a:ext cx="57388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Gel Electrophoresis</a:t>
            </a:r>
            <a:endParaRPr lang="en-US" sz="5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871139" y="686772"/>
            <a:ext cx="1757984" cy="19598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43822" y="1243963"/>
            <a:ext cx="578876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Purpose: separate molecules by size and/or charge</a:t>
            </a:r>
          </a:p>
          <a:p>
            <a:pPr algn="ctr"/>
            <a:r>
              <a:rPr lang="en-US" dirty="0"/>
              <a:t>In molecular biology these are usually DNA/RNA or proteins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Requires:</a:t>
            </a:r>
          </a:p>
          <a:p>
            <a:pPr marL="342900" indent="-342900" algn="ctr">
              <a:buAutoNum type="arabicParenR"/>
            </a:pPr>
            <a:r>
              <a:rPr lang="en-US" dirty="0"/>
              <a:t>a matrix (gel) for molecules to travel through</a:t>
            </a:r>
          </a:p>
          <a:p>
            <a:pPr algn="ctr"/>
            <a:r>
              <a:rPr lang="en-US" dirty="0"/>
              <a:t>(usually </a:t>
            </a:r>
            <a:r>
              <a:rPr lang="en-US" dirty="0" err="1"/>
              <a:t>agarose</a:t>
            </a:r>
            <a:r>
              <a:rPr lang="en-US" dirty="0"/>
              <a:t> or polyacrylamide)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2)  A constant electrical current forcing molecules to move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43823" y="3918125"/>
            <a:ext cx="5868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Exhibit: home made agar gel electrophoresis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120097" y="4431620"/>
            <a:ext cx="513095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Separate food coloring by size in an agar matrix</a:t>
            </a:r>
          </a:p>
          <a:p>
            <a:endParaRPr lang="en-US" dirty="0"/>
          </a:p>
          <a:p>
            <a:r>
              <a:rPr lang="en-US" dirty="0"/>
              <a:t>Agar – agar agar from Li Ming Global Mart</a:t>
            </a:r>
          </a:p>
          <a:p>
            <a:r>
              <a:rPr lang="en-US" dirty="0"/>
              <a:t>Power supply – 9 V batteries</a:t>
            </a:r>
          </a:p>
          <a:p>
            <a:r>
              <a:rPr lang="en-US" dirty="0"/>
              <a:t>Paper clips</a:t>
            </a:r>
          </a:p>
          <a:p>
            <a:r>
              <a:rPr lang="en-US" dirty="0"/>
              <a:t>gel box – lid from pipette tip container</a:t>
            </a:r>
          </a:p>
          <a:p>
            <a:r>
              <a:rPr lang="en-US" dirty="0"/>
              <a:t>Gel comb – 3D printed</a:t>
            </a:r>
          </a:p>
          <a:p>
            <a:r>
              <a:rPr lang="en-US" dirty="0"/>
              <a:t>Running buffer – borax;   loading buffer – corn syrup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409927" y="4716697"/>
            <a:ext cx="27200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Primary colors are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b="1" dirty="0">
                <a:solidFill>
                  <a:srgbClr val="FF0000"/>
                </a:solidFill>
              </a:rPr>
              <a:t>ed</a:t>
            </a:r>
            <a:r>
              <a:rPr lang="en-US" dirty="0"/>
              <a:t>, </a:t>
            </a:r>
            <a:r>
              <a:rPr lang="en-US" b="1" dirty="0">
                <a:solidFill>
                  <a:srgbClr val="0000FF"/>
                </a:solidFill>
              </a:rPr>
              <a:t>blue</a:t>
            </a:r>
            <a:r>
              <a:rPr lang="en-US" dirty="0"/>
              <a:t>, </a:t>
            </a:r>
            <a:r>
              <a:rPr lang="en-US" b="1" dirty="0">
                <a:solidFill>
                  <a:srgbClr val="FFFF00"/>
                </a:solidFill>
              </a:rPr>
              <a:t>yellow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Question is:</a:t>
            </a:r>
          </a:p>
          <a:p>
            <a:pPr algn="ctr"/>
            <a:r>
              <a:rPr lang="en-US" dirty="0"/>
              <a:t>What colors are </a:t>
            </a:r>
            <a:r>
              <a:rPr lang="en-US" b="1" dirty="0">
                <a:solidFill>
                  <a:srgbClr val="008000"/>
                </a:solidFill>
              </a:rPr>
              <a:t>green</a:t>
            </a:r>
            <a:r>
              <a:rPr lang="en-US" dirty="0"/>
              <a:t> and </a:t>
            </a:r>
          </a:p>
          <a:p>
            <a:pPr algn="ctr"/>
            <a:r>
              <a:rPr lang="en-US" b="1" dirty="0">
                <a:solidFill>
                  <a:srgbClr val="5509B3"/>
                </a:solidFill>
              </a:rPr>
              <a:t>p</a:t>
            </a:r>
            <a:r>
              <a:rPr lang="en-US" b="1" dirty="0">
                <a:solidFill>
                  <a:srgbClr val="5509B3"/>
                </a:solidFill>
              </a:rPr>
              <a:t>urple</a:t>
            </a:r>
            <a:r>
              <a:rPr lang="en-US" dirty="0"/>
              <a:t> made from?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97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Macintosh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2017-04-02T20:51:25Z</dcterms:created>
  <dcterms:modified xsi:type="dcterms:W3CDTF">2017-04-02T20:52:15Z</dcterms:modified>
</cp:coreProperties>
</file>