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schemas.openxmlformats.org/officeDocument/2006/relationships/slide" Target="slides/slide20.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038475" cy="466725"/>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970337" y="0"/>
            <a:ext cx="3038475" cy="466725"/>
          </a:xfrm>
          <a:prstGeom prst="rect">
            <a:avLst/>
          </a:prstGeom>
          <a:noFill/>
          <a:ln>
            <a:noFill/>
          </a:ln>
        </p:spPr>
        <p:txBody>
          <a:bodyPr anchorCtr="0" anchor="t" bIns="91425" lIns="91425" rIns="91425" tIns="91425"/>
          <a:lstStyle>
            <a:lvl1pPr indent="0" lvl="0" marL="0" marR="0" rtl="0" algn="r">
              <a:spcBef>
                <a:spcPts val="0"/>
              </a:spcBef>
              <a:spcAft>
                <a:spcPts val="0"/>
              </a:spcAft>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717550" y="1162050"/>
            <a:ext cx="5575300" cy="31368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701675" y="4473575"/>
            <a:ext cx="5607049" cy="3660775"/>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829675"/>
            <a:ext cx="3038475" cy="466725"/>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970337" y="8829675"/>
            <a:ext cx="3038475" cy="466725"/>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701675" y="4473575"/>
            <a:ext cx="5607049" cy="3660775"/>
          </a:xfrm>
          <a:prstGeom prst="rect">
            <a:avLst/>
          </a:prstGeom>
        </p:spPr>
        <p:txBody>
          <a:bodyPr anchorCtr="0" anchor="t" bIns="91425" lIns="91425" rIns="91425" tIns="91425">
            <a:noAutofit/>
          </a:bodyPr>
          <a:lstStyle/>
          <a:p>
            <a:pPr lvl="0">
              <a:spcBef>
                <a:spcPts val="0"/>
              </a:spcBef>
              <a:buNone/>
            </a:pPr>
            <a:r>
              <a:rPr lang="en-US"/>
              <a:t>Mr. Scott is speaking </a:t>
            </a:r>
          </a:p>
        </p:txBody>
      </p:sp>
      <p:sp>
        <p:nvSpPr>
          <p:cNvPr id="145" name="Shape 145"/>
          <p:cNvSpPr/>
          <p:nvPr>
            <p:ph idx="2" type="sldImg"/>
          </p:nvPr>
        </p:nvSpPr>
        <p:spPr>
          <a:xfrm>
            <a:off x="717550" y="1162050"/>
            <a:ext cx="5575300" cy="31368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717550" y="1162050"/>
            <a:ext cx="5575200" cy="31368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701675" y="4473575"/>
            <a:ext cx="5607000" cy="3660900"/>
          </a:xfrm>
          <a:prstGeom prst="rect">
            <a:avLst/>
          </a:prstGeom>
        </p:spPr>
        <p:txBody>
          <a:bodyPr anchorCtr="0" anchor="t" bIns="91425" lIns="91425" rIns="91425" tIns="91425">
            <a:noAutofit/>
          </a:bodyPr>
          <a:lstStyle/>
          <a:p>
            <a:pPr lvl="0">
              <a:spcBef>
                <a:spcPts val="0"/>
              </a:spcBef>
              <a:buNone/>
            </a:pPr>
            <a:r>
              <a:rPr lang="en-US"/>
              <a:t>Thomas</a:t>
            </a:r>
          </a:p>
        </p:txBody>
      </p:sp>
      <p:sp>
        <p:nvSpPr>
          <p:cNvPr id="214" name="Shape 214"/>
          <p:cNvSpPr txBox="1"/>
          <p:nvPr>
            <p:ph idx="12" type="sldNum"/>
          </p:nvPr>
        </p:nvSpPr>
        <p:spPr>
          <a:xfrm>
            <a:off x="3970337" y="8829675"/>
            <a:ext cx="3038399" cy="4668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717550" y="1162050"/>
            <a:ext cx="5575200" cy="31368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701675" y="4473575"/>
            <a:ext cx="5607000" cy="3660900"/>
          </a:xfrm>
          <a:prstGeom prst="rect">
            <a:avLst/>
          </a:prstGeom>
        </p:spPr>
        <p:txBody>
          <a:bodyPr anchorCtr="0" anchor="t" bIns="91425" lIns="91425" rIns="91425" tIns="91425">
            <a:noAutofit/>
          </a:bodyPr>
          <a:lstStyle/>
          <a:p>
            <a:pPr lvl="0">
              <a:spcBef>
                <a:spcPts val="0"/>
              </a:spcBef>
              <a:buNone/>
            </a:pPr>
            <a:r>
              <a:rPr lang="en-US"/>
              <a:t>Roshni</a:t>
            </a:r>
          </a:p>
        </p:txBody>
      </p:sp>
      <p:sp>
        <p:nvSpPr>
          <p:cNvPr id="222" name="Shape 222"/>
          <p:cNvSpPr txBox="1"/>
          <p:nvPr>
            <p:ph idx="12" type="sldNum"/>
          </p:nvPr>
        </p:nvSpPr>
        <p:spPr>
          <a:xfrm>
            <a:off x="3970337" y="8829675"/>
            <a:ext cx="3038399" cy="4668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717550" y="1162050"/>
            <a:ext cx="5575200" cy="31368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701675" y="4473575"/>
            <a:ext cx="5607000" cy="3660900"/>
          </a:xfrm>
          <a:prstGeom prst="rect">
            <a:avLst/>
          </a:prstGeom>
        </p:spPr>
        <p:txBody>
          <a:bodyPr anchorCtr="0" anchor="t" bIns="91425" lIns="91425" rIns="91425" tIns="91425">
            <a:noAutofit/>
          </a:bodyPr>
          <a:lstStyle/>
          <a:p>
            <a:pPr lvl="0">
              <a:spcBef>
                <a:spcPts val="0"/>
              </a:spcBef>
              <a:buNone/>
            </a:pPr>
            <a:r>
              <a:rPr lang="en-US"/>
              <a:t>Lorena</a:t>
            </a:r>
          </a:p>
        </p:txBody>
      </p:sp>
      <p:sp>
        <p:nvSpPr>
          <p:cNvPr id="230" name="Shape 230"/>
          <p:cNvSpPr txBox="1"/>
          <p:nvPr>
            <p:ph idx="12" type="sldNum"/>
          </p:nvPr>
        </p:nvSpPr>
        <p:spPr>
          <a:xfrm>
            <a:off x="3970337" y="8829675"/>
            <a:ext cx="3038399" cy="4668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717550" y="1162050"/>
            <a:ext cx="5575300" cy="31368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37" name="Shape 237"/>
          <p:cNvSpPr txBox="1"/>
          <p:nvPr>
            <p:ph idx="1" type="body"/>
          </p:nvPr>
        </p:nvSpPr>
        <p:spPr>
          <a:xfrm>
            <a:off x="701675" y="4473575"/>
            <a:ext cx="5607049" cy="3660775"/>
          </a:xfrm>
          <a:prstGeom prst="rect">
            <a:avLst/>
          </a:prstGeom>
          <a:noFill/>
          <a:ln>
            <a:noFill/>
          </a:ln>
        </p:spPr>
        <p:txBody>
          <a:bodyPr anchorCtr="0" anchor="t" bIns="45700" lIns="91425" rIns="91425" tIns="45700">
            <a:noAutofit/>
          </a:bodyPr>
          <a:lstStyle/>
          <a:p>
            <a:pPr lvl="0" rtl="0">
              <a:spcBef>
                <a:spcPts val="0"/>
              </a:spcBef>
              <a:buClr>
                <a:schemeClr val="dk1"/>
              </a:buClr>
              <a:buSzPct val="25000"/>
              <a:buFont typeface="Arial"/>
              <a:buNone/>
            </a:pPr>
            <a:r>
              <a:rPr lang="en-US"/>
              <a:t>Soles4Souls - </a:t>
            </a:r>
            <a:r>
              <a:rPr b="1" lang="en-US"/>
              <a:t>MM</a:t>
            </a:r>
          </a:p>
          <a:p>
            <a:pPr indent="0" lvl="0" marL="0" marR="0" rtl="0" algn="l">
              <a:spcBef>
                <a:spcPts val="0"/>
              </a:spcBef>
              <a:buSzPct val="25000"/>
              <a:buNone/>
            </a:pPr>
            <a:r>
              <a:rPr b="0" i="0" lang="en-US" u="none" cap="none" strike="noStrike">
                <a:solidFill>
                  <a:schemeClr val="dk1"/>
                </a:solidFill>
                <a:latin typeface="Calibri"/>
                <a:ea typeface="Calibri"/>
                <a:cs typeface="Calibri"/>
                <a:sym typeface="Calibri"/>
              </a:rPr>
              <a:t>American Cancer Society</a:t>
            </a:r>
          </a:p>
          <a:p>
            <a:pPr indent="0" lvl="1" marL="457200" marR="0" rtl="0" algn="l">
              <a:spcBef>
                <a:spcPts val="0"/>
              </a:spcBef>
              <a:buSzPct val="25000"/>
              <a:buNone/>
            </a:pPr>
            <a:r>
              <a:rPr b="0" i="0" lang="en-US" u="none" cap="none" strike="noStrike">
                <a:solidFill>
                  <a:schemeClr val="dk1"/>
                </a:solidFill>
                <a:latin typeface="Calibri"/>
                <a:ea typeface="Calibri"/>
                <a:cs typeface="Calibri"/>
                <a:sym typeface="Calibri"/>
              </a:rPr>
              <a:t>Luminary Ceremony</a:t>
            </a:r>
          </a:p>
          <a:p>
            <a:pPr indent="0" lvl="1" marL="457200" marR="0" rtl="0" algn="l">
              <a:spcBef>
                <a:spcPts val="0"/>
              </a:spcBef>
              <a:buSzPct val="25000"/>
              <a:buNone/>
            </a:pPr>
            <a:r>
              <a:rPr b="0" i="0" lang="en-US" u="none" cap="none" strike="noStrike">
                <a:solidFill>
                  <a:schemeClr val="dk1"/>
                </a:solidFill>
                <a:latin typeface="Calibri"/>
                <a:ea typeface="Calibri"/>
                <a:cs typeface="Calibri"/>
                <a:sym typeface="Calibri"/>
              </a:rPr>
              <a:t>ACS Relay for Life Feet</a:t>
            </a:r>
          </a:p>
          <a:p>
            <a:pPr indent="0" lvl="0" marL="0" marR="0" rtl="0" algn="l">
              <a:spcBef>
                <a:spcPts val="0"/>
              </a:spcBef>
              <a:buSzPct val="25000"/>
              <a:buNone/>
            </a:pPr>
            <a:r>
              <a:rPr b="0" i="0" lang="en-US" u="none" cap="none" strike="noStrike">
                <a:solidFill>
                  <a:schemeClr val="dk1"/>
                </a:solidFill>
                <a:latin typeface="Calibri"/>
                <a:ea typeface="Calibri"/>
                <a:cs typeface="Calibri"/>
                <a:sym typeface="Calibri"/>
              </a:rPr>
              <a:t>Raised over $11,000 as a state during 2016-2017 school year for ACS - </a:t>
            </a:r>
            <a:r>
              <a:rPr b="1" i="0" lang="en-US" u="none" cap="none" strike="noStrike">
                <a:solidFill>
                  <a:schemeClr val="dk1"/>
                </a:solidFill>
              </a:rPr>
              <a:t>Jaan</a:t>
            </a:r>
          </a:p>
        </p:txBody>
      </p:sp>
      <p:sp>
        <p:nvSpPr>
          <p:cNvPr id="238" name="Shape 238"/>
          <p:cNvSpPr txBox="1"/>
          <p:nvPr>
            <p:ph idx="12" type="sldNum"/>
          </p:nvPr>
        </p:nvSpPr>
        <p:spPr>
          <a:xfrm>
            <a:off x="3970337" y="8829675"/>
            <a:ext cx="3038475" cy="466725"/>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717550" y="1162050"/>
            <a:ext cx="5575300" cy="31368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45" name="Shape 245"/>
          <p:cNvSpPr txBox="1"/>
          <p:nvPr>
            <p:ph idx="1" type="body"/>
          </p:nvPr>
        </p:nvSpPr>
        <p:spPr>
          <a:xfrm>
            <a:off x="701675" y="4473575"/>
            <a:ext cx="5607049" cy="36607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TSA members within a school operate as part of a TSA chapter </a:t>
            </a:r>
          </a:p>
          <a:p>
            <a:pPr indent="0" lvl="0" marL="0" marR="0" rtl="0" algn="l">
              <a:spcBef>
                <a:spcPts val="0"/>
              </a:spcBef>
              <a:buSzPct val="25000"/>
              <a:buNone/>
            </a:pPr>
            <a:r>
              <a:rPr b="0" i="0" lang="en-US" u="none" cap="none" strike="noStrike">
                <a:solidFill>
                  <a:schemeClr val="dk1"/>
                </a:solidFill>
                <a:latin typeface="Calibri"/>
                <a:ea typeface="Calibri"/>
                <a:cs typeface="Calibri"/>
                <a:sym typeface="Calibri"/>
              </a:rPr>
              <a:t>In order to have a strong TSA chapter, the chapter must have: </a:t>
            </a:r>
          </a:p>
          <a:p>
            <a:pPr indent="0" lvl="1" marL="457200" marR="0" rtl="0" algn="l">
              <a:spcBef>
                <a:spcPts val="0"/>
              </a:spcBef>
              <a:buSzPct val="25000"/>
              <a:buNone/>
            </a:pPr>
            <a:r>
              <a:rPr b="0" i="0" lang="en-US" u="none" cap="none" strike="noStrike">
                <a:solidFill>
                  <a:schemeClr val="dk1"/>
                </a:solidFill>
                <a:latin typeface="Calibri"/>
                <a:ea typeface="Calibri"/>
                <a:cs typeface="Calibri"/>
                <a:sym typeface="Calibri"/>
              </a:rPr>
              <a:t>A motivated membership</a:t>
            </a:r>
          </a:p>
          <a:p>
            <a:pPr indent="0" lvl="1" marL="457200" marR="0" rtl="0" algn="l">
              <a:spcBef>
                <a:spcPts val="0"/>
              </a:spcBef>
              <a:buSzPct val="25000"/>
              <a:buNone/>
            </a:pPr>
            <a:r>
              <a:rPr b="0" i="0" lang="en-US" u="none" cap="none" strike="noStrike">
                <a:solidFill>
                  <a:schemeClr val="dk1"/>
                </a:solidFill>
                <a:latin typeface="Calibri"/>
                <a:ea typeface="Calibri"/>
                <a:cs typeface="Calibri"/>
                <a:sym typeface="Calibri"/>
              </a:rPr>
              <a:t>An engaged instructor/advisor</a:t>
            </a:r>
          </a:p>
          <a:p>
            <a:pPr indent="0" lvl="1" marL="457200" marR="0" rtl="0" algn="l">
              <a:spcBef>
                <a:spcPts val="0"/>
              </a:spcBef>
              <a:buSzPct val="25000"/>
              <a:buNone/>
            </a:pPr>
            <a:r>
              <a:rPr b="0" i="0" lang="en-US" u="none" cap="none" strike="noStrike">
                <a:solidFill>
                  <a:schemeClr val="dk1"/>
                </a:solidFill>
                <a:latin typeface="Calibri"/>
                <a:ea typeface="Calibri"/>
                <a:cs typeface="Calibri"/>
                <a:sym typeface="Calibri"/>
              </a:rPr>
              <a:t>A cooperative team of chapter officers</a:t>
            </a:r>
          </a:p>
          <a:p>
            <a:pPr indent="0" lvl="1" marL="457200" marR="0" rtl="0" algn="l">
              <a:spcBef>
                <a:spcPts val="0"/>
              </a:spcBef>
              <a:spcAft>
                <a:spcPts val="0"/>
              </a:spcAft>
              <a:buSzPct val="25000"/>
              <a:buNone/>
            </a:pPr>
            <a:r>
              <a:rPr b="0" i="0" lang="en-US" u="none" cap="none" strike="noStrike">
                <a:solidFill>
                  <a:schemeClr val="dk1"/>
                </a:solidFill>
                <a:latin typeface="Calibri"/>
                <a:ea typeface="Calibri"/>
                <a:cs typeface="Calibri"/>
                <a:sym typeface="Calibri"/>
              </a:rPr>
              <a:t>Endorsement of the school administration</a:t>
            </a:r>
            <a:r>
              <a:rPr b="0" i="0" lang="en-US" sz="3200" u="none" cap="none" strike="noStrike">
                <a:solidFill>
                  <a:schemeClr val="dk1"/>
                </a:solidFill>
                <a:latin typeface="Calibri"/>
                <a:ea typeface="Calibri"/>
                <a:cs typeface="Calibri"/>
                <a:sym typeface="Calibri"/>
              </a:rPr>
              <a:t> </a:t>
            </a:r>
          </a:p>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In order to start a chapter, simply contact our state advisor, we can set up a meeting with a local state officer and more information will be given on the follow up process</a:t>
            </a:r>
          </a:p>
          <a:p>
            <a:pPr indent="0" lvl="0" marL="0" marR="0" rtl="0" algn="l">
              <a:lnSpc>
                <a:spcPct val="100000"/>
              </a:lnSpc>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46" name="Shape 246"/>
          <p:cNvSpPr txBox="1"/>
          <p:nvPr>
            <p:ph idx="12" type="sldNum"/>
          </p:nvPr>
        </p:nvSpPr>
        <p:spPr>
          <a:xfrm>
            <a:off x="3970337" y="8829675"/>
            <a:ext cx="3038475" cy="466725"/>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717550" y="1162050"/>
            <a:ext cx="5575300" cy="31368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53" name="Shape 253"/>
          <p:cNvSpPr txBox="1"/>
          <p:nvPr>
            <p:ph idx="1" type="body"/>
          </p:nvPr>
        </p:nvSpPr>
        <p:spPr>
          <a:xfrm>
            <a:off x="701675" y="4473575"/>
            <a:ext cx="5607049" cy="366077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Use TSA handouts early in the year. a. TSA meeting announcement b. TSA “Making choices…” handout to invite students to attend a TSA meeting 4. Introduce competitive events early in the year so that members can get an idea of what events they may be interested in. This can be done by giving an overview of the events, but for events where it is feasible, it is more exciting to hold mini-competitions. You can continue to introduce events during the first half of the year.</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During the first month of school, select key students as potential TSA members. Talk to them and their parents directly. • Have students make morning and afternoon announcements about TSA to help remind “forgetful” students about meetings and events. • Make sure to provide recognition for members throughout the year. School assemblies may provide a venue for recognizing those students who excel through TSA.</a:t>
            </a:r>
          </a:p>
        </p:txBody>
      </p:sp>
      <p:sp>
        <p:nvSpPr>
          <p:cNvPr id="254" name="Shape 254"/>
          <p:cNvSpPr txBox="1"/>
          <p:nvPr>
            <p:ph idx="12" type="sldNum"/>
          </p:nvPr>
        </p:nvSpPr>
        <p:spPr>
          <a:xfrm>
            <a:off x="3970337" y="8829675"/>
            <a:ext cx="3038475" cy="466725"/>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Shape 259"/>
          <p:cNvSpPr txBox="1"/>
          <p:nvPr>
            <p:ph idx="1" type="body"/>
          </p:nvPr>
        </p:nvSpPr>
        <p:spPr>
          <a:xfrm>
            <a:off x="701675" y="4473575"/>
            <a:ext cx="5607049" cy="3660775"/>
          </a:xfrm>
          <a:prstGeom prst="rect">
            <a:avLst/>
          </a:prstGeom>
        </p:spPr>
        <p:txBody>
          <a:bodyPr anchorCtr="0" anchor="t" bIns="91425" lIns="91425" rIns="91425" tIns="91425">
            <a:noAutofit/>
          </a:bodyPr>
          <a:lstStyle/>
          <a:p>
            <a:pPr lvl="0">
              <a:spcBef>
                <a:spcPts val="0"/>
              </a:spcBef>
              <a:buNone/>
            </a:pPr>
            <a:r>
              <a:rPr lang="en-US"/>
              <a:t>Jaan </a:t>
            </a:r>
          </a:p>
        </p:txBody>
      </p:sp>
      <p:sp>
        <p:nvSpPr>
          <p:cNvPr id="260" name="Shape 260"/>
          <p:cNvSpPr/>
          <p:nvPr>
            <p:ph idx="2" type="sldImg"/>
          </p:nvPr>
        </p:nvSpPr>
        <p:spPr>
          <a:xfrm>
            <a:off x="717550" y="1162050"/>
            <a:ext cx="5575300" cy="31368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717550" y="1162050"/>
            <a:ext cx="5575300" cy="31368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6" name="Shape 266"/>
          <p:cNvSpPr txBox="1"/>
          <p:nvPr>
            <p:ph idx="1" type="body"/>
          </p:nvPr>
        </p:nvSpPr>
        <p:spPr>
          <a:xfrm>
            <a:off x="701675" y="4473575"/>
            <a:ext cx="5607049" cy="366077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a:t>Marianna</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Best National TSA Experience</a:t>
            </a:r>
            <a:r>
              <a:rPr lang="en-US"/>
              <a:t>-Everyone explains</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67" name="Shape 267"/>
          <p:cNvSpPr txBox="1"/>
          <p:nvPr>
            <p:ph idx="12" type="sldNum"/>
          </p:nvPr>
        </p:nvSpPr>
        <p:spPr>
          <a:xfrm>
            <a:off x="3970337" y="8829675"/>
            <a:ext cx="3038475" cy="466725"/>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717550" y="1162050"/>
            <a:ext cx="5575300" cy="31368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75" name="Shape 275"/>
          <p:cNvSpPr txBox="1"/>
          <p:nvPr>
            <p:ph idx="1" type="body"/>
          </p:nvPr>
        </p:nvSpPr>
        <p:spPr>
          <a:xfrm>
            <a:off x="701675" y="4473575"/>
            <a:ext cx="5607049" cy="366077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Sum-up</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Challenging and diverse STEM competitions</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Furthering career and technical skills</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Attending state and national conferences</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Developing teamwork and presentation skills</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Participating in service projects</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Recognition for accomplishments</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Networking opportunities with members and industry professionals</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You have now heard the technical aspect of the Technology Student Association, however we would now like to share our personal TSA stories and how this organization has helped us grow!</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All officers share personal story</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76" name="Shape 276"/>
          <p:cNvSpPr txBox="1"/>
          <p:nvPr>
            <p:ph idx="12" type="sldNum"/>
          </p:nvPr>
        </p:nvSpPr>
        <p:spPr>
          <a:xfrm>
            <a:off x="3970337" y="8829675"/>
            <a:ext cx="3038475" cy="466725"/>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717550" y="1162050"/>
            <a:ext cx="5575300" cy="31368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82" name="Shape 282"/>
          <p:cNvSpPr txBox="1"/>
          <p:nvPr>
            <p:ph idx="1" type="body"/>
          </p:nvPr>
        </p:nvSpPr>
        <p:spPr>
          <a:xfrm>
            <a:off x="701675" y="4473575"/>
            <a:ext cx="5607049" cy="366077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83" name="Shape 283"/>
          <p:cNvSpPr txBox="1"/>
          <p:nvPr>
            <p:ph idx="12" type="sldNum"/>
          </p:nvPr>
        </p:nvSpPr>
        <p:spPr>
          <a:xfrm>
            <a:off x="3970337" y="8829675"/>
            <a:ext cx="3038475" cy="466725"/>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717550" y="1162050"/>
            <a:ext cx="5575300" cy="31368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1" name="Shape 151"/>
          <p:cNvSpPr txBox="1"/>
          <p:nvPr>
            <p:ph idx="1" type="body"/>
          </p:nvPr>
        </p:nvSpPr>
        <p:spPr>
          <a:xfrm>
            <a:off x="701675" y="4473575"/>
            <a:ext cx="5607049" cy="366077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Quick intro of all officers-</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Name, offi</a:t>
            </a:r>
            <a:r>
              <a:rPr lang="en-US"/>
              <a:t>ce,</a:t>
            </a:r>
            <a:r>
              <a:rPr b="0" i="0" lang="en-US" sz="1200" u="none" cap="none" strike="noStrike">
                <a:solidFill>
                  <a:schemeClr val="dk1"/>
                </a:solidFill>
                <a:latin typeface="Calibri"/>
                <a:ea typeface="Calibri"/>
                <a:cs typeface="Calibri"/>
                <a:sym typeface="Calibri"/>
              </a:rPr>
              <a:t> Grade, and school</a:t>
            </a:r>
          </a:p>
        </p:txBody>
      </p:sp>
      <p:sp>
        <p:nvSpPr>
          <p:cNvPr id="152" name="Shape 152"/>
          <p:cNvSpPr txBox="1"/>
          <p:nvPr>
            <p:ph idx="12" type="sldNum"/>
          </p:nvPr>
        </p:nvSpPr>
        <p:spPr>
          <a:xfrm>
            <a:off x="3970337" y="8829675"/>
            <a:ext cx="3038475" cy="466725"/>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717550" y="1162050"/>
            <a:ext cx="5575200" cy="31368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91" name="Shape 291"/>
          <p:cNvSpPr txBox="1"/>
          <p:nvPr>
            <p:ph idx="1" type="body"/>
          </p:nvPr>
        </p:nvSpPr>
        <p:spPr>
          <a:xfrm>
            <a:off x="701675" y="4473575"/>
            <a:ext cx="5607000" cy="36609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a:p>
        </p:txBody>
      </p:sp>
      <p:sp>
        <p:nvSpPr>
          <p:cNvPr id="292" name="Shape 292"/>
          <p:cNvSpPr txBox="1"/>
          <p:nvPr>
            <p:ph idx="12" type="sldNum"/>
          </p:nvPr>
        </p:nvSpPr>
        <p:spPr>
          <a:xfrm>
            <a:off x="3970337" y="8829675"/>
            <a:ext cx="3038399" cy="4668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717550" y="1162050"/>
            <a:ext cx="5575200" cy="31368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701675" y="4473575"/>
            <a:ext cx="5607000" cy="3660900"/>
          </a:xfrm>
          <a:prstGeom prst="rect">
            <a:avLst/>
          </a:prstGeom>
        </p:spPr>
        <p:txBody>
          <a:bodyPr anchorCtr="0" anchor="t" bIns="91425" lIns="91425" rIns="91425" tIns="91425">
            <a:noAutofit/>
          </a:bodyPr>
          <a:lstStyle/>
          <a:p>
            <a:pPr lvl="0">
              <a:spcBef>
                <a:spcPts val="0"/>
              </a:spcBef>
              <a:buNone/>
            </a:pPr>
            <a:r>
              <a:rPr lang="en-US"/>
              <a:t>Jaan - Discussion </a:t>
            </a:r>
          </a:p>
        </p:txBody>
      </p:sp>
      <p:sp>
        <p:nvSpPr>
          <p:cNvPr id="159" name="Shape 159"/>
          <p:cNvSpPr txBox="1"/>
          <p:nvPr>
            <p:ph idx="12" type="sldNum"/>
          </p:nvPr>
        </p:nvSpPr>
        <p:spPr>
          <a:xfrm>
            <a:off x="3970337" y="8829675"/>
            <a:ext cx="3038399" cy="4668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717550" y="1162050"/>
            <a:ext cx="5575300" cy="31368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4" name="Shape 164"/>
          <p:cNvSpPr txBox="1"/>
          <p:nvPr>
            <p:ph idx="1" type="body"/>
          </p:nvPr>
        </p:nvSpPr>
        <p:spPr>
          <a:xfrm>
            <a:off x="701675" y="4473575"/>
            <a:ext cx="5607049" cy="36607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The Technology Student Association (TSA) is a national, non-profit organization of middle and high school students engaged in science, technology, engineering, and mathematics (STEM). </a:t>
            </a:r>
          </a:p>
          <a:p>
            <a:pPr indent="0" lvl="0" marL="0" marR="0" rtl="0" algn="l">
              <a:spcBef>
                <a:spcPts val="0"/>
              </a:spcBef>
              <a:buClr>
                <a:schemeClr val="dk1"/>
              </a:buClr>
              <a:buSzPct val="25000"/>
              <a:buFont typeface="Arial"/>
              <a:buNone/>
            </a:pPr>
            <a:r>
              <a:rPr b="0" i="0" lang="en-US" sz="1200" u="none" cap="none" strike="noStrike">
                <a:solidFill>
                  <a:schemeClr val="dk1"/>
                </a:solidFill>
                <a:latin typeface="Calibri"/>
                <a:ea typeface="Calibri"/>
                <a:cs typeface="Calibri"/>
                <a:sym typeface="Calibri"/>
              </a:rPr>
              <a:t>This organization was started in 1978 and has over 2</a:t>
            </a:r>
            <a:r>
              <a:rPr lang="en-US"/>
              <a:t>5</a:t>
            </a:r>
            <a:r>
              <a:rPr b="0" i="0" lang="en-US" sz="1200" u="none" cap="none" strike="noStrike">
                <a:solidFill>
                  <a:schemeClr val="dk1"/>
                </a:solidFill>
                <a:latin typeface="Calibri"/>
                <a:ea typeface="Calibri"/>
                <a:cs typeface="Calibri"/>
                <a:sym typeface="Calibri"/>
              </a:rPr>
              <a:t>0,000 members from across the country (and even Turkey</a:t>
            </a:r>
            <a:r>
              <a:rPr lang="en-US"/>
              <a:t>, </a:t>
            </a:r>
            <a:r>
              <a:rPr b="0" i="0" lang="en-US" sz="1200" u="none" cap="none" strike="noStrike">
                <a:solidFill>
                  <a:schemeClr val="dk1"/>
                </a:solidFill>
                <a:latin typeface="Calibri"/>
                <a:ea typeface="Calibri"/>
                <a:cs typeface="Calibri"/>
                <a:sym typeface="Calibri"/>
              </a:rPr>
              <a:t>Germany, and Japan)</a:t>
            </a:r>
            <a:r>
              <a:rPr b="1" i="0" lang="en-US" sz="1200" u="none" cap="none" strike="noStrike">
                <a:solidFill>
                  <a:schemeClr val="dk1"/>
                </a:solidFill>
              </a:rPr>
              <a:t>-J</a:t>
            </a:r>
            <a:r>
              <a:rPr b="1" lang="en-US"/>
              <a:t>aan</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65" name="Shape 165"/>
          <p:cNvSpPr txBox="1"/>
          <p:nvPr>
            <p:ph idx="12" type="sldNum"/>
          </p:nvPr>
        </p:nvSpPr>
        <p:spPr>
          <a:xfrm>
            <a:off x="3970337" y="8829675"/>
            <a:ext cx="3038475" cy="466725"/>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717550" y="1162050"/>
            <a:ext cx="5575300" cy="31368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2" name="Shape 172"/>
          <p:cNvSpPr txBox="1"/>
          <p:nvPr>
            <p:ph idx="1" type="body"/>
          </p:nvPr>
        </p:nvSpPr>
        <p:spPr>
          <a:xfrm>
            <a:off x="701675" y="4473575"/>
            <a:ext cx="5607049" cy="3660775"/>
          </a:xfrm>
          <a:prstGeom prst="rect">
            <a:avLst/>
          </a:prstGeom>
          <a:noFill/>
          <a:ln>
            <a:noFill/>
          </a:ln>
        </p:spPr>
        <p:txBody>
          <a:bodyPr anchorCtr="0" anchor="t" bIns="45700" lIns="91425" rIns="91425" tIns="45700">
            <a:noAutofit/>
          </a:bodyPr>
          <a:lstStyle/>
          <a:p>
            <a:pPr lvl="0" rtl="0">
              <a:spcBef>
                <a:spcPts val="0"/>
              </a:spcBef>
              <a:buClr>
                <a:schemeClr val="dk1"/>
              </a:buClr>
              <a:buSzPct val="25000"/>
              <a:buFont typeface="Arial"/>
              <a:buNone/>
            </a:pPr>
            <a:r>
              <a:rPr b="1" lang="en-US"/>
              <a:t>Jared</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Provides students with opportunity to gain leadership skills</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 Over 60 middle and high school STEM  competitions</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Ability to partake in community service and outreach</a:t>
            </a:r>
          </a:p>
        </p:txBody>
      </p:sp>
      <p:sp>
        <p:nvSpPr>
          <p:cNvPr id="173" name="Shape 173"/>
          <p:cNvSpPr txBox="1"/>
          <p:nvPr>
            <p:ph idx="12" type="sldNum"/>
          </p:nvPr>
        </p:nvSpPr>
        <p:spPr>
          <a:xfrm>
            <a:off x="3970337" y="8829675"/>
            <a:ext cx="3038475" cy="466725"/>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717550" y="1162050"/>
            <a:ext cx="5575300" cy="31368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0" name="Shape 180"/>
          <p:cNvSpPr txBox="1"/>
          <p:nvPr>
            <p:ph idx="1" type="body"/>
          </p:nvPr>
        </p:nvSpPr>
        <p:spPr>
          <a:xfrm>
            <a:off x="701675" y="4473575"/>
            <a:ext cx="5607049" cy="3660775"/>
          </a:xfrm>
          <a:prstGeom prst="rect">
            <a:avLst/>
          </a:prstGeom>
          <a:noFill/>
          <a:ln>
            <a:noFill/>
          </a:ln>
        </p:spPr>
        <p:txBody>
          <a:bodyPr anchorCtr="0" anchor="t" bIns="45700" lIns="91425" rIns="91425" tIns="45700">
            <a:noAutofit/>
          </a:bodyPr>
          <a:lstStyle/>
          <a:p>
            <a:pPr lvl="1" rtl="0">
              <a:spcBef>
                <a:spcPts val="0"/>
              </a:spcBef>
              <a:buClr>
                <a:schemeClr val="dk1"/>
              </a:buClr>
              <a:buSzPct val="25000"/>
              <a:buFont typeface="Arial"/>
              <a:buNone/>
            </a:pPr>
            <a:r>
              <a:rPr b="1" lang="en-US"/>
              <a:t>Marianna</a:t>
            </a:r>
          </a:p>
          <a:p>
            <a:pPr indent="0" lvl="1" marL="457200" marR="0" rtl="0" algn="l">
              <a:lnSpc>
                <a:spcPct val="100000"/>
              </a:lnSpc>
              <a:spcBef>
                <a:spcPts val="0"/>
              </a:spcBef>
              <a:spcAft>
                <a:spcPts val="0"/>
              </a:spcAft>
              <a:buClr>
                <a:schemeClr val="dk1"/>
              </a:buClr>
              <a:buSzPct val="25000"/>
              <a:buFont typeface="Calibri"/>
              <a:buNone/>
            </a:pPr>
            <a:r>
              <a:t/>
            </a:r>
            <a:endParaRPr/>
          </a:p>
          <a:p>
            <a:pPr indent="0" lvl="1" marL="45720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LEAP (Leadership. Education. Achievement. Personal Growth.)</a:t>
            </a:r>
          </a:p>
          <a:p>
            <a:pPr indent="0" lvl="1" marL="45720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three-part leadership program</a:t>
            </a:r>
          </a:p>
          <a:p>
            <a:pPr indent="0" lvl="1" marL="457200" marR="0" rtl="0" algn="l">
              <a:spcBef>
                <a:spcPts val="0"/>
              </a:spcBef>
              <a:buSzPct val="25000"/>
              <a:buNone/>
            </a:pPr>
            <a:r>
              <a:rPr b="0" i="0" lang="en-US" sz="1200" u="none" cap="none" strike="noStrike">
                <a:solidFill>
                  <a:schemeClr val="dk1"/>
                </a:solidFill>
                <a:latin typeface="Calibri"/>
                <a:ea typeface="Calibri"/>
                <a:cs typeface="Calibri"/>
                <a:sym typeface="Calibri"/>
              </a:rPr>
              <a:t>LEAP is based on </a:t>
            </a:r>
            <a:r>
              <a:rPr b="0" i="1" lang="en-US" sz="1200" u="none" cap="none" strike="noStrike">
                <a:solidFill>
                  <a:schemeClr val="dk1"/>
                </a:solidFill>
                <a:latin typeface="Calibri"/>
                <a:ea typeface="Calibri"/>
                <a:cs typeface="Calibri"/>
                <a:sym typeface="Calibri"/>
              </a:rPr>
              <a:t>The Student Leadership Challenge — The Five Practices for Becoming an Exemplary Leader.</a:t>
            </a:r>
          </a:p>
          <a:p>
            <a:pPr indent="0" lvl="1" marL="457200" marR="0" rtl="0" algn="l">
              <a:spcBef>
                <a:spcPts val="0"/>
              </a:spcBef>
              <a:buSzPct val="25000"/>
              <a:buNone/>
            </a:pPr>
            <a:r>
              <a:t/>
            </a:r>
            <a:endParaRPr i="1"/>
          </a:p>
          <a:p>
            <a:pPr indent="-228600" lvl="0" marL="1371600" marR="0" rtl="0" algn="l">
              <a:spcBef>
                <a:spcPts val="0"/>
              </a:spcBef>
              <a:buChar char="●"/>
            </a:pPr>
            <a:r>
              <a:rPr lang="en-US"/>
              <a:t>Model The Way </a:t>
            </a:r>
          </a:p>
          <a:p>
            <a:pPr indent="-228600" lvl="0" marL="1371600" marR="0" rtl="0" algn="l">
              <a:spcBef>
                <a:spcPts val="0"/>
              </a:spcBef>
              <a:buChar char="●"/>
            </a:pPr>
            <a:r>
              <a:rPr lang="en-US"/>
              <a:t>Inspire a Shared Vision </a:t>
            </a:r>
          </a:p>
          <a:p>
            <a:pPr indent="-228600" lvl="0" marL="1371600" marR="0" rtl="0" algn="l">
              <a:spcBef>
                <a:spcPts val="0"/>
              </a:spcBef>
              <a:buChar char="●"/>
            </a:pPr>
            <a:r>
              <a:rPr lang="en-US"/>
              <a:t>Challenge the Process </a:t>
            </a:r>
          </a:p>
          <a:p>
            <a:pPr indent="-228600" lvl="0" marL="1371600" marR="0" rtl="0" algn="l">
              <a:spcBef>
                <a:spcPts val="0"/>
              </a:spcBef>
              <a:buChar char="●"/>
            </a:pPr>
            <a:r>
              <a:rPr lang="en-US"/>
              <a:t>Enable Others to Act </a:t>
            </a:r>
          </a:p>
          <a:p>
            <a:pPr indent="-228600" lvl="0" marL="1371600" marR="0" rtl="0" algn="l">
              <a:spcBef>
                <a:spcPts val="0"/>
              </a:spcBef>
              <a:buChar char="●"/>
            </a:pPr>
            <a:r>
              <a:rPr lang="en-US"/>
              <a:t>Encourage the Heart </a:t>
            </a:r>
          </a:p>
          <a:p>
            <a:pPr indent="0" lvl="1" marL="457200" marR="0" rtl="0" algn="l">
              <a:spcBef>
                <a:spcPts val="0"/>
              </a:spcBef>
              <a:buSzPct val="25000"/>
              <a:buNone/>
            </a:pPr>
            <a:r>
              <a:t/>
            </a:r>
            <a:endParaRPr i="1"/>
          </a:p>
          <a:p>
            <a:pPr indent="0" lvl="1" marL="457200" marR="0" rtl="0" algn="l">
              <a:spcBef>
                <a:spcPts val="0"/>
              </a:spcBef>
              <a:buSzPct val="25000"/>
              <a:buNone/>
            </a:pPr>
            <a:r>
              <a:rPr b="0" i="0" lang="en-US" sz="1200" u="none" cap="none" strike="noStrike">
                <a:solidFill>
                  <a:schemeClr val="dk1"/>
                </a:solidFill>
                <a:latin typeface="Calibri"/>
                <a:ea typeface="Calibri"/>
                <a:cs typeface="Calibri"/>
                <a:sym typeface="Calibri"/>
              </a:rPr>
              <a:t>-Competition Engagement: Students demonstrate and are evaluated on leadership activities and skills as part of every TSA competition</a:t>
            </a:r>
          </a:p>
          <a:p>
            <a:pPr indent="0" lvl="1" marL="457200" marR="0" rtl="0" algn="l">
              <a:spcBef>
                <a:spcPts val="0"/>
              </a:spcBef>
              <a:buSzPct val="25000"/>
              <a:buNone/>
            </a:pPr>
            <a:r>
              <a:t/>
            </a:r>
            <a:endParaRPr/>
          </a:p>
          <a:p>
            <a:pPr indent="0" lvl="1" marL="457200" marR="0" rtl="0" algn="l">
              <a:spcBef>
                <a:spcPts val="0"/>
              </a:spcBef>
              <a:buSzPct val="25000"/>
              <a:buNone/>
            </a:pPr>
            <a:r>
              <a:rPr b="0" i="0" lang="en-US" sz="1200" u="none" cap="none" strike="noStrike">
                <a:solidFill>
                  <a:schemeClr val="dk1"/>
                </a:solidFill>
                <a:latin typeface="Calibri"/>
                <a:ea typeface="Calibri"/>
                <a:cs typeface="Calibri"/>
                <a:sym typeface="Calibri"/>
              </a:rPr>
              <a:t>-LEAP Legacy Chapter: Chapters submit a portfolio detailing leadership activities and skills and compete against other chapters around the nation at the national TSA conference with the goal of becoming the LEAP Legacy Chapter national winner. First through third place winning teams receive trophies and cash prizes on stage at the national TSA conference. Our AAST chapter was actually recognized at the National TSA conference for being a semifinalist</a:t>
            </a:r>
          </a:p>
          <a:p>
            <a:pPr indent="0" lvl="1" marL="45720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1" marL="457200" marR="0" rtl="0" algn="l">
              <a:spcBef>
                <a:spcPts val="0"/>
              </a:spcBef>
              <a:buSzPct val="25000"/>
              <a:buNone/>
            </a:pPr>
            <a:r>
              <a:rPr b="0" i="0" lang="en-US" sz="1200" u="none" cap="none" strike="noStrike">
                <a:solidFill>
                  <a:schemeClr val="dk1"/>
                </a:solidFill>
                <a:latin typeface="Calibri"/>
                <a:ea typeface="Calibri"/>
                <a:cs typeface="Calibri"/>
                <a:sym typeface="Calibri"/>
              </a:rPr>
              <a:t>-Professional On-site Training: National TSA conference attendees have the chance to participate in on-site training at the national TSA conference. </a:t>
            </a:r>
          </a:p>
        </p:txBody>
      </p:sp>
      <p:sp>
        <p:nvSpPr>
          <p:cNvPr id="181" name="Shape 181"/>
          <p:cNvSpPr txBox="1"/>
          <p:nvPr>
            <p:ph idx="12" type="sldNum"/>
          </p:nvPr>
        </p:nvSpPr>
        <p:spPr>
          <a:xfrm>
            <a:off x="3970337" y="8829675"/>
            <a:ext cx="3038475" cy="466725"/>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717550" y="1162050"/>
            <a:ext cx="5575300" cy="31368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8" name="Shape 188"/>
          <p:cNvSpPr txBox="1"/>
          <p:nvPr>
            <p:ph idx="1" type="body"/>
          </p:nvPr>
        </p:nvSpPr>
        <p:spPr>
          <a:xfrm>
            <a:off x="701675" y="4473575"/>
            <a:ext cx="5607049" cy="3660775"/>
          </a:xfrm>
          <a:prstGeom prst="rect">
            <a:avLst/>
          </a:prstGeom>
          <a:noFill/>
          <a:ln>
            <a:noFill/>
          </a:ln>
        </p:spPr>
        <p:txBody>
          <a:bodyPr anchorCtr="0" anchor="t" bIns="45700" lIns="91425" rIns="91425" tIns="45700">
            <a:noAutofit/>
          </a:bodyPr>
          <a:lstStyle/>
          <a:p>
            <a:pPr indent="0" lvl="1" marL="0" marR="0" rtl="0" algn="l">
              <a:spcBef>
                <a:spcPts val="0"/>
              </a:spcBef>
              <a:buSzPct val="25000"/>
              <a:buNone/>
            </a:pPr>
            <a:r>
              <a:rPr b="1" lang="en-US"/>
              <a:t>Scott </a:t>
            </a:r>
          </a:p>
          <a:p>
            <a:pPr indent="0" lvl="1" marL="0" marR="0" rtl="0" algn="l">
              <a:spcBef>
                <a:spcPts val="0"/>
              </a:spcBef>
              <a:buSzPct val="25000"/>
              <a:buNone/>
            </a:pPr>
            <a:r>
              <a:rPr b="0" i="0" lang="en-US" u="none" cap="none" strike="noStrike">
                <a:solidFill>
                  <a:schemeClr val="dk1"/>
                </a:solidFill>
                <a:latin typeface="Calibri"/>
                <a:ea typeface="Calibri"/>
                <a:cs typeface="Calibri"/>
                <a:sym typeface="Calibri"/>
              </a:rPr>
              <a:t>Running for a chapter, state or national office</a:t>
            </a:r>
          </a:p>
          <a:p>
            <a:pPr indent="0" lvl="1" marL="0" marR="0" rtl="0" algn="l">
              <a:spcBef>
                <a:spcPts val="0"/>
              </a:spcBef>
              <a:buSzPct val="25000"/>
              <a:buNone/>
            </a:pPr>
            <a:r>
              <a:rPr b="0" i="0" lang="en-US" u="none" cap="none" strike="noStrike">
                <a:solidFill>
                  <a:schemeClr val="dk1"/>
                </a:solidFill>
                <a:latin typeface="Calibri"/>
                <a:ea typeface="Calibri"/>
                <a:cs typeface="Calibri"/>
                <a:sym typeface="Calibri"/>
              </a:rPr>
              <a:t>All members share experiences in serving as an officer</a:t>
            </a:r>
          </a:p>
          <a:p>
            <a:pPr indent="0" lvl="1" marL="0" marR="0" rtl="0" algn="l">
              <a:spcBef>
                <a:spcPts val="0"/>
              </a:spcBef>
              <a:buSzPct val="25000"/>
              <a:buNone/>
            </a:pPr>
            <a:r>
              <a:rPr b="0" i="0" lang="en-US" u="none" cap="none" strike="noStrike">
                <a:solidFill>
                  <a:schemeClr val="dk1"/>
                </a:solidFill>
                <a:latin typeface="Calibri"/>
                <a:ea typeface="Calibri"/>
                <a:cs typeface="Calibri"/>
                <a:sym typeface="Calibri"/>
              </a:rPr>
              <a:t>Attain public speaking, leadership and communication skills</a:t>
            </a:r>
          </a:p>
          <a:p>
            <a:pPr indent="0" lvl="1" marL="0" marR="0" rtl="0" algn="l">
              <a:spcBef>
                <a:spcPts val="0"/>
              </a:spcBef>
              <a:buSzPct val="25000"/>
              <a:buNone/>
            </a:pPr>
            <a:r>
              <a:t/>
            </a:r>
            <a:endParaRPr/>
          </a:p>
          <a:p>
            <a:pPr indent="0" lvl="0" marL="0" marR="0" rtl="0" algn="l">
              <a:spcBef>
                <a:spcPts val="0"/>
              </a:spcBef>
              <a:buSzPct val="25000"/>
              <a:buNone/>
            </a:pPr>
            <a:r>
              <a:t/>
            </a:r>
            <a:endParaRPr b="0" i="0" u="none" cap="none" strike="noStrike">
              <a:solidFill>
                <a:schemeClr val="dk1"/>
              </a:solidFill>
              <a:latin typeface="Calibri"/>
              <a:ea typeface="Calibri"/>
              <a:cs typeface="Calibri"/>
              <a:sym typeface="Calibri"/>
            </a:endParaRPr>
          </a:p>
        </p:txBody>
      </p:sp>
      <p:sp>
        <p:nvSpPr>
          <p:cNvPr id="189" name="Shape 189"/>
          <p:cNvSpPr txBox="1"/>
          <p:nvPr>
            <p:ph idx="12" type="sldNum"/>
          </p:nvPr>
        </p:nvSpPr>
        <p:spPr>
          <a:xfrm>
            <a:off x="3970337" y="8829675"/>
            <a:ext cx="3038475" cy="466725"/>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717550" y="1162050"/>
            <a:ext cx="5575300" cy="31368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8" name="Shape 198"/>
          <p:cNvSpPr txBox="1"/>
          <p:nvPr>
            <p:ph idx="1" type="body"/>
          </p:nvPr>
        </p:nvSpPr>
        <p:spPr>
          <a:xfrm>
            <a:off x="701675" y="4473575"/>
            <a:ext cx="5607049" cy="366077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TSA provides students with opportunity  to explore a wide variety of career interest areas in a hands-on environment that takes them outside school walls. </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TSA offers over 60 middle and high school events combined − which are correlated with national STEM standards. Events range from coding to debating technological issues to engineering design to children's stories. There is a competitive event to interest nearly every student. These competitions are very impactful as they help students find their path.</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TSA competitions can be integrated into and enhance STEM curriculums.</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99" name="Shape 199"/>
          <p:cNvSpPr txBox="1"/>
          <p:nvPr>
            <p:ph idx="12" type="sldNum"/>
          </p:nvPr>
        </p:nvSpPr>
        <p:spPr>
          <a:xfrm>
            <a:off x="3970337" y="8829675"/>
            <a:ext cx="3038475" cy="466725"/>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717550" y="1162050"/>
            <a:ext cx="5575200" cy="31368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701675" y="4473575"/>
            <a:ext cx="5607000" cy="3660900"/>
          </a:xfrm>
          <a:prstGeom prst="rect">
            <a:avLst/>
          </a:prstGeom>
        </p:spPr>
        <p:txBody>
          <a:bodyPr anchorCtr="0" anchor="t" bIns="91425" lIns="91425" rIns="91425" tIns="91425">
            <a:noAutofit/>
          </a:bodyPr>
          <a:lstStyle/>
          <a:p>
            <a:pPr lvl="0">
              <a:spcBef>
                <a:spcPts val="0"/>
              </a:spcBef>
              <a:buNone/>
            </a:pPr>
            <a:r>
              <a:rPr lang="en-US"/>
              <a:t>Baylee</a:t>
            </a:r>
          </a:p>
        </p:txBody>
      </p:sp>
      <p:sp>
        <p:nvSpPr>
          <p:cNvPr id="206" name="Shape 206"/>
          <p:cNvSpPr txBox="1"/>
          <p:nvPr>
            <p:ph idx="12" type="sldNum"/>
          </p:nvPr>
        </p:nvSpPr>
        <p:spPr>
          <a:xfrm>
            <a:off x="3970337" y="8829675"/>
            <a:ext cx="3038399" cy="4668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26" name="Shape 26"/>
        <p:cNvGrpSpPr/>
        <p:nvPr/>
      </p:nvGrpSpPr>
      <p:grpSpPr>
        <a:xfrm>
          <a:off x="0" y="0"/>
          <a:ext cx="0" cy="0"/>
          <a:chOff x="0" y="0"/>
          <a:chExt cx="0" cy="0"/>
        </a:xfrm>
      </p:grpSpPr>
      <p:grpSp>
        <p:nvGrpSpPr>
          <p:cNvPr id="27" name="Shape 27"/>
          <p:cNvGrpSpPr/>
          <p:nvPr/>
        </p:nvGrpSpPr>
        <p:grpSpPr>
          <a:xfrm>
            <a:off x="0" y="-7937"/>
            <a:ext cx="12192000" cy="6865938"/>
            <a:chOff x="0" y="-8466"/>
            <a:chExt cx="12192000" cy="6866467"/>
          </a:xfrm>
        </p:grpSpPr>
        <p:sp>
          <p:nvSpPr>
            <p:cNvPr id="28" name="Shape 28"/>
            <p:cNvSpPr/>
            <p:nvPr/>
          </p:nvSpPr>
          <p:spPr>
            <a:xfrm>
              <a:off x="0" y="-8466"/>
              <a:ext cx="863599" cy="5697976"/>
            </a:xfrm>
            <a:custGeom>
              <a:pathLst>
                <a:path extrusionOk="0" h="120000" w="120000">
                  <a:moveTo>
                    <a:pt x="0" y="178"/>
                  </a:moveTo>
                  <a:lnTo>
                    <a:pt x="120000" y="0"/>
                  </a:lnTo>
                  <a:lnTo>
                    <a:pt x="120000" y="356"/>
                  </a:lnTo>
                  <a:lnTo>
                    <a:pt x="0" y="120000"/>
                  </a:lnTo>
                  <a:lnTo>
                    <a:pt x="0" y="178"/>
                  </a:lnTo>
                  <a:close/>
                </a:path>
              </a:pathLst>
            </a:custGeom>
            <a:solidFill>
              <a:schemeClr val="accent1">
                <a:alpha val="69803"/>
              </a:schemeClr>
            </a:solidFill>
            <a:ln>
              <a:noFill/>
            </a:ln>
          </p:spPr>
        </p:sp>
        <p:cxnSp>
          <p:nvCxnSpPr>
            <p:cNvPr id="29" name="Shape 29"/>
            <p:cNvCxnSpPr/>
            <p:nvPr/>
          </p:nvCxnSpPr>
          <p:spPr>
            <a:xfrm>
              <a:off x="9371013" y="-528"/>
              <a:ext cx="1219199" cy="6858527"/>
            </a:xfrm>
            <a:prstGeom prst="straightConnector1">
              <a:avLst/>
            </a:prstGeom>
            <a:noFill/>
            <a:ln cap="flat" cmpd="sng" w="9525">
              <a:solidFill>
                <a:schemeClr val="accent1">
                  <a:alpha val="69803"/>
                </a:schemeClr>
              </a:solidFill>
              <a:prstDash val="solid"/>
              <a:round/>
              <a:headEnd len="med" w="med" type="none"/>
              <a:tailEnd len="med" w="med" type="none"/>
            </a:ln>
          </p:spPr>
        </p:cxnSp>
        <p:cxnSp>
          <p:nvCxnSpPr>
            <p:cNvPr id="30" name="Shape 30"/>
            <p:cNvCxnSpPr/>
            <p:nvPr/>
          </p:nvCxnSpPr>
          <p:spPr>
            <a:xfrm flipH="1">
              <a:off x="7424737" y="3681167"/>
              <a:ext cx="4764087" cy="3176831"/>
            </a:xfrm>
            <a:prstGeom prst="straightConnector1">
              <a:avLst/>
            </a:prstGeom>
            <a:noFill/>
            <a:ln cap="flat" cmpd="sng" w="9525">
              <a:solidFill>
                <a:schemeClr val="accent1">
                  <a:alpha val="69803"/>
                </a:schemeClr>
              </a:solidFill>
              <a:prstDash val="solid"/>
              <a:round/>
              <a:headEnd len="med" w="med" type="none"/>
              <a:tailEnd len="med" w="med" type="none"/>
            </a:ln>
          </p:spPr>
        </p:cxnSp>
        <p:sp>
          <p:nvSpPr>
            <p:cNvPr id="31" name="Shape 31"/>
            <p:cNvSpPr/>
            <p:nvPr/>
          </p:nvSpPr>
          <p:spPr>
            <a:xfrm>
              <a:off x="9182100" y="-8466"/>
              <a:ext cx="3006724" cy="6866467"/>
            </a:xfrm>
            <a:custGeom>
              <a:pathLst>
                <a:path extrusionOk="0" h="120000" w="120000">
                  <a:moveTo>
                    <a:pt x="81621" y="0"/>
                  </a:moveTo>
                  <a:lnTo>
                    <a:pt x="120000" y="0"/>
                  </a:lnTo>
                  <a:lnTo>
                    <a:pt x="120000" y="119999"/>
                  </a:lnTo>
                  <a:lnTo>
                    <a:pt x="0" y="119999"/>
                  </a:lnTo>
                  <a:lnTo>
                    <a:pt x="81621" y="0"/>
                  </a:lnTo>
                  <a:close/>
                </a:path>
              </a:pathLst>
            </a:custGeom>
            <a:solidFill>
              <a:schemeClr val="accent1">
                <a:alpha val="35686"/>
              </a:schemeClr>
            </a:solidFill>
            <a:ln>
              <a:noFill/>
            </a:ln>
          </p:spPr>
        </p:sp>
        <p:sp>
          <p:nvSpPr>
            <p:cNvPr id="32" name="Shape 32"/>
            <p:cNvSpPr/>
            <p:nvPr/>
          </p:nvSpPr>
          <p:spPr>
            <a:xfrm>
              <a:off x="9602788" y="-8466"/>
              <a:ext cx="2589212" cy="6866467"/>
            </a:xfrm>
            <a:custGeom>
              <a:pathLst>
                <a:path extrusionOk="0" h="120000" w="12000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33" name="Shape 33"/>
            <p:cNvSpPr/>
            <p:nvPr/>
          </p:nvSpPr>
          <p:spPr>
            <a:xfrm>
              <a:off x="8932863" y="3047706"/>
              <a:ext cx="3259137" cy="3810293"/>
            </a:xfrm>
            <a:prstGeom prst="triangle">
              <a:avLst>
                <a:gd fmla="val 100000" name="adj"/>
              </a:avLst>
            </a:prstGeom>
            <a:solidFill>
              <a:srgbClr val="374C81">
                <a:alpha val="65882"/>
              </a:srgbClr>
            </a:solidFill>
            <a:ln>
              <a:noFill/>
            </a:ln>
          </p:spPr>
          <p:txBody>
            <a:bodyPr anchorCtr="0" anchor="ctr" bIns="91425" lIns="91425" rIns="91425" tIns="91425">
              <a:noAutofit/>
            </a:bodyPr>
            <a:lstStyle/>
            <a:p>
              <a:pPr lvl="0">
                <a:spcBef>
                  <a:spcPts val="0"/>
                </a:spcBef>
                <a:buNone/>
              </a:pPr>
              <a:r>
                <a:t/>
              </a:r>
              <a:endParaRPr/>
            </a:p>
          </p:txBody>
        </p:sp>
        <p:sp>
          <p:nvSpPr>
            <p:cNvPr id="34" name="Shape 34"/>
            <p:cNvSpPr/>
            <p:nvPr/>
          </p:nvSpPr>
          <p:spPr>
            <a:xfrm>
              <a:off x="9334500" y="-8466"/>
              <a:ext cx="2854324" cy="6866467"/>
            </a:xfrm>
            <a:custGeom>
              <a:pathLst>
                <a:path extrusionOk="0" h="120000" w="120000">
                  <a:moveTo>
                    <a:pt x="0" y="0"/>
                  </a:moveTo>
                  <a:lnTo>
                    <a:pt x="120000" y="0"/>
                  </a:lnTo>
                  <a:lnTo>
                    <a:pt x="120000" y="119999"/>
                  </a:lnTo>
                  <a:lnTo>
                    <a:pt x="103873" y="119999"/>
                  </a:lnTo>
                  <a:lnTo>
                    <a:pt x="0" y="0"/>
                  </a:lnTo>
                  <a:close/>
                </a:path>
              </a:pathLst>
            </a:custGeom>
            <a:solidFill>
              <a:srgbClr val="374C81">
                <a:alpha val="49803"/>
              </a:srgbClr>
            </a:solidFill>
            <a:ln>
              <a:noFill/>
            </a:ln>
          </p:spPr>
        </p:sp>
        <p:sp>
          <p:nvSpPr>
            <p:cNvPr id="35" name="Shape 35"/>
            <p:cNvSpPr/>
            <p:nvPr/>
          </p:nvSpPr>
          <p:spPr>
            <a:xfrm>
              <a:off x="10898188" y="-8466"/>
              <a:ext cx="1290636" cy="6866467"/>
            </a:xfrm>
            <a:custGeom>
              <a:pathLst>
                <a:path extrusionOk="0" h="120000" w="120000">
                  <a:moveTo>
                    <a:pt x="94852" y="0"/>
                  </a:moveTo>
                  <a:lnTo>
                    <a:pt x="120000" y="0"/>
                  </a:lnTo>
                  <a:lnTo>
                    <a:pt x="120000" y="120000"/>
                  </a:lnTo>
                  <a:lnTo>
                    <a:pt x="0" y="120000"/>
                  </a:lnTo>
                  <a:lnTo>
                    <a:pt x="94852" y="0"/>
                  </a:lnTo>
                  <a:close/>
                </a:path>
              </a:pathLst>
            </a:custGeom>
            <a:solidFill>
              <a:schemeClr val="accent2">
                <a:alpha val="69803"/>
              </a:schemeClr>
            </a:solidFill>
            <a:ln>
              <a:noFill/>
            </a:ln>
          </p:spPr>
        </p:sp>
        <p:sp>
          <p:nvSpPr>
            <p:cNvPr id="36" name="Shape 36"/>
            <p:cNvSpPr/>
            <p:nvPr/>
          </p:nvSpPr>
          <p:spPr>
            <a:xfrm>
              <a:off x="10939463" y="-8466"/>
              <a:ext cx="1249361" cy="6866467"/>
            </a:xfrm>
            <a:custGeom>
              <a:pathLst>
                <a:path extrusionOk="0" h="120000" w="120000">
                  <a:moveTo>
                    <a:pt x="0" y="0"/>
                  </a:moveTo>
                  <a:lnTo>
                    <a:pt x="120000" y="0"/>
                  </a:lnTo>
                  <a:lnTo>
                    <a:pt x="120000" y="120000"/>
                  </a:lnTo>
                  <a:lnTo>
                    <a:pt x="106515" y="120000"/>
                  </a:lnTo>
                  <a:lnTo>
                    <a:pt x="0" y="0"/>
                  </a:lnTo>
                  <a:close/>
                </a:path>
              </a:pathLst>
            </a:custGeom>
            <a:solidFill>
              <a:srgbClr val="3477B2">
                <a:alpha val="80000"/>
              </a:srgbClr>
            </a:solidFill>
            <a:ln>
              <a:noFill/>
            </a:ln>
          </p:spPr>
        </p:sp>
        <p:sp>
          <p:nvSpPr>
            <p:cNvPr id="37" name="Shape 37"/>
            <p:cNvSpPr/>
            <p:nvPr/>
          </p:nvSpPr>
          <p:spPr>
            <a:xfrm>
              <a:off x="10371138" y="3589085"/>
              <a:ext cx="1817686" cy="3268913"/>
            </a:xfrm>
            <a:prstGeom prst="triangle">
              <a:avLst>
                <a:gd fmla="val 100000" name="adj"/>
              </a:avLst>
            </a:prstGeom>
            <a:solidFill>
              <a:srgbClr val="374C81">
                <a:alpha val="65882"/>
              </a:srgbClr>
            </a:solidFill>
            <a:ln>
              <a:noFill/>
            </a:ln>
          </p:spPr>
          <p:txBody>
            <a:bodyPr anchorCtr="0" anchor="ctr" bIns="91425" lIns="91425" rIns="91425" tIns="91425">
              <a:noAutofit/>
            </a:bodyPr>
            <a:lstStyle/>
            <a:p>
              <a:pPr lvl="0">
                <a:spcBef>
                  <a:spcPts val="0"/>
                </a:spcBef>
                <a:buNone/>
              </a:pPr>
              <a:r>
                <a:t/>
              </a:r>
              <a:endParaRPr/>
            </a:p>
          </p:txBody>
        </p:sp>
      </p:grpSp>
      <p:sp>
        <p:nvSpPr>
          <p:cNvPr id="38" name="Shape 38"/>
          <p:cNvSpPr txBox="1"/>
          <p:nvPr>
            <p:ph type="ctrTitle"/>
          </p:nvPr>
        </p:nvSpPr>
        <p:spPr>
          <a:xfrm>
            <a:off x="1507066" y="2404533"/>
            <a:ext cx="7766936" cy="1646301"/>
          </a:xfrm>
          <a:prstGeom prst="rect">
            <a:avLst/>
          </a:prstGeom>
          <a:noFill/>
          <a:ln>
            <a:noFill/>
          </a:ln>
        </p:spPr>
        <p:txBody>
          <a:bodyPr anchorCtr="0" anchor="b" bIns="91425" lIns="91425" rIns="91425" tIns="91425"/>
          <a:lstStyle>
            <a:lvl1pPr indent="0" lvl="0" marL="0" marR="0" rtl="0" algn="r">
              <a:spcBef>
                <a:spcPts val="0"/>
              </a:spcBef>
              <a:spcAft>
                <a:spcPts val="0"/>
              </a:spcAft>
              <a:buNone/>
              <a:defRPr b="0" i="0" sz="54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2pPr>
            <a:lvl3pPr indent="0" lvl="2"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3pPr>
            <a:lvl4pPr indent="0" lvl="3"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4pPr>
            <a:lvl5pPr indent="0" lvl="4"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39" name="Shape 39"/>
          <p:cNvSpPr txBox="1"/>
          <p:nvPr>
            <p:ph idx="1" type="subTitle"/>
          </p:nvPr>
        </p:nvSpPr>
        <p:spPr>
          <a:xfrm>
            <a:off x="1507066" y="4050832"/>
            <a:ext cx="7766936" cy="1096899"/>
          </a:xfrm>
          <a:prstGeom prst="rect">
            <a:avLst/>
          </a:prstGeom>
          <a:noFill/>
          <a:ln>
            <a:noFill/>
          </a:ln>
        </p:spPr>
        <p:txBody>
          <a:bodyPr anchorCtr="0" anchor="t" bIns="91425" lIns="91425" rIns="91425" tIns="91425"/>
          <a:lstStyle>
            <a:lvl1pPr indent="0" lvl="0" marL="0" marR="0" rtl="0" algn="r">
              <a:spcBef>
                <a:spcPts val="1000"/>
              </a:spcBef>
              <a:spcAft>
                <a:spcPts val="0"/>
              </a:spcAft>
              <a:buClr>
                <a:schemeClr val="accent1"/>
              </a:buClr>
              <a:buFont typeface="Noto Sans Symbols"/>
              <a:buNone/>
              <a:defRPr b="0" i="0" sz="1800" u="none" cap="none" strike="noStrike">
                <a:solidFill>
                  <a:srgbClr val="7F7F7F"/>
                </a:solidFill>
                <a:latin typeface="Trebuchet MS"/>
                <a:ea typeface="Trebuchet MS"/>
                <a:cs typeface="Trebuchet MS"/>
                <a:sym typeface="Trebuchet MS"/>
              </a:defRPr>
            </a:lvl1pPr>
            <a:lvl2pPr indent="0" lvl="1" marL="457200" marR="0" rtl="0" algn="ctr">
              <a:spcBef>
                <a:spcPts val="1000"/>
              </a:spcBef>
              <a:spcAft>
                <a:spcPts val="0"/>
              </a:spcAft>
              <a:buClr>
                <a:schemeClr val="accent1"/>
              </a:buClr>
              <a:buFont typeface="Noto Sans Symbols"/>
              <a:buNone/>
              <a:defRPr b="0" i="0" sz="1600" u="none" cap="none" strike="noStrike">
                <a:solidFill>
                  <a:srgbClr val="888888"/>
                </a:solidFill>
                <a:latin typeface="Trebuchet MS"/>
                <a:ea typeface="Trebuchet MS"/>
                <a:cs typeface="Trebuchet MS"/>
                <a:sym typeface="Trebuchet MS"/>
              </a:defRPr>
            </a:lvl2pPr>
            <a:lvl3pPr indent="0" lvl="2" marL="914400" marR="0" rtl="0" algn="ctr">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3pPr>
            <a:lvl4pPr indent="0" lvl="3" marL="1371600" marR="0" rtl="0" algn="ctr">
              <a:spcBef>
                <a:spcPts val="1000"/>
              </a:spcBef>
              <a:spcAft>
                <a:spcPts val="0"/>
              </a:spcAft>
              <a:buClr>
                <a:schemeClr val="accent1"/>
              </a:buClr>
              <a:buFont typeface="Noto Sans Symbols"/>
              <a:buNone/>
              <a:defRPr b="0" i="0" sz="1200" u="none" cap="none" strike="noStrike">
                <a:solidFill>
                  <a:srgbClr val="888888"/>
                </a:solidFill>
                <a:latin typeface="Trebuchet MS"/>
                <a:ea typeface="Trebuchet MS"/>
                <a:cs typeface="Trebuchet MS"/>
                <a:sym typeface="Trebuchet MS"/>
              </a:defRPr>
            </a:lvl4pPr>
            <a:lvl5pPr indent="0" lvl="4" marL="1828800" marR="0" rtl="0" algn="ctr">
              <a:spcBef>
                <a:spcPts val="1000"/>
              </a:spcBef>
              <a:spcAft>
                <a:spcPts val="0"/>
              </a:spcAft>
              <a:buClr>
                <a:schemeClr val="accent1"/>
              </a:buClr>
              <a:buFont typeface="Noto Sans Symbols"/>
              <a:buNone/>
              <a:defRPr b="0" i="0" sz="1200" u="none" cap="none" strike="noStrike">
                <a:solidFill>
                  <a:srgbClr val="888888"/>
                </a:solidFill>
                <a:latin typeface="Trebuchet MS"/>
                <a:ea typeface="Trebuchet MS"/>
                <a:cs typeface="Trebuchet MS"/>
                <a:sym typeface="Trebuchet MS"/>
              </a:defRPr>
            </a:lvl5pPr>
            <a:lvl6pPr indent="0" lvl="5" marL="2286000" marR="0" rtl="0" algn="ctr">
              <a:spcBef>
                <a:spcPts val="1000"/>
              </a:spcBef>
              <a:spcAft>
                <a:spcPts val="0"/>
              </a:spcAft>
              <a:buClr>
                <a:schemeClr val="accent1"/>
              </a:buClr>
              <a:buFont typeface="Noto Sans Symbols"/>
              <a:buNone/>
              <a:defRPr b="0" i="0" sz="1200" u="none" cap="none" strike="noStrike">
                <a:solidFill>
                  <a:srgbClr val="888888"/>
                </a:solidFill>
                <a:latin typeface="Trebuchet MS"/>
                <a:ea typeface="Trebuchet MS"/>
                <a:cs typeface="Trebuchet MS"/>
                <a:sym typeface="Trebuchet MS"/>
              </a:defRPr>
            </a:lvl6pPr>
            <a:lvl7pPr indent="0" lvl="6" marL="2743200" marR="0" rtl="0" algn="ctr">
              <a:spcBef>
                <a:spcPts val="1000"/>
              </a:spcBef>
              <a:spcAft>
                <a:spcPts val="0"/>
              </a:spcAft>
              <a:buClr>
                <a:schemeClr val="accent1"/>
              </a:buClr>
              <a:buFont typeface="Noto Sans Symbols"/>
              <a:buNone/>
              <a:defRPr b="0" i="0" sz="1200" u="none" cap="none" strike="noStrike">
                <a:solidFill>
                  <a:srgbClr val="888888"/>
                </a:solidFill>
                <a:latin typeface="Trebuchet MS"/>
                <a:ea typeface="Trebuchet MS"/>
                <a:cs typeface="Trebuchet MS"/>
                <a:sym typeface="Trebuchet MS"/>
              </a:defRPr>
            </a:lvl7pPr>
            <a:lvl8pPr indent="0" lvl="7" marL="3200400" marR="0" rtl="0" algn="ctr">
              <a:spcBef>
                <a:spcPts val="1000"/>
              </a:spcBef>
              <a:spcAft>
                <a:spcPts val="0"/>
              </a:spcAft>
              <a:buClr>
                <a:schemeClr val="accent1"/>
              </a:buClr>
              <a:buFont typeface="Noto Sans Symbols"/>
              <a:buNone/>
              <a:defRPr b="0" i="0" sz="1200" u="none" cap="none" strike="noStrike">
                <a:solidFill>
                  <a:srgbClr val="888888"/>
                </a:solidFill>
                <a:latin typeface="Trebuchet MS"/>
                <a:ea typeface="Trebuchet MS"/>
                <a:cs typeface="Trebuchet MS"/>
                <a:sym typeface="Trebuchet MS"/>
              </a:defRPr>
            </a:lvl8pPr>
            <a:lvl9pPr indent="0" lvl="8" marL="3657600" marR="0" rtl="0" algn="ctr">
              <a:spcBef>
                <a:spcPts val="1000"/>
              </a:spcBef>
              <a:spcAft>
                <a:spcPts val="0"/>
              </a:spcAft>
              <a:buClr>
                <a:schemeClr val="accent1"/>
              </a:buClr>
              <a:buFont typeface="Noto Sans Symbols"/>
              <a:buNone/>
              <a:defRPr b="0" i="0" sz="1200" u="none" cap="none" strike="noStrike">
                <a:solidFill>
                  <a:srgbClr val="888888"/>
                </a:solidFill>
                <a:latin typeface="Trebuchet MS"/>
                <a:ea typeface="Trebuchet MS"/>
                <a:cs typeface="Trebuchet MS"/>
                <a:sym typeface="Trebuchet MS"/>
              </a:defRPr>
            </a:lvl9pPr>
          </a:lstStyle>
          <a:p/>
        </p:txBody>
      </p:sp>
      <p:sp>
        <p:nvSpPr>
          <p:cNvPr id="40" name="Shape 40"/>
          <p:cNvSpPr txBox="1"/>
          <p:nvPr>
            <p:ph idx="10" type="dt"/>
          </p:nvPr>
        </p:nvSpPr>
        <p:spPr>
          <a:xfrm>
            <a:off x="7205663" y="6042025"/>
            <a:ext cx="911224" cy="365125"/>
          </a:xfrm>
          <a:prstGeom prst="rect">
            <a:avLst/>
          </a:prstGeom>
          <a:noFill/>
          <a:ln>
            <a:noFill/>
          </a:ln>
        </p:spPr>
        <p:txBody>
          <a:bodyPr anchorCtr="0" anchor="ctr" bIns="91425" lIns="91425" rIns="91425" tIns="91425"/>
          <a:lstStyle>
            <a:lvl1pPr indent="0" lvl="0" marL="0" marR="0" rtl="0" algn="r">
              <a:spcBef>
                <a:spcPts val="0"/>
              </a:spcBef>
              <a:spcAft>
                <a:spcPts val="0"/>
              </a:spcAft>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2" name="Shape 42"/>
          <p:cNvSpPr txBox="1"/>
          <p:nvPr>
            <p:ph idx="12" type="sldNum"/>
          </p:nvPr>
        </p:nvSpPr>
        <p:spPr>
          <a:xfrm>
            <a:off x="8589963" y="6042025"/>
            <a:ext cx="684211"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and Caption">
    <p:spTree>
      <p:nvGrpSpPr>
        <p:cNvPr id="94" name="Shape 94"/>
        <p:cNvGrpSpPr/>
        <p:nvPr/>
      </p:nvGrpSpPr>
      <p:grpSpPr>
        <a:xfrm>
          <a:off x="0" y="0"/>
          <a:ext cx="0" cy="0"/>
          <a:chOff x="0" y="0"/>
          <a:chExt cx="0" cy="0"/>
        </a:xfrm>
      </p:grpSpPr>
      <p:sp>
        <p:nvSpPr>
          <p:cNvPr id="95" name="Shape 95"/>
          <p:cNvSpPr txBox="1"/>
          <p:nvPr>
            <p:ph type="title"/>
          </p:nvPr>
        </p:nvSpPr>
        <p:spPr>
          <a:xfrm>
            <a:off x="677335" y="609600"/>
            <a:ext cx="8596668" cy="34035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2pPr>
            <a:lvl3pPr indent="0" lvl="2"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3pPr>
            <a:lvl4pPr indent="0" lvl="3"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4pPr>
            <a:lvl5pPr indent="0" lvl="4"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96" name="Shape 96"/>
          <p:cNvSpPr txBox="1"/>
          <p:nvPr>
            <p:ph idx="1" type="body"/>
          </p:nvPr>
        </p:nvSpPr>
        <p:spPr>
          <a:xfrm>
            <a:off x="677335" y="4470400"/>
            <a:ext cx="8596668" cy="1570961"/>
          </a:xfrm>
          <a:prstGeom prst="rect">
            <a:avLst/>
          </a:prstGeom>
          <a:noFill/>
          <a:ln>
            <a:noFill/>
          </a:ln>
        </p:spPr>
        <p:txBody>
          <a:bodyPr anchorCtr="0" anchor="ctr" bIns="91425" lIns="91425" rIns="91425" tIns="91425"/>
          <a:lstStyle>
            <a:lvl1pPr indent="0" lvl="0" marL="0" marR="0" rtl="0" algn="l">
              <a:spcBef>
                <a:spcPts val="1000"/>
              </a:spcBef>
              <a:spcAft>
                <a:spcPts val="0"/>
              </a:spcAft>
              <a:buClr>
                <a:schemeClr val="accent1"/>
              </a:buClr>
              <a:buFont typeface="Noto Sans Symbols"/>
              <a:buNone/>
              <a:defRPr b="0" i="0" sz="1800" u="none" cap="none" strike="noStrike">
                <a:solidFill>
                  <a:srgbClr val="3F3F3F"/>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Font typeface="Noto Sans Symbols"/>
              <a:buNone/>
              <a:defRPr b="0" i="0" sz="1800" u="none" cap="none" strike="noStrike">
                <a:solidFill>
                  <a:srgbClr val="888888"/>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Font typeface="Noto Sans Symbols"/>
              <a:buNone/>
              <a:defRPr b="0" i="0" sz="1600" u="none" cap="none" strike="noStrike">
                <a:solidFill>
                  <a:srgbClr val="888888"/>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5pPr>
            <a:lvl6pPr indent="0" lvl="5" marL="22860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6pPr>
            <a:lvl7pPr indent="0" lvl="6" marL="27432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7pPr>
            <a:lvl8pPr indent="0" lvl="7" marL="32004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8pPr>
            <a:lvl9pPr indent="0" lvl="8" marL="36576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97" name="Shape 97"/>
          <p:cNvSpPr txBox="1"/>
          <p:nvPr>
            <p:ph idx="10" type="dt"/>
          </p:nvPr>
        </p:nvSpPr>
        <p:spPr>
          <a:xfrm>
            <a:off x="7205663" y="6042025"/>
            <a:ext cx="911224" cy="365125"/>
          </a:xfrm>
          <a:prstGeom prst="rect">
            <a:avLst/>
          </a:prstGeom>
          <a:noFill/>
          <a:ln>
            <a:noFill/>
          </a:ln>
        </p:spPr>
        <p:txBody>
          <a:bodyPr anchorCtr="0" anchor="ctr" bIns="91425" lIns="91425" rIns="91425" tIns="91425"/>
          <a:lstStyle>
            <a:lvl1pPr indent="0" lvl="0" marL="0" marR="0" rtl="0" algn="r">
              <a:spcBef>
                <a:spcPts val="0"/>
              </a:spcBef>
              <a:spcAft>
                <a:spcPts val="0"/>
              </a:spcAft>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8" name="Shape 98"/>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9" name="Shape 99"/>
          <p:cNvSpPr txBox="1"/>
          <p:nvPr>
            <p:ph idx="12" type="sldNum"/>
          </p:nvPr>
        </p:nvSpPr>
        <p:spPr>
          <a:xfrm>
            <a:off x="8589963" y="6042025"/>
            <a:ext cx="684211"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900">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Quote with Caption">
    <p:spTree>
      <p:nvGrpSpPr>
        <p:cNvPr id="100" name="Shape 100"/>
        <p:cNvGrpSpPr/>
        <p:nvPr/>
      </p:nvGrpSpPr>
      <p:grpSpPr>
        <a:xfrm>
          <a:off x="0" y="0"/>
          <a:ext cx="0" cy="0"/>
          <a:chOff x="0" y="0"/>
          <a:chExt cx="0" cy="0"/>
        </a:xfrm>
      </p:grpSpPr>
      <p:sp>
        <p:nvSpPr>
          <p:cNvPr id="101" name="Shape 101"/>
          <p:cNvSpPr txBox="1"/>
          <p:nvPr/>
        </p:nvSpPr>
        <p:spPr>
          <a:xfrm>
            <a:off x="541337" y="790575"/>
            <a:ext cx="609599" cy="5842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lang="en-US" sz="8000">
                <a:solidFill>
                  <a:srgbClr val="90A2CF"/>
                </a:solidFill>
                <a:latin typeface="Arial"/>
                <a:ea typeface="Arial"/>
                <a:cs typeface="Arial"/>
                <a:sym typeface="Arial"/>
              </a:rPr>
              <a:t>“</a:t>
            </a:r>
          </a:p>
        </p:txBody>
      </p:sp>
      <p:sp>
        <p:nvSpPr>
          <p:cNvPr id="102" name="Shape 102"/>
          <p:cNvSpPr txBox="1"/>
          <p:nvPr/>
        </p:nvSpPr>
        <p:spPr>
          <a:xfrm>
            <a:off x="8893175" y="2886075"/>
            <a:ext cx="609599" cy="585788"/>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lang="en-US" sz="8000">
                <a:solidFill>
                  <a:srgbClr val="90A2CF"/>
                </a:solidFill>
                <a:latin typeface="Arial"/>
                <a:ea typeface="Arial"/>
                <a:cs typeface="Arial"/>
                <a:sym typeface="Arial"/>
              </a:rPr>
              <a:t>”</a:t>
            </a:r>
          </a:p>
        </p:txBody>
      </p:sp>
      <p:sp>
        <p:nvSpPr>
          <p:cNvPr id="103" name="Shape 103"/>
          <p:cNvSpPr txBox="1"/>
          <p:nvPr>
            <p:ph type="title"/>
          </p:nvPr>
        </p:nvSpPr>
        <p:spPr>
          <a:xfrm>
            <a:off x="931333" y="609600"/>
            <a:ext cx="8094134" cy="30225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2pPr>
            <a:lvl3pPr indent="0" lvl="2"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3pPr>
            <a:lvl4pPr indent="0" lvl="3"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4pPr>
            <a:lvl5pPr indent="0" lvl="4"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04" name="Shape 104"/>
          <p:cNvSpPr txBox="1"/>
          <p:nvPr>
            <p:ph idx="1" type="body"/>
          </p:nvPr>
        </p:nvSpPr>
        <p:spPr>
          <a:xfrm>
            <a:off x="1366138" y="3632200"/>
            <a:ext cx="7224524" cy="381000"/>
          </a:xfrm>
          <a:prstGeom prst="rect">
            <a:avLst/>
          </a:prstGeom>
          <a:noFill/>
          <a:ln>
            <a:noFill/>
          </a:ln>
        </p:spPr>
        <p:txBody>
          <a:bodyPr anchorCtr="0" anchor="ctr" bIns="91425" lIns="91425" rIns="91425" tIns="91425"/>
          <a:lstStyle>
            <a:lvl1pPr indent="0" lvl="0" marL="0" marR="0" rtl="0" algn="l">
              <a:spcBef>
                <a:spcPts val="1000"/>
              </a:spcBef>
              <a:spcAft>
                <a:spcPts val="0"/>
              </a:spcAft>
              <a:buClr>
                <a:schemeClr val="accent1"/>
              </a:buClr>
              <a:buFont typeface="Noto Sans Symbols"/>
              <a:buNone/>
              <a:defRPr b="0" i="0" sz="1600" u="none" cap="none" strike="noStrike">
                <a:solidFill>
                  <a:srgbClr val="7F7F7F"/>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Font typeface="Noto Sans Symbols"/>
              <a:buNone/>
              <a:defRPr b="0" i="0" sz="1600" u="none" cap="none" strike="noStrike">
                <a:solidFill>
                  <a:srgbClr val="404040"/>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Font typeface="Noto Sans Symbols"/>
              <a:buNone/>
              <a:defRPr b="0" i="0" sz="1400" u="none" cap="none" strike="noStrike">
                <a:solidFill>
                  <a:srgbClr val="404040"/>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Font typeface="Noto Sans Symbols"/>
              <a:buNone/>
              <a:defRPr b="0" i="0" sz="1200" u="none" cap="none" strike="noStrike">
                <a:solidFill>
                  <a:srgbClr val="404040"/>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Font typeface="Noto Sans Symbols"/>
              <a:buNone/>
              <a:defRPr b="0" i="0" sz="1200" u="none" cap="none" strike="noStrike">
                <a:solidFill>
                  <a:srgbClr val="404040"/>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05" name="Shape 105"/>
          <p:cNvSpPr txBox="1"/>
          <p:nvPr>
            <p:ph idx="2" type="body"/>
          </p:nvPr>
        </p:nvSpPr>
        <p:spPr>
          <a:xfrm>
            <a:off x="677335" y="4470400"/>
            <a:ext cx="8596668" cy="1570961"/>
          </a:xfrm>
          <a:prstGeom prst="rect">
            <a:avLst/>
          </a:prstGeom>
          <a:noFill/>
          <a:ln>
            <a:noFill/>
          </a:ln>
        </p:spPr>
        <p:txBody>
          <a:bodyPr anchorCtr="0" anchor="ctr" bIns="91425" lIns="91425" rIns="91425" tIns="91425"/>
          <a:lstStyle>
            <a:lvl1pPr indent="0" lvl="0" marL="0" marR="0" rtl="0" algn="l">
              <a:spcBef>
                <a:spcPts val="1000"/>
              </a:spcBef>
              <a:spcAft>
                <a:spcPts val="0"/>
              </a:spcAft>
              <a:buClr>
                <a:schemeClr val="accent1"/>
              </a:buClr>
              <a:buFont typeface="Noto Sans Symbols"/>
              <a:buNone/>
              <a:defRPr b="0" i="0" sz="1800" u="none" cap="none" strike="noStrike">
                <a:solidFill>
                  <a:srgbClr val="3F3F3F"/>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Font typeface="Noto Sans Symbols"/>
              <a:buNone/>
              <a:defRPr b="0" i="0" sz="1800" u="none" cap="none" strike="noStrike">
                <a:solidFill>
                  <a:srgbClr val="888888"/>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Font typeface="Noto Sans Symbols"/>
              <a:buNone/>
              <a:defRPr b="0" i="0" sz="1600" u="none" cap="none" strike="noStrike">
                <a:solidFill>
                  <a:srgbClr val="888888"/>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5pPr>
            <a:lvl6pPr indent="0" lvl="5" marL="22860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6pPr>
            <a:lvl7pPr indent="0" lvl="6" marL="27432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7pPr>
            <a:lvl8pPr indent="0" lvl="7" marL="32004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8pPr>
            <a:lvl9pPr indent="0" lvl="8" marL="36576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106" name="Shape 106"/>
          <p:cNvSpPr txBox="1"/>
          <p:nvPr>
            <p:ph idx="10" type="dt"/>
          </p:nvPr>
        </p:nvSpPr>
        <p:spPr>
          <a:xfrm>
            <a:off x="7205663" y="6042025"/>
            <a:ext cx="911224" cy="365125"/>
          </a:xfrm>
          <a:prstGeom prst="rect">
            <a:avLst/>
          </a:prstGeom>
          <a:noFill/>
          <a:ln>
            <a:noFill/>
          </a:ln>
        </p:spPr>
        <p:txBody>
          <a:bodyPr anchorCtr="0" anchor="ctr" bIns="91425" lIns="91425" rIns="91425" tIns="91425"/>
          <a:lstStyle>
            <a:lvl1pPr indent="0" lvl="0" marL="0" marR="0" rtl="0" algn="r">
              <a:spcBef>
                <a:spcPts val="0"/>
              </a:spcBef>
              <a:spcAft>
                <a:spcPts val="0"/>
              </a:spcAft>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7" name="Shape 107"/>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8" name="Shape 108"/>
          <p:cNvSpPr txBox="1"/>
          <p:nvPr>
            <p:ph idx="12" type="sldNum"/>
          </p:nvPr>
        </p:nvSpPr>
        <p:spPr>
          <a:xfrm>
            <a:off x="8589963" y="6042025"/>
            <a:ext cx="684211"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900">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Name Card">
    <p:spTree>
      <p:nvGrpSpPr>
        <p:cNvPr id="109" name="Shape 109"/>
        <p:cNvGrpSpPr/>
        <p:nvPr/>
      </p:nvGrpSpPr>
      <p:grpSpPr>
        <a:xfrm>
          <a:off x="0" y="0"/>
          <a:ext cx="0" cy="0"/>
          <a:chOff x="0" y="0"/>
          <a:chExt cx="0" cy="0"/>
        </a:xfrm>
      </p:grpSpPr>
      <p:sp>
        <p:nvSpPr>
          <p:cNvPr id="110" name="Shape 110"/>
          <p:cNvSpPr txBox="1"/>
          <p:nvPr>
            <p:ph type="title"/>
          </p:nvPr>
        </p:nvSpPr>
        <p:spPr>
          <a:xfrm>
            <a:off x="677335" y="1931988"/>
            <a:ext cx="8596668" cy="2595459"/>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44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2pPr>
            <a:lvl3pPr indent="0" lvl="2"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3pPr>
            <a:lvl4pPr indent="0" lvl="3"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4pPr>
            <a:lvl5pPr indent="0" lvl="4"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11" name="Shape 111"/>
          <p:cNvSpPr txBox="1"/>
          <p:nvPr>
            <p:ph idx="1" type="body"/>
          </p:nvPr>
        </p:nvSpPr>
        <p:spPr>
          <a:xfrm>
            <a:off x="677335" y="4527448"/>
            <a:ext cx="8596668" cy="1513914"/>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800" u="none" cap="none" strike="noStrike">
                <a:solidFill>
                  <a:srgbClr val="3F3F3F"/>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Font typeface="Noto Sans Symbols"/>
              <a:buNone/>
              <a:defRPr b="0" i="0" sz="1800" u="none" cap="none" strike="noStrike">
                <a:solidFill>
                  <a:srgbClr val="888888"/>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Font typeface="Noto Sans Symbols"/>
              <a:buNone/>
              <a:defRPr b="0" i="0" sz="1600" u="none" cap="none" strike="noStrike">
                <a:solidFill>
                  <a:srgbClr val="888888"/>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5pPr>
            <a:lvl6pPr indent="0" lvl="5" marL="22860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6pPr>
            <a:lvl7pPr indent="0" lvl="6" marL="27432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7pPr>
            <a:lvl8pPr indent="0" lvl="7" marL="32004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8pPr>
            <a:lvl9pPr indent="0" lvl="8" marL="36576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112" name="Shape 112"/>
          <p:cNvSpPr txBox="1"/>
          <p:nvPr>
            <p:ph idx="10" type="dt"/>
          </p:nvPr>
        </p:nvSpPr>
        <p:spPr>
          <a:xfrm>
            <a:off x="7205663" y="6042025"/>
            <a:ext cx="911224" cy="365125"/>
          </a:xfrm>
          <a:prstGeom prst="rect">
            <a:avLst/>
          </a:prstGeom>
          <a:noFill/>
          <a:ln>
            <a:noFill/>
          </a:ln>
        </p:spPr>
        <p:txBody>
          <a:bodyPr anchorCtr="0" anchor="ctr" bIns="91425" lIns="91425" rIns="91425" tIns="91425"/>
          <a:lstStyle>
            <a:lvl1pPr indent="0" lvl="0" marL="0" marR="0" rtl="0" algn="r">
              <a:spcBef>
                <a:spcPts val="0"/>
              </a:spcBef>
              <a:spcAft>
                <a:spcPts val="0"/>
              </a:spcAft>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3" name="Shape 113"/>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4" name="Shape 114"/>
          <p:cNvSpPr txBox="1"/>
          <p:nvPr>
            <p:ph idx="12" type="sldNum"/>
          </p:nvPr>
        </p:nvSpPr>
        <p:spPr>
          <a:xfrm>
            <a:off x="8589963" y="6042025"/>
            <a:ext cx="684211"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900">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Quote Name Card">
    <p:spTree>
      <p:nvGrpSpPr>
        <p:cNvPr id="115" name="Shape 115"/>
        <p:cNvGrpSpPr/>
        <p:nvPr/>
      </p:nvGrpSpPr>
      <p:grpSpPr>
        <a:xfrm>
          <a:off x="0" y="0"/>
          <a:ext cx="0" cy="0"/>
          <a:chOff x="0" y="0"/>
          <a:chExt cx="0" cy="0"/>
        </a:xfrm>
      </p:grpSpPr>
      <p:sp>
        <p:nvSpPr>
          <p:cNvPr id="116" name="Shape 116"/>
          <p:cNvSpPr txBox="1"/>
          <p:nvPr/>
        </p:nvSpPr>
        <p:spPr>
          <a:xfrm>
            <a:off x="541337" y="790575"/>
            <a:ext cx="609599" cy="58420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lang="en-US" sz="8000">
                <a:solidFill>
                  <a:srgbClr val="90A2CF"/>
                </a:solidFill>
                <a:latin typeface="Arial"/>
                <a:ea typeface="Arial"/>
                <a:cs typeface="Arial"/>
                <a:sym typeface="Arial"/>
              </a:rPr>
              <a:t>“</a:t>
            </a:r>
          </a:p>
        </p:txBody>
      </p:sp>
      <p:sp>
        <p:nvSpPr>
          <p:cNvPr id="117" name="Shape 117"/>
          <p:cNvSpPr txBox="1"/>
          <p:nvPr/>
        </p:nvSpPr>
        <p:spPr>
          <a:xfrm>
            <a:off x="8893175" y="2886075"/>
            <a:ext cx="609599" cy="585788"/>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SzPct val="25000"/>
              <a:buNone/>
            </a:pPr>
            <a:r>
              <a:rPr lang="en-US" sz="8000">
                <a:solidFill>
                  <a:srgbClr val="90A2CF"/>
                </a:solidFill>
                <a:latin typeface="Arial"/>
                <a:ea typeface="Arial"/>
                <a:cs typeface="Arial"/>
                <a:sym typeface="Arial"/>
              </a:rPr>
              <a:t>”</a:t>
            </a:r>
          </a:p>
        </p:txBody>
      </p:sp>
      <p:sp>
        <p:nvSpPr>
          <p:cNvPr id="118" name="Shape 118"/>
          <p:cNvSpPr txBox="1"/>
          <p:nvPr>
            <p:ph type="title"/>
          </p:nvPr>
        </p:nvSpPr>
        <p:spPr>
          <a:xfrm>
            <a:off x="931333" y="609600"/>
            <a:ext cx="8094134" cy="30225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2pPr>
            <a:lvl3pPr indent="0" lvl="2"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3pPr>
            <a:lvl4pPr indent="0" lvl="3"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4pPr>
            <a:lvl5pPr indent="0" lvl="4"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19" name="Shape 119"/>
          <p:cNvSpPr txBox="1"/>
          <p:nvPr>
            <p:ph idx="1" type="body"/>
          </p:nvPr>
        </p:nvSpPr>
        <p:spPr>
          <a:xfrm>
            <a:off x="677331" y="4013200"/>
            <a:ext cx="8596668" cy="514247"/>
          </a:xfrm>
          <a:prstGeom prst="rect">
            <a:avLst/>
          </a:prstGeom>
          <a:noFill/>
          <a:ln>
            <a:noFill/>
          </a:ln>
        </p:spPr>
        <p:txBody>
          <a:bodyPr anchorCtr="0" anchor="b" bIns="91425" lIns="91425" rIns="91425" tIns="91425"/>
          <a:lstStyle>
            <a:lvl1pPr indent="0" lvl="0" marL="0" marR="0" rtl="0" algn="l">
              <a:spcBef>
                <a:spcPts val="1000"/>
              </a:spcBef>
              <a:spcAft>
                <a:spcPts val="0"/>
              </a:spcAft>
              <a:buClr>
                <a:schemeClr val="accent1"/>
              </a:buClr>
              <a:buFont typeface="Noto Sans Symbols"/>
              <a:buNone/>
              <a:defRPr b="0" i="0" sz="2400" u="none" cap="none" strike="noStrike">
                <a:solidFill>
                  <a:srgbClr val="3F3F3F"/>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Font typeface="Noto Sans Symbols"/>
              <a:buNone/>
              <a:defRPr b="0" i="0" sz="1600" u="none" cap="none" strike="noStrike">
                <a:solidFill>
                  <a:srgbClr val="404040"/>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Font typeface="Noto Sans Symbols"/>
              <a:buNone/>
              <a:defRPr b="0" i="0" sz="1400" u="none" cap="none" strike="noStrike">
                <a:solidFill>
                  <a:srgbClr val="404040"/>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Font typeface="Noto Sans Symbols"/>
              <a:buNone/>
              <a:defRPr b="0" i="0" sz="1200" u="none" cap="none" strike="noStrike">
                <a:solidFill>
                  <a:srgbClr val="404040"/>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Font typeface="Noto Sans Symbols"/>
              <a:buNone/>
              <a:defRPr b="0" i="0" sz="1200" u="none" cap="none" strike="noStrike">
                <a:solidFill>
                  <a:srgbClr val="404040"/>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20" name="Shape 120"/>
          <p:cNvSpPr txBox="1"/>
          <p:nvPr>
            <p:ph idx="2" type="body"/>
          </p:nvPr>
        </p:nvSpPr>
        <p:spPr>
          <a:xfrm>
            <a:off x="677335" y="4527448"/>
            <a:ext cx="8596668" cy="1513914"/>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800" u="none" cap="none" strike="noStrike">
                <a:solidFill>
                  <a:srgbClr val="7F7F7F"/>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Font typeface="Noto Sans Symbols"/>
              <a:buNone/>
              <a:defRPr b="0" i="0" sz="1800" u="none" cap="none" strike="noStrike">
                <a:solidFill>
                  <a:srgbClr val="888888"/>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Font typeface="Noto Sans Symbols"/>
              <a:buNone/>
              <a:defRPr b="0" i="0" sz="1600" u="none" cap="none" strike="noStrike">
                <a:solidFill>
                  <a:srgbClr val="888888"/>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5pPr>
            <a:lvl6pPr indent="0" lvl="5" marL="22860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6pPr>
            <a:lvl7pPr indent="0" lvl="6" marL="27432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7pPr>
            <a:lvl8pPr indent="0" lvl="7" marL="32004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8pPr>
            <a:lvl9pPr indent="0" lvl="8" marL="36576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121" name="Shape 121"/>
          <p:cNvSpPr txBox="1"/>
          <p:nvPr>
            <p:ph idx="10" type="dt"/>
          </p:nvPr>
        </p:nvSpPr>
        <p:spPr>
          <a:xfrm>
            <a:off x="7205663" y="6042025"/>
            <a:ext cx="911224" cy="365125"/>
          </a:xfrm>
          <a:prstGeom prst="rect">
            <a:avLst/>
          </a:prstGeom>
          <a:noFill/>
          <a:ln>
            <a:noFill/>
          </a:ln>
        </p:spPr>
        <p:txBody>
          <a:bodyPr anchorCtr="0" anchor="ctr" bIns="91425" lIns="91425" rIns="91425" tIns="91425"/>
          <a:lstStyle>
            <a:lvl1pPr indent="0" lvl="0" marL="0" marR="0" rtl="0" algn="r">
              <a:spcBef>
                <a:spcPts val="0"/>
              </a:spcBef>
              <a:spcAft>
                <a:spcPts val="0"/>
              </a:spcAft>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2" name="Shape 122"/>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3" name="Shape 123"/>
          <p:cNvSpPr txBox="1"/>
          <p:nvPr>
            <p:ph idx="12" type="sldNum"/>
          </p:nvPr>
        </p:nvSpPr>
        <p:spPr>
          <a:xfrm>
            <a:off x="8589963" y="6042025"/>
            <a:ext cx="684211"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900">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ue or False">
    <p:spTree>
      <p:nvGrpSpPr>
        <p:cNvPr id="124" name="Shape 124"/>
        <p:cNvGrpSpPr/>
        <p:nvPr/>
      </p:nvGrpSpPr>
      <p:grpSpPr>
        <a:xfrm>
          <a:off x="0" y="0"/>
          <a:ext cx="0" cy="0"/>
          <a:chOff x="0" y="0"/>
          <a:chExt cx="0" cy="0"/>
        </a:xfrm>
      </p:grpSpPr>
      <p:sp>
        <p:nvSpPr>
          <p:cNvPr id="125" name="Shape 125"/>
          <p:cNvSpPr txBox="1"/>
          <p:nvPr>
            <p:ph type="title"/>
          </p:nvPr>
        </p:nvSpPr>
        <p:spPr>
          <a:xfrm>
            <a:off x="685799" y="609600"/>
            <a:ext cx="8588202" cy="30225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2pPr>
            <a:lvl3pPr indent="0" lvl="2"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3pPr>
            <a:lvl4pPr indent="0" lvl="3"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4pPr>
            <a:lvl5pPr indent="0" lvl="4"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26" name="Shape 126"/>
          <p:cNvSpPr txBox="1"/>
          <p:nvPr>
            <p:ph idx="1" type="body"/>
          </p:nvPr>
        </p:nvSpPr>
        <p:spPr>
          <a:xfrm>
            <a:off x="677331" y="4013200"/>
            <a:ext cx="8596668" cy="514247"/>
          </a:xfrm>
          <a:prstGeom prst="rect">
            <a:avLst/>
          </a:prstGeom>
          <a:noFill/>
          <a:ln>
            <a:noFill/>
          </a:ln>
        </p:spPr>
        <p:txBody>
          <a:bodyPr anchorCtr="0" anchor="b" bIns="91425" lIns="91425" rIns="91425" tIns="91425"/>
          <a:lstStyle>
            <a:lvl1pPr indent="0" lvl="0" marL="0" marR="0" rtl="0" algn="l">
              <a:spcBef>
                <a:spcPts val="1000"/>
              </a:spcBef>
              <a:spcAft>
                <a:spcPts val="0"/>
              </a:spcAft>
              <a:buClr>
                <a:schemeClr val="accent1"/>
              </a:buClr>
              <a:buFont typeface="Noto Sans Symbols"/>
              <a:buNone/>
              <a:defRPr b="0" i="0" sz="2400" u="none" cap="none" strike="noStrike">
                <a:solidFill>
                  <a:schemeClr val="accent1"/>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Font typeface="Noto Sans Symbols"/>
              <a:buNone/>
              <a:defRPr b="0" i="0" sz="1600" u="none" cap="none" strike="noStrike">
                <a:solidFill>
                  <a:srgbClr val="404040"/>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Font typeface="Noto Sans Symbols"/>
              <a:buNone/>
              <a:defRPr b="0" i="0" sz="1400" u="none" cap="none" strike="noStrike">
                <a:solidFill>
                  <a:srgbClr val="404040"/>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Font typeface="Noto Sans Symbols"/>
              <a:buNone/>
              <a:defRPr b="0" i="0" sz="1200" u="none" cap="none" strike="noStrike">
                <a:solidFill>
                  <a:srgbClr val="404040"/>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Font typeface="Noto Sans Symbols"/>
              <a:buNone/>
              <a:defRPr b="0" i="0" sz="1200" u="none" cap="none" strike="noStrike">
                <a:solidFill>
                  <a:srgbClr val="404040"/>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27" name="Shape 127"/>
          <p:cNvSpPr txBox="1"/>
          <p:nvPr>
            <p:ph idx="2" type="body"/>
          </p:nvPr>
        </p:nvSpPr>
        <p:spPr>
          <a:xfrm>
            <a:off x="677335" y="4527448"/>
            <a:ext cx="8596668" cy="1513914"/>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800" u="none" cap="none" strike="noStrike">
                <a:solidFill>
                  <a:srgbClr val="7F7F7F"/>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Font typeface="Noto Sans Symbols"/>
              <a:buNone/>
              <a:defRPr b="0" i="0" sz="1800" u="none" cap="none" strike="noStrike">
                <a:solidFill>
                  <a:srgbClr val="888888"/>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Font typeface="Noto Sans Symbols"/>
              <a:buNone/>
              <a:defRPr b="0" i="0" sz="1600" u="none" cap="none" strike="noStrike">
                <a:solidFill>
                  <a:srgbClr val="888888"/>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5pPr>
            <a:lvl6pPr indent="0" lvl="5" marL="22860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6pPr>
            <a:lvl7pPr indent="0" lvl="6" marL="27432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7pPr>
            <a:lvl8pPr indent="0" lvl="7" marL="32004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8pPr>
            <a:lvl9pPr indent="0" lvl="8" marL="36576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128" name="Shape 128"/>
          <p:cNvSpPr txBox="1"/>
          <p:nvPr>
            <p:ph idx="10" type="dt"/>
          </p:nvPr>
        </p:nvSpPr>
        <p:spPr>
          <a:xfrm>
            <a:off x="7205663" y="6042025"/>
            <a:ext cx="911224" cy="365125"/>
          </a:xfrm>
          <a:prstGeom prst="rect">
            <a:avLst/>
          </a:prstGeom>
          <a:noFill/>
          <a:ln>
            <a:noFill/>
          </a:ln>
        </p:spPr>
        <p:txBody>
          <a:bodyPr anchorCtr="0" anchor="ctr" bIns="91425" lIns="91425" rIns="91425" tIns="91425"/>
          <a:lstStyle>
            <a:lvl1pPr indent="0" lvl="0" marL="0" marR="0" rtl="0" algn="r">
              <a:spcBef>
                <a:spcPts val="0"/>
              </a:spcBef>
              <a:spcAft>
                <a:spcPts val="0"/>
              </a:spcAft>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9" name="Shape 129"/>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0" name="Shape 130"/>
          <p:cNvSpPr txBox="1"/>
          <p:nvPr>
            <p:ph idx="12" type="sldNum"/>
          </p:nvPr>
        </p:nvSpPr>
        <p:spPr>
          <a:xfrm>
            <a:off x="8589963" y="6042025"/>
            <a:ext cx="684211"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900">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131" name="Shape 131"/>
        <p:cNvGrpSpPr/>
        <p:nvPr/>
      </p:nvGrpSpPr>
      <p:grpSpPr>
        <a:xfrm>
          <a:off x="0" y="0"/>
          <a:ext cx="0" cy="0"/>
          <a:chOff x="0" y="0"/>
          <a:chExt cx="0" cy="0"/>
        </a:xfrm>
      </p:grpSpPr>
      <p:sp>
        <p:nvSpPr>
          <p:cNvPr id="132" name="Shape 132"/>
          <p:cNvSpPr txBox="1"/>
          <p:nvPr>
            <p:ph type="title"/>
          </p:nvPr>
        </p:nvSpPr>
        <p:spPr>
          <a:xfrm>
            <a:off x="677862" y="609600"/>
            <a:ext cx="8596311" cy="13208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2pPr>
            <a:lvl3pPr indent="0" lvl="2"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3pPr>
            <a:lvl4pPr indent="0" lvl="3"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4pPr>
            <a:lvl5pPr indent="0" lvl="4"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33" name="Shape 133"/>
          <p:cNvSpPr txBox="1"/>
          <p:nvPr>
            <p:ph idx="1" type="body"/>
          </p:nvPr>
        </p:nvSpPr>
        <p:spPr>
          <a:xfrm rot="5400000">
            <a:off x="3035300" y="-196849"/>
            <a:ext cx="3881436" cy="8596311"/>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404040"/>
                </a:solidFill>
                <a:latin typeface="Trebuchet MS"/>
                <a:ea typeface="Trebuchet MS"/>
                <a:cs typeface="Trebuchet MS"/>
                <a:sym typeface="Trebuchet MS"/>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404040"/>
                </a:solidFill>
                <a:latin typeface="Trebuchet MS"/>
                <a:ea typeface="Trebuchet MS"/>
                <a:cs typeface="Trebuchet MS"/>
                <a:sym typeface="Trebuchet MS"/>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404040"/>
                </a:solidFill>
                <a:latin typeface="Trebuchet MS"/>
                <a:ea typeface="Trebuchet MS"/>
                <a:cs typeface="Trebuchet MS"/>
                <a:sym typeface="Trebuchet MS"/>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404040"/>
                </a:solidFill>
                <a:latin typeface="Trebuchet MS"/>
                <a:ea typeface="Trebuchet MS"/>
                <a:cs typeface="Trebuchet MS"/>
                <a:sym typeface="Trebuchet MS"/>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404040"/>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34" name="Shape 134"/>
          <p:cNvSpPr txBox="1"/>
          <p:nvPr>
            <p:ph idx="10" type="dt"/>
          </p:nvPr>
        </p:nvSpPr>
        <p:spPr>
          <a:xfrm>
            <a:off x="7205663" y="6042025"/>
            <a:ext cx="911224" cy="365125"/>
          </a:xfrm>
          <a:prstGeom prst="rect">
            <a:avLst/>
          </a:prstGeom>
          <a:noFill/>
          <a:ln>
            <a:noFill/>
          </a:ln>
        </p:spPr>
        <p:txBody>
          <a:bodyPr anchorCtr="0" anchor="ctr" bIns="91425" lIns="91425" rIns="91425" tIns="91425"/>
          <a:lstStyle>
            <a:lvl1pPr indent="0" lvl="0" marL="0" marR="0" rtl="0" algn="r">
              <a:spcBef>
                <a:spcPts val="0"/>
              </a:spcBef>
              <a:spcAft>
                <a:spcPts val="0"/>
              </a:spcAft>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5" name="Shape 135"/>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6" name="Shape 136"/>
          <p:cNvSpPr txBox="1"/>
          <p:nvPr>
            <p:ph idx="12" type="sldNum"/>
          </p:nvPr>
        </p:nvSpPr>
        <p:spPr>
          <a:xfrm>
            <a:off x="8589963" y="6042025"/>
            <a:ext cx="684211"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900">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137" name="Shape 137"/>
        <p:cNvGrpSpPr/>
        <p:nvPr/>
      </p:nvGrpSpPr>
      <p:grpSpPr>
        <a:xfrm>
          <a:off x="0" y="0"/>
          <a:ext cx="0" cy="0"/>
          <a:chOff x="0" y="0"/>
          <a:chExt cx="0" cy="0"/>
        </a:xfrm>
      </p:grpSpPr>
      <p:sp>
        <p:nvSpPr>
          <p:cNvPr id="138" name="Shape 138"/>
          <p:cNvSpPr txBox="1"/>
          <p:nvPr>
            <p:ph type="title"/>
          </p:nvPr>
        </p:nvSpPr>
        <p:spPr>
          <a:xfrm rot="5400000">
            <a:off x="5994318" y="2582952"/>
            <a:ext cx="5251450" cy="1304742"/>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2pPr>
            <a:lvl3pPr indent="0" lvl="2"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3pPr>
            <a:lvl4pPr indent="0" lvl="3"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4pPr>
            <a:lvl5pPr indent="0" lvl="4"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39" name="Shape 139"/>
          <p:cNvSpPr txBox="1"/>
          <p:nvPr>
            <p:ph idx="1" type="body"/>
          </p:nvPr>
        </p:nvSpPr>
        <p:spPr>
          <a:xfrm rot="5400000">
            <a:off x="1581685" y="-294750"/>
            <a:ext cx="5251449" cy="7060149"/>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404040"/>
                </a:solidFill>
                <a:latin typeface="Trebuchet MS"/>
                <a:ea typeface="Trebuchet MS"/>
                <a:cs typeface="Trebuchet MS"/>
                <a:sym typeface="Trebuchet MS"/>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404040"/>
                </a:solidFill>
                <a:latin typeface="Trebuchet MS"/>
                <a:ea typeface="Trebuchet MS"/>
                <a:cs typeface="Trebuchet MS"/>
                <a:sym typeface="Trebuchet MS"/>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404040"/>
                </a:solidFill>
                <a:latin typeface="Trebuchet MS"/>
                <a:ea typeface="Trebuchet MS"/>
                <a:cs typeface="Trebuchet MS"/>
                <a:sym typeface="Trebuchet MS"/>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404040"/>
                </a:solidFill>
                <a:latin typeface="Trebuchet MS"/>
                <a:ea typeface="Trebuchet MS"/>
                <a:cs typeface="Trebuchet MS"/>
                <a:sym typeface="Trebuchet MS"/>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404040"/>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40" name="Shape 140"/>
          <p:cNvSpPr txBox="1"/>
          <p:nvPr>
            <p:ph idx="10" type="dt"/>
          </p:nvPr>
        </p:nvSpPr>
        <p:spPr>
          <a:xfrm>
            <a:off x="7205663" y="6042025"/>
            <a:ext cx="911224" cy="365125"/>
          </a:xfrm>
          <a:prstGeom prst="rect">
            <a:avLst/>
          </a:prstGeom>
          <a:noFill/>
          <a:ln>
            <a:noFill/>
          </a:ln>
        </p:spPr>
        <p:txBody>
          <a:bodyPr anchorCtr="0" anchor="ctr" bIns="91425" lIns="91425" rIns="91425" tIns="91425"/>
          <a:lstStyle>
            <a:lvl1pPr indent="0" lvl="0" marL="0" marR="0" rtl="0" algn="r">
              <a:spcBef>
                <a:spcPts val="0"/>
              </a:spcBef>
              <a:spcAft>
                <a:spcPts val="0"/>
              </a:spcAft>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1" name="Shape 141"/>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2" name="Shape 142"/>
          <p:cNvSpPr txBox="1"/>
          <p:nvPr>
            <p:ph idx="12" type="sldNum"/>
          </p:nvPr>
        </p:nvSpPr>
        <p:spPr>
          <a:xfrm>
            <a:off x="8589963" y="6042025"/>
            <a:ext cx="684211"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900">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43" name="Shape 43"/>
        <p:cNvGrpSpPr/>
        <p:nvPr/>
      </p:nvGrpSpPr>
      <p:grpSpPr>
        <a:xfrm>
          <a:off x="0" y="0"/>
          <a:ext cx="0" cy="0"/>
          <a:chOff x="0" y="0"/>
          <a:chExt cx="0" cy="0"/>
        </a:xfrm>
      </p:grpSpPr>
      <p:sp>
        <p:nvSpPr>
          <p:cNvPr id="44" name="Shape 44"/>
          <p:cNvSpPr txBox="1"/>
          <p:nvPr>
            <p:ph type="title"/>
          </p:nvPr>
        </p:nvSpPr>
        <p:spPr>
          <a:xfrm>
            <a:off x="677862" y="609600"/>
            <a:ext cx="8596311" cy="13208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2pPr>
            <a:lvl3pPr indent="0" lvl="2"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3pPr>
            <a:lvl4pPr indent="0" lvl="3"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4pPr>
            <a:lvl5pPr indent="0" lvl="4"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45" name="Shape 45"/>
          <p:cNvSpPr txBox="1"/>
          <p:nvPr>
            <p:ph idx="1" type="body"/>
          </p:nvPr>
        </p:nvSpPr>
        <p:spPr>
          <a:xfrm>
            <a:off x="677862" y="2160588"/>
            <a:ext cx="8596311" cy="3881436"/>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404040"/>
                </a:solidFill>
                <a:latin typeface="Trebuchet MS"/>
                <a:ea typeface="Trebuchet MS"/>
                <a:cs typeface="Trebuchet MS"/>
                <a:sym typeface="Trebuchet MS"/>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404040"/>
                </a:solidFill>
                <a:latin typeface="Trebuchet MS"/>
                <a:ea typeface="Trebuchet MS"/>
                <a:cs typeface="Trebuchet MS"/>
                <a:sym typeface="Trebuchet MS"/>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404040"/>
                </a:solidFill>
                <a:latin typeface="Trebuchet MS"/>
                <a:ea typeface="Trebuchet MS"/>
                <a:cs typeface="Trebuchet MS"/>
                <a:sym typeface="Trebuchet MS"/>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404040"/>
                </a:solidFill>
                <a:latin typeface="Trebuchet MS"/>
                <a:ea typeface="Trebuchet MS"/>
                <a:cs typeface="Trebuchet MS"/>
                <a:sym typeface="Trebuchet MS"/>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404040"/>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46" name="Shape 46"/>
          <p:cNvSpPr txBox="1"/>
          <p:nvPr>
            <p:ph idx="10" type="dt"/>
          </p:nvPr>
        </p:nvSpPr>
        <p:spPr>
          <a:xfrm>
            <a:off x="7205663" y="6042025"/>
            <a:ext cx="911224" cy="365125"/>
          </a:xfrm>
          <a:prstGeom prst="rect">
            <a:avLst/>
          </a:prstGeom>
          <a:noFill/>
          <a:ln>
            <a:noFill/>
          </a:ln>
        </p:spPr>
        <p:txBody>
          <a:bodyPr anchorCtr="0" anchor="ctr" bIns="91425" lIns="91425" rIns="91425" tIns="91425"/>
          <a:lstStyle>
            <a:lvl1pPr indent="0" lvl="0" marL="0" marR="0" rtl="0" algn="r">
              <a:spcBef>
                <a:spcPts val="0"/>
              </a:spcBef>
              <a:spcAft>
                <a:spcPts val="0"/>
              </a:spcAft>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8589963" y="6042025"/>
            <a:ext cx="684211"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900" u="none" cap="none" strike="noStrike">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49" name="Shape 49"/>
        <p:cNvGrpSpPr/>
        <p:nvPr/>
      </p:nvGrpSpPr>
      <p:grpSpPr>
        <a:xfrm>
          <a:off x="0" y="0"/>
          <a:ext cx="0" cy="0"/>
          <a:chOff x="0" y="0"/>
          <a:chExt cx="0" cy="0"/>
        </a:xfrm>
      </p:grpSpPr>
      <p:sp>
        <p:nvSpPr>
          <p:cNvPr id="50" name="Shape 50"/>
          <p:cNvSpPr txBox="1"/>
          <p:nvPr>
            <p:ph type="title"/>
          </p:nvPr>
        </p:nvSpPr>
        <p:spPr>
          <a:xfrm>
            <a:off x="677335" y="2700866"/>
            <a:ext cx="8596668" cy="182658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40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2pPr>
            <a:lvl3pPr indent="0" lvl="2"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3pPr>
            <a:lvl4pPr indent="0" lvl="3"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4pPr>
            <a:lvl5pPr indent="0" lvl="4"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51" name="Shape 51"/>
          <p:cNvSpPr txBox="1"/>
          <p:nvPr>
            <p:ph idx="1" type="body"/>
          </p:nvPr>
        </p:nvSpPr>
        <p:spPr>
          <a:xfrm>
            <a:off x="677335" y="4527448"/>
            <a:ext cx="8596668" cy="860399"/>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2000" u="none" cap="none" strike="noStrike">
                <a:solidFill>
                  <a:srgbClr val="7F7F7F"/>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Font typeface="Noto Sans Symbols"/>
              <a:buNone/>
              <a:defRPr b="0" i="0" sz="1800" u="none" cap="none" strike="noStrike">
                <a:solidFill>
                  <a:srgbClr val="888888"/>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Font typeface="Noto Sans Symbols"/>
              <a:buNone/>
              <a:defRPr b="0" i="0" sz="1600" u="none" cap="none" strike="noStrike">
                <a:solidFill>
                  <a:srgbClr val="888888"/>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5pPr>
            <a:lvl6pPr indent="0" lvl="5" marL="22860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6pPr>
            <a:lvl7pPr indent="0" lvl="6" marL="27432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7pPr>
            <a:lvl8pPr indent="0" lvl="7" marL="32004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8pPr>
            <a:lvl9pPr indent="0" lvl="8" marL="3657600" marR="0" rtl="0" algn="l">
              <a:spcBef>
                <a:spcPts val="1000"/>
              </a:spcBef>
              <a:spcAft>
                <a:spcPts val="0"/>
              </a:spcAft>
              <a:buClr>
                <a:schemeClr val="accent1"/>
              </a:buClr>
              <a:buFont typeface="Noto Sans Symbols"/>
              <a:buNone/>
              <a:defRPr b="0" i="0" sz="1400" u="none" cap="none" strike="noStrike">
                <a:solidFill>
                  <a:srgbClr val="888888"/>
                </a:solidFill>
                <a:latin typeface="Trebuchet MS"/>
                <a:ea typeface="Trebuchet MS"/>
                <a:cs typeface="Trebuchet MS"/>
                <a:sym typeface="Trebuchet MS"/>
              </a:defRPr>
            </a:lvl9pPr>
          </a:lstStyle>
          <a:p/>
        </p:txBody>
      </p:sp>
      <p:sp>
        <p:nvSpPr>
          <p:cNvPr id="52" name="Shape 52"/>
          <p:cNvSpPr txBox="1"/>
          <p:nvPr>
            <p:ph idx="10" type="dt"/>
          </p:nvPr>
        </p:nvSpPr>
        <p:spPr>
          <a:xfrm>
            <a:off x="7205663" y="6042025"/>
            <a:ext cx="911224" cy="365125"/>
          </a:xfrm>
          <a:prstGeom prst="rect">
            <a:avLst/>
          </a:prstGeom>
          <a:noFill/>
          <a:ln>
            <a:noFill/>
          </a:ln>
        </p:spPr>
        <p:txBody>
          <a:bodyPr anchorCtr="0" anchor="ctr" bIns="91425" lIns="91425" rIns="91425" tIns="91425"/>
          <a:lstStyle>
            <a:lvl1pPr indent="0" lvl="0" marL="0" marR="0" rtl="0" algn="r">
              <a:spcBef>
                <a:spcPts val="0"/>
              </a:spcBef>
              <a:spcAft>
                <a:spcPts val="0"/>
              </a:spcAft>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4" name="Shape 54"/>
          <p:cNvSpPr txBox="1"/>
          <p:nvPr>
            <p:ph idx="12" type="sldNum"/>
          </p:nvPr>
        </p:nvSpPr>
        <p:spPr>
          <a:xfrm>
            <a:off x="8589963" y="6042025"/>
            <a:ext cx="684211"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900">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55" name="Shape 55"/>
        <p:cNvGrpSpPr/>
        <p:nvPr/>
      </p:nvGrpSpPr>
      <p:grpSpPr>
        <a:xfrm>
          <a:off x="0" y="0"/>
          <a:ext cx="0" cy="0"/>
          <a:chOff x="0" y="0"/>
          <a:chExt cx="0" cy="0"/>
        </a:xfrm>
      </p:grpSpPr>
      <p:sp>
        <p:nvSpPr>
          <p:cNvPr id="56" name="Shape 56"/>
          <p:cNvSpPr txBox="1"/>
          <p:nvPr>
            <p:ph type="title"/>
          </p:nvPr>
        </p:nvSpPr>
        <p:spPr>
          <a:xfrm>
            <a:off x="677862" y="609600"/>
            <a:ext cx="8596311" cy="13208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2pPr>
            <a:lvl3pPr indent="0" lvl="2"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3pPr>
            <a:lvl4pPr indent="0" lvl="3"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4pPr>
            <a:lvl5pPr indent="0" lvl="4"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57" name="Shape 57"/>
          <p:cNvSpPr txBox="1"/>
          <p:nvPr>
            <p:ph idx="1" type="body"/>
          </p:nvPr>
        </p:nvSpPr>
        <p:spPr>
          <a:xfrm>
            <a:off x="677333" y="2160589"/>
            <a:ext cx="4184035" cy="3880771"/>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404040"/>
                </a:solidFill>
                <a:latin typeface="Trebuchet MS"/>
                <a:ea typeface="Trebuchet MS"/>
                <a:cs typeface="Trebuchet MS"/>
                <a:sym typeface="Trebuchet MS"/>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404040"/>
                </a:solidFill>
                <a:latin typeface="Trebuchet MS"/>
                <a:ea typeface="Trebuchet MS"/>
                <a:cs typeface="Trebuchet MS"/>
                <a:sym typeface="Trebuchet MS"/>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404040"/>
                </a:solidFill>
                <a:latin typeface="Trebuchet MS"/>
                <a:ea typeface="Trebuchet MS"/>
                <a:cs typeface="Trebuchet MS"/>
                <a:sym typeface="Trebuchet MS"/>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404040"/>
                </a:solidFill>
                <a:latin typeface="Trebuchet MS"/>
                <a:ea typeface="Trebuchet MS"/>
                <a:cs typeface="Trebuchet MS"/>
                <a:sym typeface="Trebuchet MS"/>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404040"/>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58" name="Shape 58"/>
          <p:cNvSpPr txBox="1"/>
          <p:nvPr>
            <p:ph idx="2" type="body"/>
          </p:nvPr>
        </p:nvSpPr>
        <p:spPr>
          <a:xfrm>
            <a:off x="5089969" y="2160589"/>
            <a:ext cx="4184033" cy="3880773"/>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404040"/>
                </a:solidFill>
                <a:latin typeface="Trebuchet MS"/>
                <a:ea typeface="Trebuchet MS"/>
                <a:cs typeface="Trebuchet MS"/>
                <a:sym typeface="Trebuchet MS"/>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404040"/>
                </a:solidFill>
                <a:latin typeface="Trebuchet MS"/>
                <a:ea typeface="Trebuchet MS"/>
                <a:cs typeface="Trebuchet MS"/>
                <a:sym typeface="Trebuchet MS"/>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404040"/>
                </a:solidFill>
                <a:latin typeface="Trebuchet MS"/>
                <a:ea typeface="Trebuchet MS"/>
                <a:cs typeface="Trebuchet MS"/>
                <a:sym typeface="Trebuchet MS"/>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404040"/>
                </a:solidFill>
                <a:latin typeface="Trebuchet MS"/>
                <a:ea typeface="Trebuchet MS"/>
                <a:cs typeface="Trebuchet MS"/>
                <a:sym typeface="Trebuchet MS"/>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404040"/>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59" name="Shape 59"/>
          <p:cNvSpPr txBox="1"/>
          <p:nvPr>
            <p:ph idx="10" type="dt"/>
          </p:nvPr>
        </p:nvSpPr>
        <p:spPr>
          <a:xfrm>
            <a:off x="7205663" y="6042025"/>
            <a:ext cx="911224" cy="365125"/>
          </a:xfrm>
          <a:prstGeom prst="rect">
            <a:avLst/>
          </a:prstGeom>
          <a:noFill/>
          <a:ln>
            <a:noFill/>
          </a:ln>
        </p:spPr>
        <p:txBody>
          <a:bodyPr anchorCtr="0" anchor="ctr" bIns="91425" lIns="91425" rIns="91425" tIns="91425"/>
          <a:lstStyle>
            <a:lvl1pPr indent="0" lvl="0" marL="0" marR="0" rtl="0" algn="r">
              <a:spcBef>
                <a:spcPts val="0"/>
              </a:spcBef>
              <a:spcAft>
                <a:spcPts val="0"/>
              </a:spcAft>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1" name="Shape 61"/>
          <p:cNvSpPr txBox="1"/>
          <p:nvPr>
            <p:ph idx="12" type="sldNum"/>
          </p:nvPr>
        </p:nvSpPr>
        <p:spPr>
          <a:xfrm>
            <a:off x="8589963" y="6042025"/>
            <a:ext cx="684211"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900">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62" name="Shape 62"/>
        <p:cNvGrpSpPr/>
        <p:nvPr/>
      </p:nvGrpSpPr>
      <p:grpSpPr>
        <a:xfrm>
          <a:off x="0" y="0"/>
          <a:ext cx="0" cy="0"/>
          <a:chOff x="0" y="0"/>
          <a:chExt cx="0" cy="0"/>
        </a:xfrm>
      </p:grpSpPr>
      <p:sp>
        <p:nvSpPr>
          <p:cNvPr id="63" name="Shape 63"/>
          <p:cNvSpPr txBox="1"/>
          <p:nvPr>
            <p:ph type="title"/>
          </p:nvPr>
        </p:nvSpPr>
        <p:spPr>
          <a:xfrm>
            <a:off x="677862" y="609600"/>
            <a:ext cx="8596311" cy="13208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2pPr>
            <a:lvl3pPr indent="0" lvl="2"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3pPr>
            <a:lvl4pPr indent="0" lvl="3"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4pPr>
            <a:lvl5pPr indent="0" lvl="4"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64" name="Shape 64"/>
          <p:cNvSpPr txBox="1"/>
          <p:nvPr>
            <p:ph idx="1" type="body"/>
          </p:nvPr>
        </p:nvSpPr>
        <p:spPr>
          <a:xfrm>
            <a:off x="675745" y="2160983"/>
            <a:ext cx="4185622" cy="576262"/>
          </a:xfrm>
          <a:prstGeom prst="rect">
            <a:avLst/>
          </a:prstGeom>
          <a:noFill/>
          <a:ln>
            <a:noFill/>
          </a:ln>
        </p:spPr>
        <p:txBody>
          <a:bodyPr anchorCtr="0" anchor="b" bIns="91425" lIns="91425" rIns="91425" tIns="91425"/>
          <a:lstStyle>
            <a:lvl1pPr indent="0" lvl="0" marL="0" marR="0" rtl="0" algn="l">
              <a:spcBef>
                <a:spcPts val="1000"/>
              </a:spcBef>
              <a:spcAft>
                <a:spcPts val="0"/>
              </a:spcAft>
              <a:buClr>
                <a:schemeClr val="accent1"/>
              </a:buClr>
              <a:buFont typeface="Noto Sans Symbols"/>
              <a:buNone/>
              <a:defRPr b="0" i="0" sz="2400" u="none" cap="none" strike="noStrike">
                <a:solidFill>
                  <a:srgbClr val="404040"/>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Font typeface="Noto Sans Symbols"/>
              <a:buNone/>
              <a:defRPr b="1" i="0" sz="2000" u="none" cap="none" strike="noStrike">
                <a:solidFill>
                  <a:srgbClr val="404040"/>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Font typeface="Noto Sans Symbols"/>
              <a:buNone/>
              <a:defRPr b="1" i="0" sz="1800" u="none" cap="none" strike="noStrike">
                <a:solidFill>
                  <a:srgbClr val="404040"/>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Font typeface="Noto Sans Symbols"/>
              <a:buNone/>
              <a:defRPr b="1" i="0" sz="1600" u="none" cap="none" strike="noStrike">
                <a:solidFill>
                  <a:srgbClr val="404040"/>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Font typeface="Noto Sans Symbols"/>
              <a:buNone/>
              <a:defRPr b="1" i="0" sz="1600" u="none" cap="none" strike="noStrike">
                <a:solidFill>
                  <a:srgbClr val="404040"/>
                </a:solidFill>
                <a:latin typeface="Trebuchet MS"/>
                <a:ea typeface="Trebuchet MS"/>
                <a:cs typeface="Trebuchet MS"/>
                <a:sym typeface="Trebuchet MS"/>
              </a:defRPr>
            </a:lvl5pPr>
            <a:lvl6pPr indent="0" lvl="5" marL="2286000" marR="0" rtl="0" algn="l">
              <a:spcBef>
                <a:spcPts val="1000"/>
              </a:spcBef>
              <a:spcAft>
                <a:spcPts val="0"/>
              </a:spcAft>
              <a:buClr>
                <a:schemeClr val="accent1"/>
              </a:buClr>
              <a:buFont typeface="Noto Sans Symbols"/>
              <a:buNone/>
              <a:defRPr b="1" i="0" sz="1600" u="none" cap="none" strike="noStrike">
                <a:solidFill>
                  <a:srgbClr val="3F3F3F"/>
                </a:solidFill>
                <a:latin typeface="Trebuchet MS"/>
                <a:ea typeface="Trebuchet MS"/>
                <a:cs typeface="Trebuchet MS"/>
                <a:sym typeface="Trebuchet MS"/>
              </a:defRPr>
            </a:lvl6pPr>
            <a:lvl7pPr indent="0" lvl="6" marL="2743200" marR="0" rtl="0" algn="l">
              <a:spcBef>
                <a:spcPts val="1000"/>
              </a:spcBef>
              <a:spcAft>
                <a:spcPts val="0"/>
              </a:spcAft>
              <a:buClr>
                <a:schemeClr val="accent1"/>
              </a:buClr>
              <a:buFont typeface="Noto Sans Symbols"/>
              <a:buNone/>
              <a:defRPr b="1" i="0" sz="1600" u="none" cap="none" strike="noStrike">
                <a:solidFill>
                  <a:srgbClr val="3F3F3F"/>
                </a:solidFill>
                <a:latin typeface="Trebuchet MS"/>
                <a:ea typeface="Trebuchet MS"/>
                <a:cs typeface="Trebuchet MS"/>
                <a:sym typeface="Trebuchet MS"/>
              </a:defRPr>
            </a:lvl7pPr>
            <a:lvl8pPr indent="0" lvl="7" marL="3200400" marR="0" rtl="0" algn="l">
              <a:spcBef>
                <a:spcPts val="1000"/>
              </a:spcBef>
              <a:spcAft>
                <a:spcPts val="0"/>
              </a:spcAft>
              <a:buClr>
                <a:schemeClr val="accent1"/>
              </a:buClr>
              <a:buFont typeface="Noto Sans Symbols"/>
              <a:buNone/>
              <a:defRPr b="1" i="0" sz="1600" u="none" cap="none" strike="noStrike">
                <a:solidFill>
                  <a:srgbClr val="3F3F3F"/>
                </a:solidFill>
                <a:latin typeface="Trebuchet MS"/>
                <a:ea typeface="Trebuchet MS"/>
                <a:cs typeface="Trebuchet MS"/>
                <a:sym typeface="Trebuchet MS"/>
              </a:defRPr>
            </a:lvl8pPr>
            <a:lvl9pPr indent="0" lvl="8" marL="3657600" marR="0" rtl="0" algn="l">
              <a:spcBef>
                <a:spcPts val="1000"/>
              </a:spcBef>
              <a:spcAft>
                <a:spcPts val="0"/>
              </a:spcAft>
              <a:buClr>
                <a:schemeClr val="accent1"/>
              </a:buClr>
              <a:buFont typeface="Noto Sans Symbols"/>
              <a:buNone/>
              <a:defRPr b="1" i="0" sz="1600" u="none" cap="none" strike="noStrike">
                <a:solidFill>
                  <a:srgbClr val="3F3F3F"/>
                </a:solidFill>
                <a:latin typeface="Trebuchet MS"/>
                <a:ea typeface="Trebuchet MS"/>
                <a:cs typeface="Trebuchet MS"/>
                <a:sym typeface="Trebuchet MS"/>
              </a:defRPr>
            </a:lvl9pPr>
          </a:lstStyle>
          <a:p/>
        </p:txBody>
      </p:sp>
      <p:sp>
        <p:nvSpPr>
          <p:cNvPr id="65" name="Shape 65"/>
          <p:cNvSpPr txBox="1"/>
          <p:nvPr>
            <p:ph idx="2" type="body"/>
          </p:nvPr>
        </p:nvSpPr>
        <p:spPr>
          <a:xfrm>
            <a:off x="675745" y="2737244"/>
            <a:ext cx="4185622" cy="3304117"/>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404040"/>
                </a:solidFill>
                <a:latin typeface="Trebuchet MS"/>
                <a:ea typeface="Trebuchet MS"/>
                <a:cs typeface="Trebuchet MS"/>
                <a:sym typeface="Trebuchet MS"/>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404040"/>
                </a:solidFill>
                <a:latin typeface="Trebuchet MS"/>
                <a:ea typeface="Trebuchet MS"/>
                <a:cs typeface="Trebuchet MS"/>
                <a:sym typeface="Trebuchet MS"/>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404040"/>
                </a:solidFill>
                <a:latin typeface="Trebuchet MS"/>
                <a:ea typeface="Trebuchet MS"/>
                <a:cs typeface="Trebuchet MS"/>
                <a:sym typeface="Trebuchet MS"/>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404040"/>
                </a:solidFill>
                <a:latin typeface="Trebuchet MS"/>
                <a:ea typeface="Trebuchet MS"/>
                <a:cs typeface="Trebuchet MS"/>
                <a:sym typeface="Trebuchet MS"/>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404040"/>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66" name="Shape 66"/>
          <p:cNvSpPr txBox="1"/>
          <p:nvPr>
            <p:ph idx="3" type="body"/>
          </p:nvPr>
        </p:nvSpPr>
        <p:spPr>
          <a:xfrm>
            <a:off x="5088382" y="2160983"/>
            <a:ext cx="4185617" cy="576262"/>
          </a:xfrm>
          <a:prstGeom prst="rect">
            <a:avLst/>
          </a:prstGeom>
          <a:noFill/>
          <a:ln>
            <a:noFill/>
          </a:ln>
        </p:spPr>
        <p:txBody>
          <a:bodyPr anchorCtr="0" anchor="b" bIns="91425" lIns="91425" rIns="91425" tIns="91425"/>
          <a:lstStyle>
            <a:lvl1pPr indent="0" lvl="0" marL="0" marR="0" rtl="0" algn="l">
              <a:spcBef>
                <a:spcPts val="1000"/>
              </a:spcBef>
              <a:spcAft>
                <a:spcPts val="0"/>
              </a:spcAft>
              <a:buClr>
                <a:schemeClr val="accent1"/>
              </a:buClr>
              <a:buFont typeface="Noto Sans Symbols"/>
              <a:buNone/>
              <a:defRPr b="0" i="0" sz="2400" u="none" cap="none" strike="noStrike">
                <a:solidFill>
                  <a:srgbClr val="404040"/>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Font typeface="Noto Sans Symbols"/>
              <a:buNone/>
              <a:defRPr b="1" i="0" sz="2000" u="none" cap="none" strike="noStrike">
                <a:solidFill>
                  <a:srgbClr val="404040"/>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Font typeface="Noto Sans Symbols"/>
              <a:buNone/>
              <a:defRPr b="1" i="0" sz="1800" u="none" cap="none" strike="noStrike">
                <a:solidFill>
                  <a:srgbClr val="404040"/>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Font typeface="Noto Sans Symbols"/>
              <a:buNone/>
              <a:defRPr b="1" i="0" sz="1600" u="none" cap="none" strike="noStrike">
                <a:solidFill>
                  <a:srgbClr val="404040"/>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Font typeface="Noto Sans Symbols"/>
              <a:buNone/>
              <a:defRPr b="1" i="0" sz="1600" u="none" cap="none" strike="noStrike">
                <a:solidFill>
                  <a:srgbClr val="404040"/>
                </a:solidFill>
                <a:latin typeface="Trebuchet MS"/>
                <a:ea typeface="Trebuchet MS"/>
                <a:cs typeface="Trebuchet MS"/>
                <a:sym typeface="Trebuchet MS"/>
              </a:defRPr>
            </a:lvl5pPr>
            <a:lvl6pPr indent="0" lvl="5" marL="2286000" marR="0" rtl="0" algn="l">
              <a:spcBef>
                <a:spcPts val="1000"/>
              </a:spcBef>
              <a:spcAft>
                <a:spcPts val="0"/>
              </a:spcAft>
              <a:buClr>
                <a:schemeClr val="accent1"/>
              </a:buClr>
              <a:buFont typeface="Noto Sans Symbols"/>
              <a:buNone/>
              <a:defRPr b="1" i="0" sz="1600" u="none" cap="none" strike="noStrike">
                <a:solidFill>
                  <a:srgbClr val="3F3F3F"/>
                </a:solidFill>
                <a:latin typeface="Trebuchet MS"/>
                <a:ea typeface="Trebuchet MS"/>
                <a:cs typeface="Trebuchet MS"/>
                <a:sym typeface="Trebuchet MS"/>
              </a:defRPr>
            </a:lvl6pPr>
            <a:lvl7pPr indent="0" lvl="6" marL="2743200" marR="0" rtl="0" algn="l">
              <a:spcBef>
                <a:spcPts val="1000"/>
              </a:spcBef>
              <a:spcAft>
                <a:spcPts val="0"/>
              </a:spcAft>
              <a:buClr>
                <a:schemeClr val="accent1"/>
              </a:buClr>
              <a:buFont typeface="Noto Sans Symbols"/>
              <a:buNone/>
              <a:defRPr b="1" i="0" sz="1600" u="none" cap="none" strike="noStrike">
                <a:solidFill>
                  <a:srgbClr val="3F3F3F"/>
                </a:solidFill>
                <a:latin typeface="Trebuchet MS"/>
                <a:ea typeface="Trebuchet MS"/>
                <a:cs typeface="Trebuchet MS"/>
                <a:sym typeface="Trebuchet MS"/>
              </a:defRPr>
            </a:lvl7pPr>
            <a:lvl8pPr indent="0" lvl="7" marL="3200400" marR="0" rtl="0" algn="l">
              <a:spcBef>
                <a:spcPts val="1000"/>
              </a:spcBef>
              <a:spcAft>
                <a:spcPts val="0"/>
              </a:spcAft>
              <a:buClr>
                <a:schemeClr val="accent1"/>
              </a:buClr>
              <a:buFont typeface="Noto Sans Symbols"/>
              <a:buNone/>
              <a:defRPr b="1" i="0" sz="1600" u="none" cap="none" strike="noStrike">
                <a:solidFill>
                  <a:srgbClr val="3F3F3F"/>
                </a:solidFill>
                <a:latin typeface="Trebuchet MS"/>
                <a:ea typeface="Trebuchet MS"/>
                <a:cs typeface="Trebuchet MS"/>
                <a:sym typeface="Trebuchet MS"/>
              </a:defRPr>
            </a:lvl8pPr>
            <a:lvl9pPr indent="0" lvl="8" marL="3657600" marR="0" rtl="0" algn="l">
              <a:spcBef>
                <a:spcPts val="1000"/>
              </a:spcBef>
              <a:spcAft>
                <a:spcPts val="0"/>
              </a:spcAft>
              <a:buClr>
                <a:schemeClr val="accent1"/>
              </a:buClr>
              <a:buFont typeface="Noto Sans Symbols"/>
              <a:buNone/>
              <a:defRPr b="1" i="0" sz="1600" u="none" cap="none" strike="noStrike">
                <a:solidFill>
                  <a:srgbClr val="3F3F3F"/>
                </a:solidFill>
                <a:latin typeface="Trebuchet MS"/>
                <a:ea typeface="Trebuchet MS"/>
                <a:cs typeface="Trebuchet MS"/>
                <a:sym typeface="Trebuchet MS"/>
              </a:defRPr>
            </a:lvl9pPr>
          </a:lstStyle>
          <a:p/>
        </p:txBody>
      </p:sp>
      <p:sp>
        <p:nvSpPr>
          <p:cNvPr id="67" name="Shape 67"/>
          <p:cNvSpPr txBox="1"/>
          <p:nvPr>
            <p:ph idx="4" type="body"/>
          </p:nvPr>
        </p:nvSpPr>
        <p:spPr>
          <a:xfrm>
            <a:off x="5088383" y="2737244"/>
            <a:ext cx="4185616" cy="3304117"/>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404040"/>
                </a:solidFill>
                <a:latin typeface="Trebuchet MS"/>
                <a:ea typeface="Trebuchet MS"/>
                <a:cs typeface="Trebuchet MS"/>
                <a:sym typeface="Trebuchet MS"/>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404040"/>
                </a:solidFill>
                <a:latin typeface="Trebuchet MS"/>
                <a:ea typeface="Trebuchet MS"/>
                <a:cs typeface="Trebuchet MS"/>
                <a:sym typeface="Trebuchet MS"/>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404040"/>
                </a:solidFill>
                <a:latin typeface="Trebuchet MS"/>
                <a:ea typeface="Trebuchet MS"/>
                <a:cs typeface="Trebuchet MS"/>
                <a:sym typeface="Trebuchet MS"/>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404040"/>
                </a:solidFill>
                <a:latin typeface="Trebuchet MS"/>
                <a:ea typeface="Trebuchet MS"/>
                <a:cs typeface="Trebuchet MS"/>
                <a:sym typeface="Trebuchet MS"/>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404040"/>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68" name="Shape 68"/>
          <p:cNvSpPr txBox="1"/>
          <p:nvPr>
            <p:ph idx="10" type="dt"/>
          </p:nvPr>
        </p:nvSpPr>
        <p:spPr>
          <a:xfrm>
            <a:off x="7205663" y="6042025"/>
            <a:ext cx="911224" cy="365125"/>
          </a:xfrm>
          <a:prstGeom prst="rect">
            <a:avLst/>
          </a:prstGeom>
          <a:noFill/>
          <a:ln>
            <a:noFill/>
          </a:ln>
        </p:spPr>
        <p:txBody>
          <a:bodyPr anchorCtr="0" anchor="ctr" bIns="91425" lIns="91425" rIns="91425" tIns="91425"/>
          <a:lstStyle>
            <a:lvl1pPr indent="0" lvl="0" marL="0" marR="0" rtl="0" algn="r">
              <a:spcBef>
                <a:spcPts val="0"/>
              </a:spcBef>
              <a:spcAft>
                <a:spcPts val="0"/>
              </a:spcAft>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9" name="Shape 69"/>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2" type="sldNum"/>
          </p:nvPr>
        </p:nvSpPr>
        <p:spPr>
          <a:xfrm>
            <a:off x="8589963" y="6042025"/>
            <a:ext cx="684211"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900">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71" name="Shape 71"/>
        <p:cNvGrpSpPr/>
        <p:nvPr/>
      </p:nvGrpSpPr>
      <p:grpSpPr>
        <a:xfrm>
          <a:off x="0" y="0"/>
          <a:ext cx="0" cy="0"/>
          <a:chOff x="0" y="0"/>
          <a:chExt cx="0" cy="0"/>
        </a:xfrm>
      </p:grpSpPr>
      <p:sp>
        <p:nvSpPr>
          <p:cNvPr id="72" name="Shape 72"/>
          <p:cNvSpPr txBox="1"/>
          <p:nvPr>
            <p:ph type="title"/>
          </p:nvPr>
        </p:nvSpPr>
        <p:spPr>
          <a:xfrm>
            <a:off x="677333" y="609600"/>
            <a:ext cx="8596668" cy="13208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2pPr>
            <a:lvl3pPr indent="0" lvl="2"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3pPr>
            <a:lvl4pPr indent="0" lvl="3"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4pPr>
            <a:lvl5pPr indent="0" lvl="4"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73" name="Shape 73"/>
          <p:cNvSpPr txBox="1"/>
          <p:nvPr>
            <p:ph idx="10" type="dt"/>
          </p:nvPr>
        </p:nvSpPr>
        <p:spPr>
          <a:xfrm>
            <a:off x="7205663" y="6042025"/>
            <a:ext cx="911224" cy="365125"/>
          </a:xfrm>
          <a:prstGeom prst="rect">
            <a:avLst/>
          </a:prstGeom>
          <a:noFill/>
          <a:ln>
            <a:noFill/>
          </a:ln>
        </p:spPr>
        <p:txBody>
          <a:bodyPr anchorCtr="0" anchor="ctr" bIns="91425" lIns="91425" rIns="91425" tIns="91425"/>
          <a:lstStyle>
            <a:lvl1pPr indent="0" lvl="0" marL="0" marR="0" rtl="0" algn="r">
              <a:spcBef>
                <a:spcPts val="0"/>
              </a:spcBef>
              <a:spcAft>
                <a:spcPts val="0"/>
              </a:spcAft>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4" name="Shape 74"/>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5" name="Shape 75"/>
          <p:cNvSpPr txBox="1"/>
          <p:nvPr>
            <p:ph idx="12" type="sldNum"/>
          </p:nvPr>
        </p:nvSpPr>
        <p:spPr>
          <a:xfrm>
            <a:off x="8589963" y="6042025"/>
            <a:ext cx="684211"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900">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76" name="Shape 76"/>
        <p:cNvGrpSpPr/>
        <p:nvPr/>
      </p:nvGrpSpPr>
      <p:grpSpPr>
        <a:xfrm>
          <a:off x="0" y="0"/>
          <a:ext cx="0" cy="0"/>
          <a:chOff x="0" y="0"/>
          <a:chExt cx="0" cy="0"/>
        </a:xfrm>
      </p:grpSpPr>
      <p:sp>
        <p:nvSpPr>
          <p:cNvPr id="77" name="Shape 77"/>
          <p:cNvSpPr txBox="1"/>
          <p:nvPr>
            <p:ph idx="10" type="dt"/>
          </p:nvPr>
        </p:nvSpPr>
        <p:spPr>
          <a:xfrm>
            <a:off x="7205663" y="6042025"/>
            <a:ext cx="911224" cy="365125"/>
          </a:xfrm>
          <a:prstGeom prst="rect">
            <a:avLst/>
          </a:prstGeom>
          <a:noFill/>
          <a:ln>
            <a:noFill/>
          </a:ln>
        </p:spPr>
        <p:txBody>
          <a:bodyPr anchorCtr="0" anchor="ctr" bIns="91425" lIns="91425" rIns="91425" tIns="91425"/>
          <a:lstStyle>
            <a:lvl1pPr indent="0" lvl="0" marL="0" marR="0" rtl="0" algn="r">
              <a:spcBef>
                <a:spcPts val="0"/>
              </a:spcBef>
              <a:spcAft>
                <a:spcPts val="0"/>
              </a:spcAft>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8589963" y="6042025"/>
            <a:ext cx="684211"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900">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80" name="Shape 80"/>
        <p:cNvGrpSpPr/>
        <p:nvPr/>
      </p:nvGrpSpPr>
      <p:grpSpPr>
        <a:xfrm>
          <a:off x="0" y="0"/>
          <a:ext cx="0" cy="0"/>
          <a:chOff x="0" y="0"/>
          <a:chExt cx="0" cy="0"/>
        </a:xfrm>
      </p:grpSpPr>
      <p:sp>
        <p:nvSpPr>
          <p:cNvPr id="81" name="Shape 81"/>
          <p:cNvSpPr txBox="1"/>
          <p:nvPr>
            <p:ph type="title"/>
          </p:nvPr>
        </p:nvSpPr>
        <p:spPr>
          <a:xfrm>
            <a:off x="677333" y="1498604"/>
            <a:ext cx="3854527" cy="1278465"/>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20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2pPr>
            <a:lvl3pPr indent="0" lvl="2"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3pPr>
            <a:lvl4pPr indent="0" lvl="3"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4pPr>
            <a:lvl5pPr indent="0" lvl="4"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82" name="Shape 82"/>
          <p:cNvSpPr txBox="1"/>
          <p:nvPr>
            <p:ph idx="1" type="body"/>
          </p:nvPr>
        </p:nvSpPr>
        <p:spPr>
          <a:xfrm>
            <a:off x="4760460" y="514924"/>
            <a:ext cx="4513540" cy="5526437"/>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404040"/>
                </a:solidFill>
                <a:latin typeface="Trebuchet MS"/>
                <a:ea typeface="Trebuchet MS"/>
                <a:cs typeface="Trebuchet MS"/>
                <a:sym typeface="Trebuchet MS"/>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404040"/>
                </a:solidFill>
                <a:latin typeface="Trebuchet MS"/>
                <a:ea typeface="Trebuchet MS"/>
                <a:cs typeface="Trebuchet MS"/>
                <a:sym typeface="Trebuchet MS"/>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404040"/>
                </a:solidFill>
                <a:latin typeface="Trebuchet MS"/>
                <a:ea typeface="Trebuchet MS"/>
                <a:cs typeface="Trebuchet MS"/>
                <a:sym typeface="Trebuchet MS"/>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404040"/>
                </a:solidFill>
                <a:latin typeface="Trebuchet MS"/>
                <a:ea typeface="Trebuchet MS"/>
                <a:cs typeface="Trebuchet MS"/>
                <a:sym typeface="Trebuchet MS"/>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404040"/>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83" name="Shape 83"/>
          <p:cNvSpPr txBox="1"/>
          <p:nvPr>
            <p:ph idx="2" type="body"/>
          </p:nvPr>
        </p:nvSpPr>
        <p:spPr>
          <a:xfrm>
            <a:off x="677333" y="2777068"/>
            <a:ext cx="3854527" cy="2584448"/>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400" u="none" cap="none" strike="noStrike">
                <a:solidFill>
                  <a:srgbClr val="404040"/>
                </a:solidFill>
                <a:latin typeface="Trebuchet MS"/>
                <a:ea typeface="Trebuchet MS"/>
                <a:cs typeface="Trebuchet MS"/>
                <a:sym typeface="Trebuchet MS"/>
              </a:defRPr>
            </a:lvl1pPr>
            <a:lvl2pPr indent="-12562" lvl="1" marL="457063" marR="0" rtl="0" algn="l">
              <a:spcBef>
                <a:spcPts val="1000"/>
              </a:spcBef>
              <a:spcAft>
                <a:spcPts val="0"/>
              </a:spcAft>
              <a:buClr>
                <a:schemeClr val="accent1"/>
              </a:buClr>
              <a:buFont typeface="Noto Sans Symbols"/>
              <a:buNone/>
              <a:defRPr b="0" i="0" sz="1400" u="none" cap="none" strike="noStrike">
                <a:solidFill>
                  <a:srgbClr val="404040"/>
                </a:solidFill>
                <a:latin typeface="Trebuchet MS"/>
                <a:ea typeface="Trebuchet MS"/>
                <a:cs typeface="Trebuchet MS"/>
                <a:sym typeface="Trebuchet MS"/>
              </a:defRPr>
            </a:lvl2pPr>
            <a:lvl3pPr indent="-12425" lvl="2" marL="914126" marR="0" rtl="0" algn="l">
              <a:spcBef>
                <a:spcPts val="1000"/>
              </a:spcBef>
              <a:spcAft>
                <a:spcPts val="0"/>
              </a:spcAft>
              <a:buClr>
                <a:schemeClr val="accent1"/>
              </a:buClr>
              <a:buFont typeface="Noto Sans Symbols"/>
              <a:buNone/>
              <a:defRPr b="0" i="0" sz="1200" u="none" cap="none" strike="noStrike">
                <a:solidFill>
                  <a:srgbClr val="404040"/>
                </a:solidFill>
                <a:latin typeface="Trebuchet MS"/>
                <a:ea typeface="Trebuchet MS"/>
                <a:cs typeface="Trebuchet MS"/>
                <a:sym typeface="Trebuchet MS"/>
              </a:defRPr>
            </a:lvl3pPr>
            <a:lvl4pPr indent="-12288" lvl="3" marL="1371189" marR="0" rtl="0" algn="l">
              <a:spcBef>
                <a:spcPts val="1000"/>
              </a:spcBef>
              <a:spcAft>
                <a:spcPts val="0"/>
              </a:spcAft>
              <a:buClr>
                <a:schemeClr val="accent1"/>
              </a:buClr>
              <a:buFont typeface="Noto Sans Symbols"/>
              <a:buNone/>
              <a:defRPr b="0" i="0" sz="1000" u="none" cap="none" strike="noStrike">
                <a:solidFill>
                  <a:srgbClr val="404040"/>
                </a:solidFill>
                <a:latin typeface="Trebuchet MS"/>
                <a:ea typeface="Trebuchet MS"/>
                <a:cs typeface="Trebuchet MS"/>
                <a:sym typeface="Trebuchet MS"/>
              </a:defRPr>
            </a:lvl4pPr>
            <a:lvl5pPr indent="-12151" lvl="4" marL="1828251" marR="0" rtl="0" algn="l">
              <a:spcBef>
                <a:spcPts val="1000"/>
              </a:spcBef>
              <a:spcAft>
                <a:spcPts val="0"/>
              </a:spcAft>
              <a:buClr>
                <a:schemeClr val="accent1"/>
              </a:buClr>
              <a:buFont typeface="Noto Sans Symbols"/>
              <a:buNone/>
              <a:defRPr b="0" i="0" sz="1000" u="none" cap="none" strike="noStrike">
                <a:solidFill>
                  <a:srgbClr val="404040"/>
                </a:solidFill>
                <a:latin typeface="Trebuchet MS"/>
                <a:ea typeface="Trebuchet MS"/>
                <a:cs typeface="Trebuchet MS"/>
                <a:sym typeface="Trebuchet MS"/>
              </a:defRPr>
            </a:lvl5pPr>
            <a:lvl6pPr indent="-12013" lvl="5" marL="2285314" marR="0" rtl="0" algn="l">
              <a:spcBef>
                <a:spcPts val="1000"/>
              </a:spcBef>
              <a:spcAft>
                <a:spcPts val="0"/>
              </a:spcAft>
              <a:buClr>
                <a:schemeClr val="accent1"/>
              </a:buClr>
              <a:buFont typeface="Noto Sans Symbols"/>
              <a:buNone/>
              <a:defRPr b="0" i="0" sz="1000" u="none" cap="none" strike="noStrike">
                <a:solidFill>
                  <a:srgbClr val="3F3F3F"/>
                </a:solidFill>
                <a:latin typeface="Trebuchet MS"/>
                <a:ea typeface="Trebuchet MS"/>
                <a:cs typeface="Trebuchet MS"/>
                <a:sym typeface="Trebuchet MS"/>
              </a:defRPr>
            </a:lvl6pPr>
            <a:lvl7pPr indent="-11876" lvl="6" marL="2742377" marR="0" rtl="0" algn="l">
              <a:spcBef>
                <a:spcPts val="1000"/>
              </a:spcBef>
              <a:spcAft>
                <a:spcPts val="0"/>
              </a:spcAft>
              <a:buClr>
                <a:schemeClr val="accent1"/>
              </a:buClr>
              <a:buFont typeface="Noto Sans Symbols"/>
              <a:buNone/>
              <a:defRPr b="0" i="0" sz="1000" u="none" cap="none" strike="noStrike">
                <a:solidFill>
                  <a:srgbClr val="3F3F3F"/>
                </a:solidFill>
                <a:latin typeface="Trebuchet MS"/>
                <a:ea typeface="Trebuchet MS"/>
                <a:cs typeface="Trebuchet MS"/>
                <a:sym typeface="Trebuchet MS"/>
              </a:defRPr>
            </a:lvl7pPr>
            <a:lvl8pPr indent="-11739" lvl="7" marL="3199440" marR="0" rtl="0" algn="l">
              <a:spcBef>
                <a:spcPts val="1000"/>
              </a:spcBef>
              <a:spcAft>
                <a:spcPts val="0"/>
              </a:spcAft>
              <a:buClr>
                <a:schemeClr val="accent1"/>
              </a:buClr>
              <a:buFont typeface="Noto Sans Symbols"/>
              <a:buNone/>
              <a:defRPr b="0" i="0" sz="1000" u="none" cap="none" strike="noStrike">
                <a:solidFill>
                  <a:srgbClr val="3F3F3F"/>
                </a:solidFill>
                <a:latin typeface="Trebuchet MS"/>
                <a:ea typeface="Trebuchet MS"/>
                <a:cs typeface="Trebuchet MS"/>
                <a:sym typeface="Trebuchet MS"/>
              </a:defRPr>
            </a:lvl8pPr>
            <a:lvl9pPr indent="-11603" lvl="8" marL="3656503" marR="0" rtl="0" algn="l">
              <a:spcBef>
                <a:spcPts val="1000"/>
              </a:spcBef>
              <a:spcAft>
                <a:spcPts val="0"/>
              </a:spcAft>
              <a:buClr>
                <a:schemeClr val="accent1"/>
              </a:buClr>
              <a:buFont typeface="Noto Sans Symbols"/>
              <a:buNone/>
              <a:defRPr b="0" i="0" sz="1000" u="none" cap="none" strike="noStrike">
                <a:solidFill>
                  <a:srgbClr val="3F3F3F"/>
                </a:solidFill>
                <a:latin typeface="Trebuchet MS"/>
                <a:ea typeface="Trebuchet MS"/>
                <a:cs typeface="Trebuchet MS"/>
                <a:sym typeface="Trebuchet MS"/>
              </a:defRPr>
            </a:lvl9pPr>
          </a:lstStyle>
          <a:p/>
        </p:txBody>
      </p:sp>
      <p:sp>
        <p:nvSpPr>
          <p:cNvPr id="84" name="Shape 84"/>
          <p:cNvSpPr txBox="1"/>
          <p:nvPr>
            <p:ph idx="10" type="dt"/>
          </p:nvPr>
        </p:nvSpPr>
        <p:spPr>
          <a:xfrm>
            <a:off x="7205663" y="6042025"/>
            <a:ext cx="911224" cy="365125"/>
          </a:xfrm>
          <a:prstGeom prst="rect">
            <a:avLst/>
          </a:prstGeom>
          <a:noFill/>
          <a:ln>
            <a:noFill/>
          </a:ln>
        </p:spPr>
        <p:txBody>
          <a:bodyPr anchorCtr="0" anchor="ctr" bIns="91425" lIns="91425" rIns="91425" tIns="91425"/>
          <a:lstStyle>
            <a:lvl1pPr indent="0" lvl="0" marL="0" marR="0" rtl="0" algn="r">
              <a:spcBef>
                <a:spcPts val="0"/>
              </a:spcBef>
              <a:spcAft>
                <a:spcPts val="0"/>
              </a:spcAft>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5" name="Shape 85"/>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6" name="Shape 86"/>
          <p:cNvSpPr txBox="1"/>
          <p:nvPr>
            <p:ph idx="12" type="sldNum"/>
          </p:nvPr>
        </p:nvSpPr>
        <p:spPr>
          <a:xfrm>
            <a:off x="8589963" y="6042025"/>
            <a:ext cx="684211"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900">
                <a:solidFill>
                  <a:schemeClr val="accent1"/>
                </a:solidFill>
                <a:latin typeface="Trebuchet MS"/>
                <a:ea typeface="Trebuchet MS"/>
                <a:cs typeface="Trebuchet MS"/>
                <a:sym typeface="Trebuchet MS"/>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87" name="Shape 87"/>
        <p:cNvGrpSpPr/>
        <p:nvPr/>
      </p:nvGrpSpPr>
      <p:grpSpPr>
        <a:xfrm>
          <a:off x="0" y="0"/>
          <a:ext cx="0" cy="0"/>
          <a:chOff x="0" y="0"/>
          <a:chExt cx="0" cy="0"/>
        </a:xfrm>
      </p:grpSpPr>
      <p:sp>
        <p:nvSpPr>
          <p:cNvPr id="88" name="Shape 88"/>
          <p:cNvSpPr txBox="1"/>
          <p:nvPr>
            <p:ph type="title"/>
          </p:nvPr>
        </p:nvSpPr>
        <p:spPr>
          <a:xfrm>
            <a:off x="677333" y="4800600"/>
            <a:ext cx="8596667" cy="566737"/>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24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2pPr>
            <a:lvl3pPr indent="0" lvl="2"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3pPr>
            <a:lvl4pPr indent="0" lvl="3"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4pPr>
            <a:lvl5pPr indent="0" lvl="4"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89" name="Shape 89"/>
          <p:cNvSpPr/>
          <p:nvPr>
            <p:ph idx="2" type="pic"/>
          </p:nvPr>
        </p:nvSpPr>
        <p:spPr>
          <a:xfrm>
            <a:off x="677333" y="609600"/>
            <a:ext cx="8596668" cy="3845718"/>
          </a:xfrm>
          <a:prstGeom prst="rect">
            <a:avLst/>
          </a:prstGeom>
          <a:noFill/>
          <a:ln>
            <a:noFill/>
          </a:ln>
        </p:spPr>
        <p:txBody>
          <a:bodyPr anchorCtr="0" anchor="t" bIns="91425" lIns="91425" rIns="91425" tIns="91425"/>
          <a:lstStyle>
            <a:lvl1pPr indent="0" lvl="0" marL="0" marR="0" rtl="0" algn="ctr">
              <a:spcBef>
                <a:spcPts val="1000"/>
              </a:spcBef>
              <a:spcAft>
                <a:spcPts val="0"/>
              </a:spcAft>
              <a:buClr>
                <a:schemeClr val="accent1"/>
              </a:buClr>
              <a:buFont typeface="Noto Sans Symbols"/>
              <a:buNone/>
              <a:defRPr b="0" i="0" sz="1600" u="none" cap="none" strike="noStrike">
                <a:solidFill>
                  <a:srgbClr val="404040"/>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Font typeface="Noto Sans Symbols"/>
              <a:buNone/>
              <a:defRPr b="0" i="0" sz="1600" u="none" cap="none" strike="noStrike">
                <a:solidFill>
                  <a:srgbClr val="404040"/>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Font typeface="Noto Sans Symbols"/>
              <a:buNone/>
              <a:defRPr b="0" i="0" sz="1600" u="none" cap="none" strike="noStrike">
                <a:solidFill>
                  <a:srgbClr val="404040"/>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Font typeface="Noto Sans Symbols"/>
              <a:buNone/>
              <a:defRPr b="0" i="0" sz="1600" u="none" cap="none" strike="noStrike">
                <a:solidFill>
                  <a:srgbClr val="404040"/>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Font typeface="Noto Sans Symbols"/>
              <a:buNone/>
              <a:defRPr b="0" i="0" sz="1600" u="none" cap="none" strike="noStrike">
                <a:solidFill>
                  <a:srgbClr val="404040"/>
                </a:solidFill>
                <a:latin typeface="Trebuchet MS"/>
                <a:ea typeface="Trebuchet MS"/>
                <a:cs typeface="Trebuchet MS"/>
                <a:sym typeface="Trebuchet MS"/>
              </a:defRPr>
            </a:lvl5pPr>
            <a:lvl6pPr indent="0" lvl="5" marL="2286000" marR="0" rtl="0" algn="l">
              <a:spcBef>
                <a:spcPts val="1000"/>
              </a:spcBef>
              <a:spcAft>
                <a:spcPts val="0"/>
              </a:spcAft>
              <a:buClr>
                <a:schemeClr val="accent1"/>
              </a:buClr>
              <a:buFont typeface="Noto Sans Symbols"/>
              <a:buNone/>
              <a:defRPr b="0" i="0" sz="1600" u="none" cap="none" strike="noStrike">
                <a:solidFill>
                  <a:srgbClr val="3F3F3F"/>
                </a:solidFill>
                <a:latin typeface="Trebuchet MS"/>
                <a:ea typeface="Trebuchet MS"/>
                <a:cs typeface="Trebuchet MS"/>
                <a:sym typeface="Trebuchet MS"/>
              </a:defRPr>
            </a:lvl6pPr>
            <a:lvl7pPr indent="0" lvl="6" marL="2743200" marR="0" rtl="0" algn="l">
              <a:spcBef>
                <a:spcPts val="1000"/>
              </a:spcBef>
              <a:spcAft>
                <a:spcPts val="0"/>
              </a:spcAft>
              <a:buClr>
                <a:schemeClr val="accent1"/>
              </a:buClr>
              <a:buFont typeface="Noto Sans Symbols"/>
              <a:buNone/>
              <a:defRPr b="0" i="0" sz="1600" u="none" cap="none" strike="noStrike">
                <a:solidFill>
                  <a:srgbClr val="3F3F3F"/>
                </a:solidFill>
                <a:latin typeface="Trebuchet MS"/>
                <a:ea typeface="Trebuchet MS"/>
                <a:cs typeface="Trebuchet MS"/>
                <a:sym typeface="Trebuchet MS"/>
              </a:defRPr>
            </a:lvl7pPr>
            <a:lvl8pPr indent="0" lvl="7" marL="3200400" marR="0" rtl="0" algn="l">
              <a:spcBef>
                <a:spcPts val="1000"/>
              </a:spcBef>
              <a:spcAft>
                <a:spcPts val="0"/>
              </a:spcAft>
              <a:buClr>
                <a:schemeClr val="accent1"/>
              </a:buClr>
              <a:buFont typeface="Noto Sans Symbols"/>
              <a:buNone/>
              <a:defRPr b="0" i="0" sz="1600" u="none" cap="none" strike="noStrike">
                <a:solidFill>
                  <a:srgbClr val="3F3F3F"/>
                </a:solidFill>
                <a:latin typeface="Trebuchet MS"/>
                <a:ea typeface="Trebuchet MS"/>
                <a:cs typeface="Trebuchet MS"/>
                <a:sym typeface="Trebuchet MS"/>
              </a:defRPr>
            </a:lvl8pPr>
            <a:lvl9pPr indent="0" lvl="8" marL="3657600" marR="0" rtl="0" algn="l">
              <a:spcBef>
                <a:spcPts val="1000"/>
              </a:spcBef>
              <a:spcAft>
                <a:spcPts val="0"/>
              </a:spcAft>
              <a:buClr>
                <a:schemeClr val="accent1"/>
              </a:buClr>
              <a:buFont typeface="Noto Sans Symbols"/>
              <a:buNone/>
              <a:defRPr b="0" i="0" sz="1600" u="none" cap="none" strike="noStrike">
                <a:solidFill>
                  <a:srgbClr val="3F3F3F"/>
                </a:solidFill>
                <a:latin typeface="Trebuchet MS"/>
                <a:ea typeface="Trebuchet MS"/>
                <a:cs typeface="Trebuchet MS"/>
                <a:sym typeface="Trebuchet MS"/>
              </a:defRPr>
            </a:lvl9pPr>
          </a:lstStyle>
          <a:p/>
        </p:txBody>
      </p:sp>
      <p:sp>
        <p:nvSpPr>
          <p:cNvPr id="90" name="Shape 90"/>
          <p:cNvSpPr txBox="1"/>
          <p:nvPr>
            <p:ph idx="1" type="body"/>
          </p:nvPr>
        </p:nvSpPr>
        <p:spPr>
          <a:xfrm>
            <a:off x="677333" y="5367337"/>
            <a:ext cx="8596667" cy="674024"/>
          </a:xfrm>
          <a:prstGeom prst="rect">
            <a:avLst/>
          </a:prstGeom>
          <a:noFill/>
          <a:ln>
            <a:noFill/>
          </a:ln>
        </p:spPr>
        <p:txBody>
          <a:bodyPr anchorCtr="0" anchor="t" bIns="91425" lIns="91425" rIns="91425" tIns="91425"/>
          <a:lstStyle>
            <a:lvl1pPr indent="0" lvl="0" marL="0" marR="0" rtl="0" algn="l">
              <a:spcBef>
                <a:spcPts val="1000"/>
              </a:spcBef>
              <a:spcAft>
                <a:spcPts val="0"/>
              </a:spcAft>
              <a:buClr>
                <a:schemeClr val="accent1"/>
              </a:buClr>
              <a:buFont typeface="Noto Sans Symbols"/>
              <a:buNone/>
              <a:defRPr b="0" i="0" sz="1200" u="none" cap="none" strike="noStrike">
                <a:solidFill>
                  <a:srgbClr val="404040"/>
                </a:solidFill>
                <a:latin typeface="Trebuchet MS"/>
                <a:ea typeface="Trebuchet MS"/>
                <a:cs typeface="Trebuchet MS"/>
                <a:sym typeface="Trebuchet MS"/>
              </a:defRPr>
            </a:lvl1pPr>
            <a:lvl2pPr indent="0" lvl="1" marL="457200" marR="0" rtl="0" algn="l">
              <a:spcBef>
                <a:spcPts val="1000"/>
              </a:spcBef>
              <a:spcAft>
                <a:spcPts val="0"/>
              </a:spcAft>
              <a:buClr>
                <a:schemeClr val="accent1"/>
              </a:buClr>
              <a:buFont typeface="Noto Sans Symbols"/>
              <a:buNone/>
              <a:defRPr b="0" i="0" sz="1200" u="none" cap="none" strike="noStrike">
                <a:solidFill>
                  <a:srgbClr val="404040"/>
                </a:solidFill>
                <a:latin typeface="Trebuchet MS"/>
                <a:ea typeface="Trebuchet MS"/>
                <a:cs typeface="Trebuchet MS"/>
                <a:sym typeface="Trebuchet MS"/>
              </a:defRPr>
            </a:lvl2pPr>
            <a:lvl3pPr indent="0" lvl="2" marL="914400" marR="0" rtl="0" algn="l">
              <a:spcBef>
                <a:spcPts val="1000"/>
              </a:spcBef>
              <a:spcAft>
                <a:spcPts val="0"/>
              </a:spcAft>
              <a:buClr>
                <a:schemeClr val="accent1"/>
              </a:buClr>
              <a:buFont typeface="Noto Sans Symbols"/>
              <a:buNone/>
              <a:defRPr b="0" i="0" sz="1000" u="none" cap="none" strike="noStrike">
                <a:solidFill>
                  <a:srgbClr val="404040"/>
                </a:solidFill>
                <a:latin typeface="Trebuchet MS"/>
                <a:ea typeface="Trebuchet MS"/>
                <a:cs typeface="Trebuchet MS"/>
                <a:sym typeface="Trebuchet MS"/>
              </a:defRPr>
            </a:lvl3pPr>
            <a:lvl4pPr indent="0" lvl="3" marL="1371600" marR="0" rtl="0" algn="l">
              <a:spcBef>
                <a:spcPts val="1000"/>
              </a:spcBef>
              <a:spcAft>
                <a:spcPts val="0"/>
              </a:spcAft>
              <a:buClr>
                <a:schemeClr val="accent1"/>
              </a:buClr>
              <a:buFont typeface="Noto Sans Symbols"/>
              <a:buNone/>
              <a:defRPr b="0" i="0" sz="900" u="none" cap="none" strike="noStrike">
                <a:solidFill>
                  <a:srgbClr val="404040"/>
                </a:solidFill>
                <a:latin typeface="Trebuchet MS"/>
                <a:ea typeface="Trebuchet MS"/>
                <a:cs typeface="Trebuchet MS"/>
                <a:sym typeface="Trebuchet MS"/>
              </a:defRPr>
            </a:lvl4pPr>
            <a:lvl5pPr indent="0" lvl="4" marL="1828800" marR="0" rtl="0" algn="l">
              <a:spcBef>
                <a:spcPts val="1000"/>
              </a:spcBef>
              <a:spcAft>
                <a:spcPts val="0"/>
              </a:spcAft>
              <a:buClr>
                <a:schemeClr val="accent1"/>
              </a:buClr>
              <a:buFont typeface="Noto Sans Symbols"/>
              <a:buNone/>
              <a:defRPr b="0" i="0" sz="900" u="none" cap="none" strike="noStrike">
                <a:solidFill>
                  <a:srgbClr val="404040"/>
                </a:solidFill>
                <a:latin typeface="Trebuchet MS"/>
                <a:ea typeface="Trebuchet MS"/>
                <a:cs typeface="Trebuchet MS"/>
                <a:sym typeface="Trebuchet MS"/>
              </a:defRPr>
            </a:lvl5pPr>
            <a:lvl6pPr indent="0" lvl="5" marL="2286000" marR="0" rtl="0" algn="l">
              <a:spcBef>
                <a:spcPts val="1000"/>
              </a:spcBef>
              <a:spcAft>
                <a:spcPts val="0"/>
              </a:spcAft>
              <a:buClr>
                <a:schemeClr val="accent1"/>
              </a:buClr>
              <a:buFont typeface="Noto Sans Symbols"/>
              <a:buNone/>
              <a:defRPr b="0" i="0" sz="900" u="none" cap="none" strike="noStrike">
                <a:solidFill>
                  <a:srgbClr val="3F3F3F"/>
                </a:solidFill>
                <a:latin typeface="Trebuchet MS"/>
                <a:ea typeface="Trebuchet MS"/>
                <a:cs typeface="Trebuchet MS"/>
                <a:sym typeface="Trebuchet MS"/>
              </a:defRPr>
            </a:lvl6pPr>
            <a:lvl7pPr indent="0" lvl="6" marL="2743200" marR="0" rtl="0" algn="l">
              <a:spcBef>
                <a:spcPts val="1000"/>
              </a:spcBef>
              <a:spcAft>
                <a:spcPts val="0"/>
              </a:spcAft>
              <a:buClr>
                <a:schemeClr val="accent1"/>
              </a:buClr>
              <a:buFont typeface="Noto Sans Symbols"/>
              <a:buNone/>
              <a:defRPr b="0" i="0" sz="900" u="none" cap="none" strike="noStrike">
                <a:solidFill>
                  <a:srgbClr val="3F3F3F"/>
                </a:solidFill>
                <a:latin typeface="Trebuchet MS"/>
                <a:ea typeface="Trebuchet MS"/>
                <a:cs typeface="Trebuchet MS"/>
                <a:sym typeface="Trebuchet MS"/>
              </a:defRPr>
            </a:lvl7pPr>
            <a:lvl8pPr indent="0" lvl="7" marL="3200400" marR="0" rtl="0" algn="l">
              <a:spcBef>
                <a:spcPts val="1000"/>
              </a:spcBef>
              <a:spcAft>
                <a:spcPts val="0"/>
              </a:spcAft>
              <a:buClr>
                <a:schemeClr val="accent1"/>
              </a:buClr>
              <a:buFont typeface="Noto Sans Symbols"/>
              <a:buNone/>
              <a:defRPr b="0" i="0" sz="900" u="none" cap="none" strike="noStrike">
                <a:solidFill>
                  <a:srgbClr val="3F3F3F"/>
                </a:solidFill>
                <a:latin typeface="Trebuchet MS"/>
                <a:ea typeface="Trebuchet MS"/>
                <a:cs typeface="Trebuchet MS"/>
                <a:sym typeface="Trebuchet MS"/>
              </a:defRPr>
            </a:lvl8pPr>
            <a:lvl9pPr indent="0" lvl="8" marL="3657600" marR="0" rtl="0" algn="l">
              <a:spcBef>
                <a:spcPts val="1000"/>
              </a:spcBef>
              <a:spcAft>
                <a:spcPts val="0"/>
              </a:spcAft>
              <a:buClr>
                <a:schemeClr val="accent1"/>
              </a:buClr>
              <a:buFont typeface="Noto Sans Symbols"/>
              <a:buNone/>
              <a:defRPr b="0" i="0" sz="900" u="none" cap="none" strike="noStrike">
                <a:solidFill>
                  <a:srgbClr val="3F3F3F"/>
                </a:solidFill>
                <a:latin typeface="Trebuchet MS"/>
                <a:ea typeface="Trebuchet MS"/>
                <a:cs typeface="Trebuchet MS"/>
                <a:sym typeface="Trebuchet MS"/>
              </a:defRPr>
            </a:lvl9pPr>
          </a:lstStyle>
          <a:p/>
        </p:txBody>
      </p:sp>
      <p:sp>
        <p:nvSpPr>
          <p:cNvPr id="91" name="Shape 91"/>
          <p:cNvSpPr txBox="1"/>
          <p:nvPr>
            <p:ph idx="10" type="dt"/>
          </p:nvPr>
        </p:nvSpPr>
        <p:spPr>
          <a:xfrm>
            <a:off x="7205663" y="6042025"/>
            <a:ext cx="911224" cy="365125"/>
          </a:xfrm>
          <a:prstGeom prst="rect">
            <a:avLst/>
          </a:prstGeom>
          <a:noFill/>
          <a:ln>
            <a:noFill/>
          </a:ln>
        </p:spPr>
        <p:txBody>
          <a:bodyPr anchorCtr="0" anchor="ctr" bIns="91425" lIns="91425" rIns="91425" tIns="91425"/>
          <a:lstStyle>
            <a:lvl1pPr indent="0" lvl="0" marL="0" marR="0" rtl="0" algn="r">
              <a:spcBef>
                <a:spcPts val="0"/>
              </a:spcBef>
              <a:spcAft>
                <a:spcPts val="0"/>
              </a:spcAft>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2" name="Shape 92"/>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900">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3" name="Shape 93"/>
          <p:cNvSpPr txBox="1"/>
          <p:nvPr>
            <p:ph idx="12" type="sldNum"/>
          </p:nvPr>
        </p:nvSpPr>
        <p:spPr>
          <a:xfrm>
            <a:off x="8589963" y="6042025"/>
            <a:ext cx="684211"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lang="en-US" sz="900">
                <a:solidFill>
                  <a:schemeClr val="accent1"/>
                </a:solidFill>
                <a:latin typeface="Trebuchet MS"/>
                <a:ea typeface="Trebuchet MS"/>
                <a:cs typeface="Trebuchet MS"/>
                <a:sym typeface="Trebuchet MS"/>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grpSp>
        <p:nvGrpSpPr>
          <p:cNvPr id="10" name="Shape 10"/>
          <p:cNvGrpSpPr/>
          <p:nvPr/>
        </p:nvGrpSpPr>
        <p:grpSpPr>
          <a:xfrm>
            <a:off x="0" y="-7937"/>
            <a:ext cx="12192000" cy="6865938"/>
            <a:chOff x="0" y="-8466"/>
            <a:chExt cx="12192000" cy="6866467"/>
          </a:xfrm>
        </p:grpSpPr>
        <p:cxnSp>
          <p:nvCxnSpPr>
            <p:cNvPr id="11" name="Shape 11"/>
            <p:cNvCxnSpPr/>
            <p:nvPr/>
          </p:nvCxnSpPr>
          <p:spPr>
            <a:xfrm>
              <a:off x="9371013" y="-528"/>
              <a:ext cx="1219199" cy="6858527"/>
            </a:xfrm>
            <a:prstGeom prst="straightConnector1">
              <a:avLst/>
            </a:prstGeom>
            <a:noFill/>
            <a:ln cap="flat" cmpd="sng" w="9525">
              <a:solidFill>
                <a:schemeClr val="accent1">
                  <a:alpha val="69803"/>
                </a:schemeClr>
              </a:solidFill>
              <a:prstDash val="solid"/>
              <a:round/>
              <a:headEnd len="med" w="med" type="none"/>
              <a:tailEnd len="med" w="med" type="none"/>
            </a:ln>
          </p:spPr>
        </p:cxnSp>
        <p:cxnSp>
          <p:nvCxnSpPr>
            <p:cNvPr id="12" name="Shape 12"/>
            <p:cNvCxnSpPr/>
            <p:nvPr/>
          </p:nvCxnSpPr>
          <p:spPr>
            <a:xfrm flipH="1">
              <a:off x="7424737" y="3681167"/>
              <a:ext cx="4764087" cy="3176831"/>
            </a:xfrm>
            <a:prstGeom prst="straightConnector1">
              <a:avLst/>
            </a:prstGeom>
            <a:noFill/>
            <a:ln cap="flat" cmpd="sng" w="9525">
              <a:solidFill>
                <a:schemeClr val="accent1">
                  <a:alpha val="69803"/>
                </a:schemeClr>
              </a:solidFill>
              <a:prstDash val="solid"/>
              <a:round/>
              <a:headEnd len="med" w="med" type="none"/>
              <a:tailEnd len="med" w="med" type="none"/>
            </a:ln>
          </p:spPr>
        </p:cxnSp>
        <p:sp>
          <p:nvSpPr>
            <p:cNvPr id="13" name="Shape 13"/>
            <p:cNvSpPr/>
            <p:nvPr/>
          </p:nvSpPr>
          <p:spPr>
            <a:xfrm>
              <a:off x="9182100" y="-8466"/>
              <a:ext cx="3006724" cy="6866467"/>
            </a:xfrm>
            <a:custGeom>
              <a:pathLst>
                <a:path extrusionOk="0" h="120000" w="120000">
                  <a:moveTo>
                    <a:pt x="81621" y="0"/>
                  </a:moveTo>
                  <a:lnTo>
                    <a:pt x="120000" y="0"/>
                  </a:lnTo>
                  <a:lnTo>
                    <a:pt x="120000" y="119999"/>
                  </a:lnTo>
                  <a:lnTo>
                    <a:pt x="0" y="119999"/>
                  </a:lnTo>
                  <a:lnTo>
                    <a:pt x="81621" y="0"/>
                  </a:lnTo>
                  <a:close/>
                </a:path>
              </a:pathLst>
            </a:custGeom>
            <a:solidFill>
              <a:schemeClr val="accent1">
                <a:alpha val="35686"/>
              </a:schemeClr>
            </a:solidFill>
            <a:ln>
              <a:noFill/>
            </a:ln>
          </p:spPr>
        </p:sp>
        <p:sp>
          <p:nvSpPr>
            <p:cNvPr id="14" name="Shape 14"/>
            <p:cNvSpPr/>
            <p:nvPr/>
          </p:nvSpPr>
          <p:spPr>
            <a:xfrm>
              <a:off x="9602788" y="-8466"/>
              <a:ext cx="2589212" cy="6866467"/>
            </a:xfrm>
            <a:custGeom>
              <a:pathLst>
                <a:path extrusionOk="0" h="120000" w="12000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15" name="Shape 15"/>
            <p:cNvSpPr/>
            <p:nvPr/>
          </p:nvSpPr>
          <p:spPr>
            <a:xfrm>
              <a:off x="8932863" y="3047706"/>
              <a:ext cx="3259137" cy="3810293"/>
            </a:xfrm>
            <a:prstGeom prst="triangle">
              <a:avLst>
                <a:gd fmla="val 100000" name="adj"/>
              </a:avLst>
            </a:prstGeom>
            <a:solidFill>
              <a:srgbClr val="374C81">
                <a:alpha val="65882"/>
              </a:srgbClr>
            </a:solidFill>
            <a:ln>
              <a:noFill/>
            </a:ln>
          </p:spPr>
          <p:txBody>
            <a:bodyPr anchorCtr="0" anchor="ctr" bIns="91425" lIns="91425" rIns="91425" tIns="91425">
              <a:noAutofit/>
            </a:bodyPr>
            <a:lstStyle/>
            <a:p>
              <a:pPr lvl="0">
                <a:spcBef>
                  <a:spcPts val="0"/>
                </a:spcBef>
                <a:buNone/>
              </a:pPr>
              <a:r>
                <a:t/>
              </a:r>
              <a:endParaRPr/>
            </a:p>
          </p:txBody>
        </p:sp>
        <p:sp>
          <p:nvSpPr>
            <p:cNvPr id="16" name="Shape 16"/>
            <p:cNvSpPr/>
            <p:nvPr/>
          </p:nvSpPr>
          <p:spPr>
            <a:xfrm>
              <a:off x="9334500" y="-8466"/>
              <a:ext cx="2854324" cy="6866467"/>
            </a:xfrm>
            <a:custGeom>
              <a:pathLst>
                <a:path extrusionOk="0" h="120000" w="120000">
                  <a:moveTo>
                    <a:pt x="0" y="0"/>
                  </a:moveTo>
                  <a:lnTo>
                    <a:pt x="120000" y="0"/>
                  </a:lnTo>
                  <a:lnTo>
                    <a:pt x="120000" y="119999"/>
                  </a:lnTo>
                  <a:lnTo>
                    <a:pt x="103873" y="119999"/>
                  </a:lnTo>
                  <a:lnTo>
                    <a:pt x="0" y="0"/>
                  </a:lnTo>
                  <a:close/>
                </a:path>
              </a:pathLst>
            </a:custGeom>
            <a:solidFill>
              <a:srgbClr val="374C81">
                <a:alpha val="49803"/>
              </a:srgbClr>
            </a:solidFill>
            <a:ln>
              <a:noFill/>
            </a:ln>
          </p:spPr>
        </p:sp>
        <p:sp>
          <p:nvSpPr>
            <p:cNvPr id="17" name="Shape 17"/>
            <p:cNvSpPr/>
            <p:nvPr/>
          </p:nvSpPr>
          <p:spPr>
            <a:xfrm>
              <a:off x="10898188" y="-8466"/>
              <a:ext cx="1290636" cy="6866467"/>
            </a:xfrm>
            <a:custGeom>
              <a:pathLst>
                <a:path extrusionOk="0" h="120000" w="120000">
                  <a:moveTo>
                    <a:pt x="94852" y="0"/>
                  </a:moveTo>
                  <a:lnTo>
                    <a:pt x="120000" y="0"/>
                  </a:lnTo>
                  <a:lnTo>
                    <a:pt x="120000" y="120000"/>
                  </a:lnTo>
                  <a:lnTo>
                    <a:pt x="0" y="120000"/>
                  </a:lnTo>
                  <a:lnTo>
                    <a:pt x="94852" y="0"/>
                  </a:lnTo>
                  <a:close/>
                </a:path>
              </a:pathLst>
            </a:custGeom>
            <a:solidFill>
              <a:schemeClr val="accent2">
                <a:alpha val="69803"/>
              </a:schemeClr>
            </a:solidFill>
            <a:ln>
              <a:noFill/>
            </a:ln>
          </p:spPr>
        </p:sp>
        <p:sp>
          <p:nvSpPr>
            <p:cNvPr id="18" name="Shape 18"/>
            <p:cNvSpPr/>
            <p:nvPr/>
          </p:nvSpPr>
          <p:spPr>
            <a:xfrm>
              <a:off x="10939463" y="-8466"/>
              <a:ext cx="1249361" cy="6866467"/>
            </a:xfrm>
            <a:custGeom>
              <a:pathLst>
                <a:path extrusionOk="0" h="120000" w="120000">
                  <a:moveTo>
                    <a:pt x="0" y="0"/>
                  </a:moveTo>
                  <a:lnTo>
                    <a:pt x="120000" y="0"/>
                  </a:lnTo>
                  <a:lnTo>
                    <a:pt x="120000" y="120000"/>
                  </a:lnTo>
                  <a:lnTo>
                    <a:pt x="106515" y="120000"/>
                  </a:lnTo>
                  <a:lnTo>
                    <a:pt x="0" y="0"/>
                  </a:lnTo>
                  <a:close/>
                </a:path>
              </a:pathLst>
            </a:custGeom>
            <a:solidFill>
              <a:srgbClr val="3477B2">
                <a:alpha val="80000"/>
              </a:srgbClr>
            </a:solidFill>
            <a:ln>
              <a:noFill/>
            </a:ln>
          </p:spPr>
        </p:sp>
        <p:sp>
          <p:nvSpPr>
            <p:cNvPr id="19" name="Shape 19"/>
            <p:cNvSpPr/>
            <p:nvPr/>
          </p:nvSpPr>
          <p:spPr>
            <a:xfrm>
              <a:off x="10371138" y="3589085"/>
              <a:ext cx="1817686" cy="3268913"/>
            </a:xfrm>
            <a:prstGeom prst="triangle">
              <a:avLst>
                <a:gd fmla="val 100000" name="adj"/>
              </a:avLst>
            </a:prstGeom>
            <a:solidFill>
              <a:srgbClr val="374C81">
                <a:alpha val="65882"/>
              </a:srgbClr>
            </a:solidFill>
            <a:ln>
              <a:noFill/>
            </a:ln>
          </p:spPr>
          <p:txBody>
            <a:bodyPr anchorCtr="0" anchor="ctr" bIns="91425" lIns="91425" rIns="91425" tIns="91425">
              <a:noAutofit/>
            </a:bodyPr>
            <a:lstStyle/>
            <a:p>
              <a:pPr lvl="0">
                <a:spcBef>
                  <a:spcPts val="0"/>
                </a:spcBef>
                <a:buNone/>
              </a:pPr>
              <a:r>
                <a:t/>
              </a:r>
              <a:endParaRPr/>
            </a:p>
          </p:txBody>
        </p:sp>
        <p:sp>
          <p:nvSpPr>
            <p:cNvPr id="20" name="Shape 20"/>
            <p:cNvSpPr/>
            <p:nvPr/>
          </p:nvSpPr>
          <p:spPr>
            <a:xfrm>
              <a:off x="0" y="4012980"/>
              <a:ext cx="449262" cy="2845018"/>
            </a:xfrm>
            <a:prstGeom prst="triangle">
              <a:avLst>
                <a:gd fmla="val 0" name="adj"/>
              </a:avLst>
            </a:prstGeom>
            <a:solidFill>
              <a:schemeClr val="accent1">
                <a:alpha val="69803"/>
              </a:schemeClr>
            </a:solidFill>
            <a:ln>
              <a:noFill/>
            </a:ln>
          </p:spPr>
          <p:txBody>
            <a:bodyPr anchorCtr="0" anchor="ctr" bIns="91425" lIns="91425" rIns="91425" tIns="91425">
              <a:noAutofit/>
            </a:bodyPr>
            <a:lstStyle/>
            <a:p>
              <a:pPr lvl="0">
                <a:spcBef>
                  <a:spcPts val="0"/>
                </a:spcBef>
                <a:buNone/>
              </a:pPr>
              <a:r>
                <a:t/>
              </a:r>
              <a:endParaRPr/>
            </a:p>
          </p:txBody>
        </p:sp>
      </p:grpSp>
      <p:sp>
        <p:nvSpPr>
          <p:cNvPr id="21" name="Shape 21"/>
          <p:cNvSpPr txBox="1"/>
          <p:nvPr>
            <p:ph type="title"/>
          </p:nvPr>
        </p:nvSpPr>
        <p:spPr>
          <a:xfrm>
            <a:off x="677862" y="609600"/>
            <a:ext cx="8596311" cy="13208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2pPr>
            <a:lvl3pPr indent="0" lvl="2"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3pPr>
            <a:lvl4pPr indent="0" lvl="3"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4pPr>
            <a:lvl5pPr indent="0" lvl="4" marL="0" marR="0" rtl="0" algn="l">
              <a:spcBef>
                <a:spcPts val="0"/>
              </a:spcBef>
              <a:spcAft>
                <a:spcPts val="0"/>
              </a:spcAft>
              <a:buNone/>
              <a:defRPr b="0" i="0" sz="3600" u="none" cap="none" strike="noStrike">
                <a:solidFill>
                  <a:schemeClr val="accent1"/>
                </a:solidFill>
                <a:latin typeface="Trebuchet MS"/>
                <a:ea typeface="Trebuchet MS"/>
                <a:cs typeface="Trebuchet MS"/>
                <a:sym typeface="Trebuchet MS"/>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22" name="Shape 22"/>
          <p:cNvSpPr txBox="1"/>
          <p:nvPr>
            <p:ph idx="1" type="body"/>
          </p:nvPr>
        </p:nvSpPr>
        <p:spPr>
          <a:xfrm>
            <a:off x="677862" y="2160588"/>
            <a:ext cx="8596311" cy="3881436"/>
          </a:xfrm>
          <a:prstGeom prst="rect">
            <a:avLst/>
          </a:prstGeom>
          <a:noFill/>
          <a:ln>
            <a:noFill/>
          </a:ln>
        </p:spPr>
        <p:txBody>
          <a:bodyPr anchorCtr="0" anchor="t" bIns="91425" lIns="91425" rIns="91425" tIns="91425"/>
          <a:lstStyle>
            <a:lvl1pPr indent="-251459" lvl="0" marL="342900" marR="0" rtl="0" algn="l">
              <a:spcBef>
                <a:spcPts val="1000"/>
              </a:spcBef>
              <a:spcAft>
                <a:spcPts val="0"/>
              </a:spcAft>
              <a:buClr>
                <a:schemeClr val="accent1"/>
              </a:buClr>
              <a:buSzPct val="79999"/>
              <a:buFont typeface="Noto Sans Symbols"/>
              <a:buChar char="▶"/>
              <a:defRPr b="0" i="0" sz="1800" u="none" cap="none" strike="noStrike">
                <a:solidFill>
                  <a:srgbClr val="404040"/>
                </a:solidFill>
                <a:latin typeface="Trebuchet MS"/>
                <a:ea typeface="Trebuchet MS"/>
                <a:cs typeface="Trebuchet MS"/>
                <a:sym typeface="Trebuchet MS"/>
              </a:defRPr>
            </a:lvl1pPr>
            <a:lvl2pPr indent="-204469" lvl="1" marL="742950" marR="0" rtl="0" algn="l">
              <a:spcBef>
                <a:spcPts val="1000"/>
              </a:spcBef>
              <a:spcAft>
                <a:spcPts val="0"/>
              </a:spcAft>
              <a:buClr>
                <a:schemeClr val="accent1"/>
              </a:buClr>
              <a:buSzPct val="80000"/>
              <a:buFont typeface="Noto Sans Symbols"/>
              <a:buChar char="▶"/>
              <a:defRPr b="0" i="0" sz="1600" u="none" cap="none" strike="noStrike">
                <a:solidFill>
                  <a:srgbClr val="404040"/>
                </a:solidFill>
                <a:latin typeface="Trebuchet MS"/>
                <a:ea typeface="Trebuchet MS"/>
                <a:cs typeface="Trebuchet MS"/>
                <a:sym typeface="Trebuchet MS"/>
              </a:defRPr>
            </a:lvl2pPr>
            <a:lvl3pPr indent="-157480" lvl="2" marL="1143000" marR="0" rtl="0" algn="l">
              <a:spcBef>
                <a:spcPts val="1000"/>
              </a:spcBef>
              <a:spcAft>
                <a:spcPts val="0"/>
              </a:spcAft>
              <a:buClr>
                <a:schemeClr val="accent1"/>
              </a:buClr>
              <a:buSzPct val="80000"/>
              <a:buFont typeface="Noto Sans Symbols"/>
              <a:buChar char="▶"/>
              <a:defRPr b="0" i="0" sz="1400" u="none" cap="none" strike="noStrike">
                <a:solidFill>
                  <a:srgbClr val="404040"/>
                </a:solidFill>
                <a:latin typeface="Trebuchet MS"/>
                <a:ea typeface="Trebuchet MS"/>
                <a:cs typeface="Trebuchet MS"/>
                <a:sym typeface="Trebuchet MS"/>
              </a:defRPr>
            </a:lvl3pPr>
            <a:lvl4pPr indent="-167639" lvl="3" marL="1600200" marR="0" rtl="0" algn="l">
              <a:spcBef>
                <a:spcPts val="1000"/>
              </a:spcBef>
              <a:spcAft>
                <a:spcPts val="0"/>
              </a:spcAft>
              <a:buClr>
                <a:schemeClr val="accent1"/>
              </a:buClr>
              <a:buSzPct val="80000"/>
              <a:buFont typeface="Noto Sans Symbols"/>
              <a:buChar char="▶"/>
              <a:defRPr b="0" i="0" sz="1200" u="none" cap="none" strike="noStrike">
                <a:solidFill>
                  <a:srgbClr val="404040"/>
                </a:solidFill>
                <a:latin typeface="Trebuchet MS"/>
                <a:ea typeface="Trebuchet MS"/>
                <a:cs typeface="Trebuchet MS"/>
                <a:sym typeface="Trebuchet MS"/>
              </a:defRPr>
            </a:lvl4pPr>
            <a:lvl5pPr indent="-167639" lvl="4" marL="2057400" marR="0" rtl="0" algn="l">
              <a:spcBef>
                <a:spcPts val="1000"/>
              </a:spcBef>
              <a:spcAft>
                <a:spcPts val="0"/>
              </a:spcAft>
              <a:buClr>
                <a:schemeClr val="accent1"/>
              </a:buClr>
              <a:buSzPct val="80000"/>
              <a:buFont typeface="Noto Sans Symbols"/>
              <a:buChar char="▶"/>
              <a:defRPr b="0" i="0" sz="1200" u="none" cap="none" strike="noStrike">
                <a:solidFill>
                  <a:srgbClr val="404040"/>
                </a:solidFill>
                <a:latin typeface="Trebuchet MS"/>
                <a:ea typeface="Trebuchet MS"/>
                <a:cs typeface="Trebuchet MS"/>
                <a:sym typeface="Trebuchet MS"/>
              </a:defRPr>
            </a:lvl5pPr>
            <a:lvl6pPr indent="-167639" lvl="5" marL="25146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6pPr>
            <a:lvl7pPr indent="-167639" lvl="6" marL="29718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7pPr>
            <a:lvl8pPr indent="-167640" lvl="7" marL="34290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8pPr>
            <a:lvl9pPr indent="-167640" lvl="8" marL="3886200" marR="0" rtl="0" algn="l">
              <a:spcBef>
                <a:spcPts val="1000"/>
              </a:spcBef>
              <a:spcAft>
                <a:spcPts val="0"/>
              </a:spcAft>
              <a:buClr>
                <a:schemeClr val="accent1"/>
              </a:buClr>
              <a:buSzPct val="8000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23" name="Shape 23"/>
          <p:cNvSpPr txBox="1"/>
          <p:nvPr>
            <p:ph idx="10" type="dt"/>
          </p:nvPr>
        </p:nvSpPr>
        <p:spPr>
          <a:xfrm>
            <a:off x="7205663" y="6042025"/>
            <a:ext cx="911224" cy="365125"/>
          </a:xfrm>
          <a:prstGeom prst="rect">
            <a:avLst/>
          </a:prstGeom>
          <a:noFill/>
          <a:ln>
            <a:noFill/>
          </a:ln>
        </p:spPr>
        <p:txBody>
          <a:bodyPr anchorCtr="0" anchor="ctr" bIns="91425" lIns="91425" rIns="91425" tIns="91425"/>
          <a:lstStyle>
            <a:lvl1pPr indent="0" lvl="0" marL="0" marR="0" rtl="0" algn="r">
              <a:spcBef>
                <a:spcPts val="0"/>
              </a:spcBef>
              <a:spcAft>
                <a:spcPts val="0"/>
              </a:spcAft>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4" name="Shape 24"/>
          <p:cNvSpPr txBox="1"/>
          <p:nvPr>
            <p:ph idx="11" type="ftr"/>
          </p:nvPr>
        </p:nvSpPr>
        <p:spPr>
          <a:xfrm>
            <a:off x="677862" y="6042025"/>
            <a:ext cx="6297612" cy="3651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900" u="none" cap="none" strike="noStrike">
                <a:solidFill>
                  <a:srgbClr val="888888"/>
                </a:solidFill>
                <a:latin typeface="Trebuchet MS"/>
                <a:ea typeface="Trebuchet MS"/>
                <a:cs typeface="Trebuchet MS"/>
                <a:sym typeface="Trebuchet MS"/>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2" type="sldNum"/>
          </p:nvPr>
        </p:nvSpPr>
        <p:spPr>
          <a:xfrm>
            <a:off x="8589963" y="6042025"/>
            <a:ext cx="684211"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900" u="none" cap="none" strike="noStrike">
                <a:solidFill>
                  <a:schemeClr val="accent1"/>
                </a:solidFill>
                <a:latin typeface="Trebuchet MS"/>
                <a:ea typeface="Trebuchet MS"/>
                <a:cs typeface="Trebuchet MS"/>
                <a:sym typeface="Trebuchet M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mailto:stateadvisor@southcarolinatsa.org" TargetMode="External"/><Relationship Id="rId4" Type="http://schemas.openxmlformats.org/officeDocument/2006/relationships/hyperlink" Target="http://tsaweb.org" TargetMode="External"/><Relationship Id="rId5" Type="http://schemas.openxmlformats.org/officeDocument/2006/relationships/hyperlink" Target="http://southcarolinatsa.org/" TargetMode="External"/><Relationship Id="rId6" Type="http://schemas.openxmlformats.org/officeDocument/2006/relationships/image" Target="../media/image8.png"/><Relationship Id="rId7"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pic>
        <p:nvPicPr>
          <p:cNvPr descr="TSA_logo.png" id="147" name="Shape 147"/>
          <p:cNvPicPr preferRelativeResize="0"/>
          <p:nvPr/>
        </p:nvPicPr>
        <p:blipFill rotWithShape="1">
          <a:blip r:embed="rId3">
            <a:alphaModFix/>
          </a:blip>
          <a:srcRect b="0" l="-11404" r="-9792" t="0"/>
          <a:stretch/>
        </p:blipFill>
        <p:spPr>
          <a:xfrm>
            <a:off x="1036875" y="410175"/>
            <a:ext cx="2827949" cy="2332198"/>
          </a:xfrm>
          <a:prstGeom prst="rect">
            <a:avLst/>
          </a:prstGeom>
          <a:noFill/>
          <a:ln>
            <a:noFill/>
          </a:ln>
        </p:spPr>
      </p:pic>
      <p:sp>
        <p:nvSpPr>
          <p:cNvPr id="148" name="Shape 148"/>
          <p:cNvSpPr txBox="1"/>
          <p:nvPr>
            <p:ph type="ctrTitle"/>
          </p:nvPr>
        </p:nvSpPr>
        <p:spPr>
          <a:xfrm>
            <a:off x="970300" y="3075400"/>
            <a:ext cx="8610000" cy="2332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r>
              <a:rPr lang="en-US" sz="4800"/>
              <a:t>Why the Technology Student Association is so Important to SC Students?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Shape 216"/>
          <p:cNvSpPr txBox="1"/>
          <p:nvPr>
            <p:ph type="title"/>
          </p:nvPr>
        </p:nvSpPr>
        <p:spPr>
          <a:xfrm>
            <a:off x="617962" y="594625"/>
            <a:ext cx="8596200" cy="1320900"/>
          </a:xfrm>
          <a:prstGeom prst="rect">
            <a:avLst/>
          </a:prstGeom>
        </p:spPr>
        <p:txBody>
          <a:bodyPr anchorCtr="0" anchor="t" bIns="91425" lIns="91425" rIns="91425" tIns="91425">
            <a:noAutofit/>
          </a:bodyPr>
          <a:lstStyle/>
          <a:p>
            <a:pPr lvl="0">
              <a:spcBef>
                <a:spcPts val="0"/>
              </a:spcBef>
              <a:buNone/>
            </a:pPr>
            <a:r>
              <a:rPr lang="en-US" sz="4000"/>
              <a:t>Engineering</a:t>
            </a:r>
          </a:p>
        </p:txBody>
      </p:sp>
      <p:sp>
        <p:nvSpPr>
          <p:cNvPr id="217" name="Shape 217"/>
          <p:cNvSpPr txBox="1"/>
          <p:nvPr>
            <p:ph idx="1" type="body"/>
          </p:nvPr>
        </p:nvSpPr>
        <p:spPr>
          <a:xfrm>
            <a:off x="357525" y="1471125"/>
            <a:ext cx="6582600" cy="5311200"/>
          </a:xfrm>
          <a:prstGeom prst="rect">
            <a:avLst/>
          </a:prstGeom>
        </p:spPr>
        <p:txBody>
          <a:bodyPr anchorCtr="0" anchor="t" bIns="91425" lIns="91425" rIns="91425" tIns="91425">
            <a:noAutofit/>
          </a:bodyPr>
          <a:lstStyle/>
          <a:p>
            <a:pPr indent="0" lvl="0" marL="0" rtl="0">
              <a:spcBef>
                <a:spcPts val="0"/>
              </a:spcBef>
              <a:buNone/>
            </a:pPr>
            <a:r>
              <a:rPr lang="en-US" sz="2400"/>
              <a:t>High School</a:t>
            </a:r>
          </a:p>
          <a:p>
            <a:pPr indent="-381000" lvl="0" marL="457200">
              <a:spcBef>
                <a:spcPts val="0"/>
              </a:spcBef>
              <a:buSzPct val="100000"/>
            </a:pPr>
            <a:r>
              <a:rPr lang="en-US" sz="2400"/>
              <a:t>Flight Endurance						</a:t>
            </a:r>
          </a:p>
          <a:p>
            <a:pPr indent="-381000" lvl="0" marL="457200">
              <a:spcBef>
                <a:spcPts val="0"/>
              </a:spcBef>
              <a:buSzPct val="100000"/>
            </a:pPr>
            <a:r>
              <a:rPr lang="en-US" sz="2400"/>
              <a:t>Engineering Design</a:t>
            </a:r>
          </a:p>
          <a:p>
            <a:pPr indent="-381000" lvl="0" marL="457200">
              <a:spcBef>
                <a:spcPts val="0"/>
              </a:spcBef>
              <a:buSzPct val="100000"/>
            </a:pPr>
            <a:r>
              <a:rPr lang="en-US" sz="2400"/>
              <a:t>Animatronics</a:t>
            </a:r>
          </a:p>
          <a:p>
            <a:pPr indent="-381000" lvl="0" marL="457200">
              <a:spcBef>
                <a:spcPts val="0"/>
              </a:spcBef>
              <a:buSzPct val="100000"/>
            </a:pPr>
            <a:r>
              <a:rPr lang="en-US" sz="2400"/>
              <a:t>Architectural Design </a:t>
            </a:r>
          </a:p>
          <a:p>
            <a:pPr indent="-381000" lvl="0" marL="457200">
              <a:spcBef>
                <a:spcPts val="0"/>
              </a:spcBef>
              <a:buSzPct val="100000"/>
            </a:pPr>
            <a:r>
              <a:rPr lang="en-US" sz="2400"/>
              <a:t>Coding </a:t>
            </a:r>
          </a:p>
          <a:p>
            <a:pPr indent="-381000" lvl="0" marL="457200">
              <a:spcBef>
                <a:spcPts val="0"/>
              </a:spcBef>
              <a:buSzPct val="100000"/>
            </a:pPr>
            <a:r>
              <a:rPr lang="en-US" sz="2400"/>
              <a:t>CAD Architecture</a:t>
            </a:r>
          </a:p>
          <a:p>
            <a:pPr indent="-381000" lvl="0" marL="457200">
              <a:spcBef>
                <a:spcPts val="0"/>
              </a:spcBef>
              <a:buSzPct val="100000"/>
            </a:pPr>
            <a:r>
              <a:rPr lang="en-US" sz="2400"/>
              <a:t>CAD Engineering</a:t>
            </a:r>
          </a:p>
          <a:p>
            <a:pPr indent="-381000" lvl="0" marL="457200" rtl="0">
              <a:spcBef>
                <a:spcPts val="0"/>
              </a:spcBef>
              <a:buSzPct val="100000"/>
            </a:pPr>
            <a:r>
              <a:rPr lang="en-US" sz="2400"/>
              <a:t>Dragster Design </a:t>
            </a:r>
          </a:p>
          <a:p>
            <a:pPr indent="-381000" lvl="0" marL="457200">
              <a:spcBef>
                <a:spcPts val="0"/>
              </a:spcBef>
              <a:buSzPct val="100000"/>
            </a:pPr>
            <a:r>
              <a:rPr lang="en-US" sz="2400"/>
              <a:t>Structural Design and Engineering </a:t>
            </a:r>
          </a:p>
          <a:p>
            <a:pPr indent="-381000" lvl="0" marL="457200" rtl="0">
              <a:spcBef>
                <a:spcPts val="0"/>
              </a:spcBef>
              <a:buSzPct val="100000"/>
            </a:pPr>
            <a:r>
              <a:rPr lang="en-US" sz="2400"/>
              <a:t>Transportation Modeling </a:t>
            </a:r>
          </a:p>
          <a:p>
            <a:pPr indent="-381000" lvl="0" marL="457200" rtl="0">
              <a:spcBef>
                <a:spcPts val="0"/>
              </a:spcBef>
              <a:buSzPct val="100000"/>
            </a:pPr>
            <a:r>
              <a:rPr lang="en-US" sz="2400"/>
              <a:t>Technology Problem Solving </a:t>
            </a:r>
          </a:p>
          <a:p>
            <a:pPr lvl="0">
              <a:spcBef>
                <a:spcPts val="0"/>
              </a:spcBef>
              <a:buNone/>
            </a:pPr>
            <a:r>
              <a:t/>
            </a:r>
            <a:endParaRPr sz="2500"/>
          </a:p>
          <a:p>
            <a:pPr lvl="0">
              <a:spcBef>
                <a:spcPts val="0"/>
              </a:spcBef>
              <a:buNone/>
            </a:pPr>
            <a:r>
              <a:t/>
            </a:r>
            <a:endParaRPr sz="2500"/>
          </a:p>
        </p:txBody>
      </p:sp>
      <p:sp>
        <p:nvSpPr>
          <p:cNvPr id="218" name="Shape 218"/>
          <p:cNvSpPr txBox="1"/>
          <p:nvPr>
            <p:ph idx="1" type="body"/>
          </p:nvPr>
        </p:nvSpPr>
        <p:spPr>
          <a:xfrm>
            <a:off x="5724525" y="1471125"/>
            <a:ext cx="6582600" cy="5311200"/>
          </a:xfrm>
          <a:prstGeom prst="rect">
            <a:avLst/>
          </a:prstGeom>
        </p:spPr>
        <p:txBody>
          <a:bodyPr anchorCtr="0" anchor="t" bIns="91425" lIns="91425" rIns="91425" tIns="91425">
            <a:noAutofit/>
          </a:bodyPr>
          <a:lstStyle/>
          <a:p>
            <a:pPr indent="0" lvl="0" marL="0" rtl="0">
              <a:spcBef>
                <a:spcPts val="0"/>
              </a:spcBef>
              <a:buNone/>
            </a:pPr>
            <a:r>
              <a:rPr lang="en-US" sz="2400"/>
              <a:t>Middle School</a:t>
            </a:r>
          </a:p>
          <a:p>
            <a:pPr indent="-381000" lvl="0" marL="457200" rtl="0">
              <a:spcBef>
                <a:spcPts val="0"/>
              </a:spcBef>
              <a:buSzPct val="100000"/>
            </a:pPr>
            <a:r>
              <a:rPr lang="en-US" sz="2400"/>
              <a:t>Flight						</a:t>
            </a:r>
          </a:p>
          <a:p>
            <a:pPr indent="-381000" lvl="0" marL="457200" rtl="0">
              <a:spcBef>
                <a:spcPts val="0"/>
              </a:spcBef>
              <a:buSzPct val="100000"/>
            </a:pPr>
            <a:r>
              <a:rPr lang="en-US" sz="2400"/>
              <a:t>CAD Foundations </a:t>
            </a:r>
          </a:p>
          <a:p>
            <a:pPr indent="-381000" lvl="0" marL="457200" rtl="0">
              <a:spcBef>
                <a:spcPts val="0"/>
              </a:spcBef>
              <a:buSzPct val="100000"/>
            </a:pPr>
            <a:r>
              <a:rPr lang="en-US" sz="2400"/>
              <a:t>Catapult</a:t>
            </a:r>
            <a:r>
              <a:rPr lang="en-US" sz="2400"/>
              <a:t> Design </a:t>
            </a:r>
          </a:p>
          <a:p>
            <a:pPr indent="-381000" lvl="0" marL="457200" rtl="0">
              <a:spcBef>
                <a:spcPts val="0"/>
              </a:spcBef>
              <a:buSzPct val="100000"/>
            </a:pPr>
            <a:r>
              <a:rPr lang="en-US" sz="2400"/>
              <a:t>Construction Challenge </a:t>
            </a:r>
          </a:p>
          <a:p>
            <a:pPr indent="-381000" lvl="0" marL="457200" rtl="0">
              <a:spcBef>
                <a:spcPts val="0"/>
              </a:spcBef>
              <a:buSzPct val="100000"/>
            </a:pPr>
            <a:r>
              <a:rPr lang="en-US" sz="2400"/>
              <a:t>Dragster </a:t>
            </a:r>
          </a:p>
          <a:p>
            <a:pPr indent="-381000" lvl="0" marL="457200" rtl="0">
              <a:spcBef>
                <a:spcPts val="0"/>
              </a:spcBef>
              <a:buSzPct val="100000"/>
            </a:pPr>
            <a:r>
              <a:rPr lang="en-US" sz="2400"/>
              <a:t>Environmental Engineering</a:t>
            </a:r>
          </a:p>
          <a:p>
            <a:pPr indent="-381000" lvl="0" marL="457200" rtl="0">
              <a:spcBef>
                <a:spcPts val="0"/>
              </a:spcBef>
              <a:buSzPct val="100000"/>
            </a:pPr>
            <a:r>
              <a:rPr lang="en-US" sz="2400"/>
              <a:t>Inventions and Innovations </a:t>
            </a:r>
          </a:p>
          <a:p>
            <a:pPr indent="-381000" lvl="0" marL="457200" rtl="0">
              <a:spcBef>
                <a:spcPts val="0"/>
              </a:spcBef>
              <a:buSzPct val="100000"/>
            </a:pPr>
            <a:r>
              <a:rPr lang="en-US" sz="2400"/>
              <a:t>Junior Solar Sprint (</a:t>
            </a:r>
            <a:r>
              <a:rPr lang="en-US" sz="2400"/>
              <a:t>sponsored</a:t>
            </a:r>
            <a:r>
              <a:rPr lang="en-US" sz="2400"/>
              <a:t> by the army)</a:t>
            </a:r>
          </a:p>
          <a:p>
            <a:pPr indent="-381000" lvl="0" marL="457200" rtl="0">
              <a:spcBef>
                <a:spcPts val="0"/>
              </a:spcBef>
              <a:buSzPct val="100000"/>
            </a:pPr>
            <a:r>
              <a:rPr lang="en-US" sz="2400"/>
              <a:t>Mass Production</a:t>
            </a:r>
          </a:p>
          <a:p>
            <a:pPr indent="-381000" lvl="0" marL="457200" rtl="0">
              <a:spcBef>
                <a:spcPts val="0"/>
              </a:spcBef>
              <a:buSzPct val="100000"/>
            </a:pPr>
            <a:r>
              <a:rPr lang="en-US" sz="2400"/>
              <a:t>Problem Solving </a:t>
            </a:r>
          </a:p>
          <a:p>
            <a:pPr indent="-381000" lvl="0" marL="457200" rtl="0">
              <a:spcBef>
                <a:spcPts val="0"/>
              </a:spcBef>
              <a:buSzPct val="100000"/>
            </a:pPr>
            <a:r>
              <a:rPr lang="en-US" sz="2400"/>
              <a:t>Structural Engineering </a:t>
            </a:r>
          </a:p>
          <a:p>
            <a:pPr indent="-381000" lvl="0" marL="457200" rtl="0">
              <a:spcBef>
                <a:spcPts val="0"/>
              </a:spcBef>
              <a:buSzPct val="100000"/>
            </a:pPr>
            <a:r>
              <a:rPr lang="en-US" sz="2400"/>
              <a:t>Technical Design </a:t>
            </a:r>
          </a:p>
          <a:p>
            <a:pPr lvl="0" rtl="0">
              <a:spcBef>
                <a:spcPts val="0"/>
              </a:spcBef>
              <a:buNone/>
            </a:pPr>
            <a:r>
              <a:t/>
            </a:r>
            <a:endParaRPr sz="2500"/>
          </a:p>
          <a:p>
            <a:pPr lvl="0" rtl="0">
              <a:spcBef>
                <a:spcPts val="0"/>
              </a:spcBef>
              <a:buNone/>
            </a:pPr>
            <a:r>
              <a:t/>
            </a:r>
            <a:endParaRPr sz="25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Shape 224"/>
          <p:cNvSpPr txBox="1"/>
          <p:nvPr>
            <p:ph type="title"/>
          </p:nvPr>
        </p:nvSpPr>
        <p:spPr>
          <a:xfrm>
            <a:off x="677862" y="579650"/>
            <a:ext cx="8596200" cy="1320900"/>
          </a:xfrm>
          <a:prstGeom prst="rect">
            <a:avLst/>
          </a:prstGeom>
        </p:spPr>
        <p:txBody>
          <a:bodyPr anchorCtr="0" anchor="t" bIns="91425" lIns="91425" rIns="91425" tIns="91425">
            <a:noAutofit/>
          </a:bodyPr>
          <a:lstStyle/>
          <a:p>
            <a:pPr lvl="0">
              <a:spcBef>
                <a:spcPts val="0"/>
              </a:spcBef>
              <a:buNone/>
            </a:pPr>
            <a:r>
              <a:rPr lang="en-US" sz="4000"/>
              <a:t>Media</a:t>
            </a:r>
          </a:p>
        </p:txBody>
      </p:sp>
      <p:sp>
        <p:nvSpPr>
          <p:cNvPr id="225" name="Shape 225"/>
          <p:cNvSpPr txBox="1"/>
          <p:nvPr>
            <p:ph idx="1" type="body"/>
          </p:nvPr>
        </p:nvSpPr>
        <p:spPr>
          <a:xfrm>
            <a:off x="677875" y="1407525"/>
            <a:ext cx="5900700" cy="4634400"/>
          </a:xfrm>
          <a:prstGeom prst="rect">
            <a:avLst/>
          </a:prstGeom>
        </p:spPr>
        <p:txBody>
          <a:bodyPr anchorCtr="0" anchor="t" bIns="91425" lIns="91425" rIns="91425" tIns="91425">
            <a:noAutofit/>
          </a:bodyPr>
          <a:lstStyle/>
          <a:p>
            <a:pPr indent="0" lvl="0" marL="0" rtl="0">
              <a:spcBef>
                <a:spcPts val="0"/>
              </a:spcBef>
              <a:buNone/>
            </a:pPr>
            <a:r>
              <a:rPr lang="en-US" sz="3000"/>
              <a:t>High School</a:t>
            </a:r>
          </a:p>
          <a:p>
            <a:pPr indent="-419100" lvl="0" marL="457200" rtl="0">
              <a:spcBef>
                <a:spcPts val="0"/>
              </a:spcBef>
              <a:buSzPct val="100000"/>
            </a:pPr>
            <a:r>
              <a:rPr lang="en-US" sz="3000"/>
              <a:t>Digital Video Production</a:t>
            </a:r>
          </a:p>
          <a:p>
            <a:pPr indent="-419100" lvl="0" marL="457200" rtl="0">
              <a:spcBef>
                <a:spcPts val="0"/>
              </a:spcBef>
              <a:buSzPct val="100000"/>
            </a:pPr>
            <a:r>
              <a:rPr lang="en-US" sz="3000"/>
              <a:t>Music Production </a:t>
            </a:r>
          </a:p>
          <a:p>
            <a:pPr indent="-419100" lvl="0" marL="457200" rtl="0">
              <a:spcBef>
                <a:spcPts val="0"/>
              </a:spcBef>
              <a:buSzPct val="100000"/>
            </a:pPr>
            <a:r>
              <a:rPr lang="en-US" sz="3000"/>
              <a:t>On Demand Video </a:t>
            </a:r>
          </a:p>
          <a:p>
            <a:pPr indent="-419100" lvl="0" marL="457200" rtl="0">
              <a:spcBef>
                <a:spcPts val="0"/>
              </a:spcBef>
              <a:buSzPct val="100000"/>
            </a:pPr>
            <a:r>
              <a:rPr lang="en-US" sz="3000"/>
              <a:t>Photographic Technology </a:t>
            </a:r>
          </a:p>
          <a:p>
            <a:pPr indent="-419100" lvl="0" marL="457200" rtl="0">
              <a:spcBef>
                <a:spcPts val="0"/>
              </a:spcBef>
              <a:buSzPct val="100000"/>
            </a:pPr>
            <a:r>
              <a:rPr lang="en-US" sz="3000"/>
              <a:t>Promotional Design </a:t>
            </a:r>
          </a:p>
          <a:p>
            <a:pPr indent="-419100" lvl="0" marL="457200" rtl="0">
              <a:spcBef>
                <a:spcPts val="0"/>
              </a:spcBef>
              <a:buSzPct val="100000"/>
            </a:pPr>
            <a:r>
              <a:rPr lang="en-US" sz="3000"/>
              <a:t>Video Game Design</a:t>
            </a:r>
          </a:p>
          <a:p>
            <a:pPr indent="-419100" lvl="0" marL="457200" rtl="0">
              <a:spcBef>
                <a:spcPts val="0"/>
              </a:spcBef>
              <a:buSzPct val="100000"/>
            </a:pPr>
            <a:r>
              <a:rPr lang="en-US" sz="3000"/>
              <a:t>3D animation</a:t>
            </a:r>
          </a:p>
          <a:p>
            <a:pPr indent="-419100" lvl="0" marL="457200" rtl="0">
              <a:spcBef>
                <a:spcPts val="0"/>
              </a:spcBef>
              <a:buSzPct val="100000"/>
            </a:pPr>
            <a:r>
              <a:rPr lang="en-US" sz="3000"/>
              <a:t>SciVis </a:t>
            </a:r>
          </a:p>
        </p:txBody>
      </p:sp>
      <p:sp>
        <p:nvSpPr>
          <p:cNvPr id="226" name="Shape 226"/>
          <p:cNvSpPr txBox="1"/>
          <p:nvPr>
            <p:ph idx="1" type="body"/>
          </p:nvPr>
        </p:nvSpPr>
        <p:spPr>
          <a:xfrm>
            <a:off x="5949700" y="1543500"/>
            <a:ext cx="5900700" cy="4634400"/>
          </a:xfrm>
          <a:prstGeom prst="rect">
            <a:avLst/>
          </a:prstGeom>
        </p:spPr>
        <p:txBody>
          <a:bodyPr anchorCtr="0" anchor="t" bIns="91425" lIns="91425" rIns="91425" tIns="91425">
            <a:noAutofit/>
          </a:bodyPr>
          <a:lstStyle/>
          <a:p>
            <a:pPr indent="0" lvl="0" marL="0" rtl="0">
              <a:spcBef>
                <a:spcPts val="0"/>
              </a:spcBef>
              <a:buNone/>
            </a:pPr>
            <a:r>
              <a:rPr lang="en-US" sz="3000"/>
              <a:t>Middle </a:t>
            </a:r>
            <a:r>
              <a:rPr lang="en-US" sz="3000"/>
              <a:t>School</a:t>
            </a:r>
          </a:p>
          <a:p>
            <a:pPr indent="-419100" lvl="0" marL="457200" rtl="0">
              <a:spcBef>
                <a:spcPts val="0"/>
              </a:spcBef>
              <a:buSzPct val="100000"/>
            </a:pPr>
            <a:r>
              <a:rPr lang="en-US" sz="3000"/>
              <a:t>Community Service Video</a:t>
            </a:r>
          </a:p>
          <a:p>
            <a:pPr indent="-419100" lvl="0" marL="457200" rtl="0">
              <a:spcBef>
                <a:spcPts val="0"/>
              </a:spcBef>
              <a:buSzPct val="100000"/>
            </a:pPr>
            <a:r>
              <a:rPr lang="en-US" sz="3000"/>
              <a:t>Digital Photography </a:t>
            </a:r>
          </a:p>
          <a:p>
            <a:pPr indent="-419100" lvl="0" marL="457200" rtl="0">
              <a:spcBef>
                <a:spcPts val="0"/>
              </a:spcBef>
              <a:buSzPct val="100000"/>
            </a:pPr>
            <a:r>
              <a:rPr lang="en-US" sz="3000"/>
              <a:t>Promotional Marketing</a:t>
            </a:r>
          </a:p>
          <a:p>
            <a:pPr indent="-419100" lvl="0" marL="457200" rtl="0">
              <a:spcBef>
                <a:spcPts val="0"/>
              </a:spcBef>
              <a:buSzPct val="100000"/>
            </a:pPr>
            <a:r>
              <a:rPr lang="en-US" sz="3000"/>
              <a:t>STEM Animation </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Shape 232"/>
          <p:cNvSpPr txBox="1"/>
          <p:nvPr>
            <p:ph type="title"/>
          </p:nvPr>
        </p:nvSpPr>
        <p:spPr>
          <a:xfrm>
            <a:off x="677862" y="609600"/>
            <a:ext cx="8596200" cy="1320900"/>
          </a:xfrm>
          <a:prstGeom prst="rect">
            <a:avLst/>
          </a:prstGeom>
        </p:spPr>
        <p:txBody>
          <a:bodyPr anchorCtr="0" anchor="t" bIns="91425" lIns="91425" rIns="91425" tIns="91425">
            <a:noAutofit/>
          </a:bodyPr>
          <a:lstStyle/>
          <a:p>
            <a:pPr lvl="0">
              <a:spcBef>
                <a:spcPts val="0"/>
              </a:spcBef>
              <a:buNone/>
            </a:pPr>
            <a:r>
              <a:rPr lang="en-US" sz="4000"/>
              <a:t>STE(A)M</a:t>
            </a:r>
          </a:p>
        </p:txBody>
      </p:sp>
      <p:sp>
        <p:nvSpPr>
          <p:cNvPr id="233" name="Shape 233"/>
          <p:cNvSpPr txBox="1"/>
          <p:nvPr>
            <p:ph idx="1" type="body"/>
          </p:nvPr>
        </p:nvSpPr>
        <p:spPr>
          <a:xfrm>
            <a:off x="677875" y="1421175"/>
            <a:ext cx="5242800" cy="4297500"/>
          </a:xfrm>
          <a:prstGeom prst="rect">
            <a:avLst/>
          </a:prstGeom>
        </p:spPr>
        <p:txBody>
          <a:bodyPr anchorCtr="0" anchor="t" bIns="91425" lIns="91425" rIns="91425" tIns="91425">
            <a:noAutofit/>
          </a:bodyPr>
          <a:lstStyle/>
          <a:p>
            <a:pPr indent="0" lvl="0" marL="0" rtl="0">
              <a:spcBef>
                <a:spcPts val="0"/>
              </a:spcBef>
              <a:buNone/>
            </a:pPr>
            <a:r>
              <a:rPr lang="en-US" sz="2500"/>
              <a:t>High School </a:t>
            </a:r>
          </a:p>
          <a:p>
            <a:pPr indent="-387350" lvl="0" marL="457200" rtl="0">
              <a:spcBef>
                <a:spcPts val="0"/>
              </a:spcBef>
              <a:buSzPct val="100000"/>
            </a:pPr>
            <a:r>
              <a:rPr lang="en-US" sz="2500"/>
              <a:t>Children’s Stories</a:t>
            </a:r>
          </a:p>
          <a:p>
            <a:pPr indent="-387350" lvl="0" marL="457200">
              <a:spcBef>
                <a:spcPts val="0"/>
              </a:spcBef>
              <a:buSzPct val="100000"/>
            </a:pPr>
            <a:r>
              <a:rPr lang="en-US" sz="2500"/>
              <a:t>Chapter Team </a:t>
            </a:r>
          </a:p>
          <a:p>
            <a:pPr indent="-387350" lvl="0" marL="457200">
              <a:spcBef>
                <a:spcPts val="0"/>
              </a:spcBef>
              <a:buSzPct val="100000"/>
            </a:pPr>
            <a:r>
              <a:rPr lang="en-US" sz="2500"/>
              <a:t>Debating Technological Issues</a:t>
            </a:r>
          </a:p>
          <a:p>
            <a:pPr indent="-387350" lvl="0" marL="457200">
              <a:spcBef>
                <a:spcPts val="0"/>
              </a:spcBef>
              <a:buSzPct val="100000"/>
            </a:pPr>
            <a:r>
              <a:rPr lang="en-US" sz="2500"/>
              <a:t>Essays on Technology </a:t>
            </a:r>
          </a:p>
          <a:p>
            <a:pPr indent="-387350" lvl="0" marL="457200">
              <a:spcBef>
                <a:spcPts val="0"/>
              </a:spcBef>
              <a:buSzPct val="100000"/>
            </a:pPr>
            <a:r>
              <a:rPr lang="en-US" sz="2500"/>
              <a:t>Extemporaneous</a:t>
            </a:r>
            <a:r>
              <a:rPr lang="en-US" sz="2500"/>
              <a:t> Speech</a:t>
            </a:r>
          </a:p>
          <a:p>
            <a:pPr indent="-387350" lvl="0" marL="457200">
              <a:spcBef>
                <a:spcPts val="0"/>
              </a:spcBef>
              <a:buSzPct val="100000"/>
            </a:pPr>
            <a:r>
              <a:rPr lang="en-US" sz="2500"/>
              <a:t>Fashion Design and Technology </a:t>
            </a:r>
          </a:p>
          <a:p>
            <a:pPr indent="-387350" lvl="0" marL="457200">
              <a:spcBef>
                <a:spcPts val="0"/>
              </a:spcBef>
              <a:buSzPct val="100000"/>
            </a:pPr>
            <a:r>
              <a:rPr lang="en-US" sz="2500"/>
              <a:t>Future Technology Teacher</a:t>
            </a:r>
          </a:p>
          <a:p>
            <a:pPr indent="-387350" lvl="0" marL="457200">
              <a:spcBef>
                <a:spcPts val="0"/>
              </a:spcBef>
              <a:buSzPct val="100000"/>
            </a:pPr>
            <a:r>
              <a:rPr lang="en-US" sz="2500"/>
              <a:t>Prepared Presentation </a:t>
            </a:r>
          </a:p>
          <a:p>
            <a:pPr indent="-387350" lvl="0" marL="457200">
              <a:spcBef>
                <a:spcPts val="0"/>
              </a:spcBef>
              <a:buSzPct val="100000"/>
            </a:pPr>
            <a:r>
              <a:rPr lang="en-US" sz="2500"/>
              <a:t>STEM Careers</a:t>
            </a:r>
          </a:p>
          <a:p>
            <a:pPr indent="-387350" lvl="0" marL="457200" rtl="0">
              <a:spcBef>
                <a:spcPts val="0"/>
              </a:spcBef>
              <a:buSzPct val="100000"/>
            </a:pPr>
            <a:r>
              <a:rPr lang="en-US" sz="2500"/>
              <a:t>Technology Bowl </a:t>
            </a:r>
          </a:p>
          <a:p>
            <a:pPr indent="-387350" lvl="0" marL="457200" rtl="0">
              <a:spcBef>
                <a:spcPts val="0"/>
              </a:spcBef>
              <a:buSzPct val="100000"/>
            </a:pPr>
            <a:r>
              <a:rPr lang="en-US" sz="2500"/>
              <a:t>Biotechnology Design</a:t>
            </a:r>
          </a:p>
        </p:txBody>
      </p:sp>
      <p:sp>
        <p:nvSpPr>
          <p:cNvPr id="234" name="Shape 234"/>
          <p:cNvSpPr txBox="1"/>
          <p:nvPr>
            <p:ph idx="1" type="body"/>
          </p:nvPr>
        </p:nvSpPr>
        <p:spPr>
          <a:xfrm>
            <a:off x="6090375" y="1421175"/>
            <a:ext cx="5242800" cy="4297500"/>
          </a:xfrm>
          <a:prstGeom prst="rect">
            <a:avLst/>
          </a:prstGeom>
        </p:spPr>
        <p:txBody>
          <a:bodyPr anchorCtr="0" anchor="t" bIns="91425" lIns="91425" rIns="91425" tIns="91425">
            <a:noAutofit/>
          </a:bodyPr>
          <a:lstStyle/>
          <a:p>
            <a:pPr indent="0" lvl="0" marL="0" rtl="0">
              <a:spcBef>
                <a:spcPts val="0"/>
              </a:spcBef>
              <a:buNone/>
            </a:pPr>
            <a:r>
              <a:rPr lang="en-US" sz="2500"/>
              <a:t>Middle </a:t>
            </a:r>
            <a:r>
              <a:rPr lang="en-US" sz="2500"/>
              <a:t>School </a:t>
            </a:r>
          </a:p>
          <a:p>
            <a:pPr indent="-387350" lvl="0" marL="457200" rtl="0">
              <a:spcBef>
                <a:spcPts val="0"/>
              </a:spcBef>
              <a:buSzPct val="100000"/>
            </a:pPr>
            <a:r>
              <a:rPr lang="en-US" sz="2500"/>
              <a:t>Biotechnology</a:t>
            </a:r>
          </a:p>
          <a:p>
            <a:pPr indent="-387350" lvl="0" marL="457200" rtl="0">
              <a:spcBef>
                <a:spcPts val="0"/>
              </a:spcBef>
              <a:buSzPct val="100000"/>
            </a:pPr>
            <a:r>
              <a:rPr lang="en-US" sz="2500"/>
              <a:t>Career Prep</a:t>
            </a:r>
          </a:p>
          <a:p>
            <a:pPr indent="-387350" lvl="0" marL="457200" rtl="0">
              <a:spcBef>
                <a:spcPts val="0"/>
              </a:spcBef>
              <a:buSzPct val="100000"/>
            </a:pPr>
            <a:r>
              <a:rPr lang="en-US" sz="2500"/>
              <a:t>Challenging Technology Issues </a:t>
            </a:r>
          </a:p>
          <a:p>
            <a:pPr indent="-387350" lvl="0" marL="457200" rtl="0">
              <a:spcBef>
                <a:spcPts val="0"/>
              </a:spcBef>
              <a:buSzPct val="100000"/>
            </a:pPr>
            <a:r>
              <a:rPr lang="en-US" sz="2500"/>
              <a:t>Chapter Team </a:t>
            </a:r>
          </a:p>
          <a:p>
            <a:pPr indent="-387350" lvl="0" marL="457200" rtl="0">
              <a:spcBef>
                <a:spcPts val="0"/>
              </a:spcBef>
              <a:buSzPct val="100000"/>
            </a:pPr>
            <a:r>
              <a:rPr lang="en-US" sz="2500"/>
              <a:t>Children Stories </a:t>
            </a:r>
          </a:p>
          <a:p>
            <a:pPr indent="-387350" lvl="0" marL="457200" rtl="0">
              <a:spcBef>
                <a:spcPts val="0"/>
              </a:spcBef>
              <a:buSzPct val="100000"/>
            </a:pPr>
            <a:r>
              <a:rPr lang="en-US" sz="2500"/>
              <a:t>Electrical Applications</a:t>
            </a:r>
          </a:p>
          <a:p>
            <a:pPr indent="-387350" lvl="0" marL="457200" rtl="0">
              <a:spcBef>
                <a:spcPts val="0"/>
              </a:spcBef>
              <a:buSzPct val="100000"/>
            </a:pPr>
            <a:r>
              <a:rPr lang="en-US" sz="2500"/>
              <a:t>Essays on Technology  </a:t>
            </a:r>
          </a:p>
          <a:p>
            <a:pPr indent="-387350" lvl="0" marL="457200" rtl="0">
              <a:spcBef>
                <a:spcPts val="0"/>
              </a:spcBef>
              <a:buSzPct val="100000"/>
            </a:pPr>
            <a:r>
              <a:rPr lang="en-US" sz="2500"/>
              <a:t>Forensic Technology</a:t>
            </a:r>
          </a:p>
          <a:p>
            <a:pPr indent="-387350" lvl="0" marL="457200" rtl="0">
              <a:spcBef>
                <a:spcPts val="0"/>
              </a:spcBef>
              <a:buSzPct val="100000"/>
            </a:pPr>
            <a:r>
              <a:rPr lang="en-US" sz="2500"/>
              <a:t>Leadership Strategies </a:t>
            </a:r>
          </a:p>
          <a:p>
            <a:pPr indent="-387350" lvl="0" marL="457200" rtl="0">
              <a:spcBef>
                <a:spcPts val="0"/>
              </a:spcBef>
              <a:buSzPct val="100000"/>
            </a:pPr>
            <a:r>
              <a:rPr lang="en-US" sz="2500"/>
              <a:t>Medical Technology</a:t>
            </a:r>
          </a:p>
          <a:p>
            <a:pPr indent="-387350" lvl="0" marL="457200" rtl="0">
              <a:spcBef>
                <a:spcPts val="0"/>
              </a:spcBef>
              <a:buSzPct val="100000"/>
            </a:pPr>
            <a:r>
              <a:rPr lang="en-US" sz="2500"/>
              <a:t>Prepared Speech </a:t>
            </a:r>
          </a:p>
          <a:p>
            <a:pPr indent="-387350" lvl="0" marL="457200" rtl="0">
              <a:spcBef>
                <a:spcPts val="0"/>
              </a:spcBef>
              <a:buSzPct val="100000"/>
            </a:pPr>
            <a:r>
              <a:rPr lang="en-US" sz="2500"/>
              <a:t>Tech Bowl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Shape 240"/>
          <p:cNvSpPr txBox="1"/>
          <p:nvPr>
            <p:ph type="title"/>
          </p:nvPr>
        </p:nvSpPr>
        <p:spPr>
          <a:xfrm>
            <a:off x="677862" y="609600"/>
            <a:ext cx="8596311" cy="13208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i="0" lang="en-US" sz="4800" u="none" cap="none" strike="noStrike">
                <a:solidFill>
                  <a:schemeClr val="accent1"/>
                </a:solidFill>
                <a:latin typeface="Trebuchet MS"/>
                <a:ea typeface="Trebuchet MS"/>
                <a:cs typeface="Trebuchet MS"/>
                <a:sym typeface="Trebuchet MS"/>
              </a:rPr>
              <a:t>Community Service Outreach</a:t>
            </a:r>
          </a:p>
        </p:txBody>
      </p:sp>
      <p:sp>
        <p:nvSpPr>
          <p:cNvPr id="241" name="Shape 241"/>
          <p:cNvSpPr txBox="1"/>
          <p:nvPr>
            <p:ph idx="1" type="body"/>
          </p:nvPr>
        </p:nvSpPr>
        <p:spPr>
          <a:xfrm>
            <a:off x="677862" y="2160588"/>
            <a:ext cx="8596311" cy="3881436"/>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accent1"/>
              </a:buClr>
              <a:buSzPct val="80000"/>
              <a:buFont typeface="Noto Sans Symbols"/>
              <a:buChar char="▶"/>
            </a:pPr>
            <a:r>
              <a:rPr lang="en-US" sz="3200"/>
              <a:t>Soles4Souls</a:t>
            </a:r>
          </a:p>
          <a:p>
            <a:pPr indent="-342900" lvl="0" marL="342900" marR="0" rtl="0" algn="l">
              <a:spcBef>
                <a:spcPts val="0"/>
              </a:spcBef>
              <a:spcAft>
                <a:spcPts val="0"/>
              </a:spcAft>
              <a:buClr>
                <a:schemeClr val="accent1"/>
              </a:buClr>
              <a:buSzPct val="80000"/>
              <a:buFont typeface="Noto Sans Symbols"/>
              <a:buChar char="▶"/>
            </a:pPr>
            <a:r>
              <a:rPr b="0" i="0" lang="en-US" sz="3200" u="none" cap="none" strike="noStrike">
                <a:solidFill>
                  <a:srgbClr val="404040"/>
                </a:solidFill>
                <a:latin typeface="Trebuchet MS"/>
                <a:ea typeface="Trebuchet MS"/>
                <a:cs typeface="Trebuchet MS"/>
                <a:sym typeface="Trebuchet MS"/>
              </a:rPr>
              <a:t>American Cancer Society</a:t>
            </a:r>
          </a:p>
          <a:p>
            <a:pPr indent="-285750" lvl="1" marL="742950" marR="0" rtl="0" algn="l">
              <a:spcBef>
                <a:spcPts val="1000"/>
              </a:spcBef>
              <a:spcAft>
                <a:spcPts val="0"/>
              </a:spcAft>
              <a:buClr>
                <a:schemeClr val="accent1"/>
              </a:buClr>
              <a:buSzPct val="80000"/>
              <a:buFont typeface="Noto Sans Symbols"/>
              <a:buChar char="▶"/>
            </a:pPr>
            <a:r>
              <a:rPr b="0" i="0" lang="en-US" sz="3000" u="none" cap="none" strike="noStrike">
                <a:solidFill>
                  <a:srgbClr val="404040"/>
                </a:solidFill>
                <a:latin typeface="Trebuchet MS"/>
                <a:ea typeface="Trebuchet MS"/>
                <a:cs typeface="Trebuchet MS"/>
                <a:sym typeface="Trebuchet MS"/>
              </a:rPr>
              <a:t>Luminary Ceremony</a:t>
            </a:r>
          </a:p>
          <a:p>
            <a:pPr indent="-285750" lvl="1" marL="742950" marR="0" rtl="0" algn="l">
              <a:spcBef>
                <a:spcPts val="1000"/>
              </a:spcBef>
              <a:spcAft>
                <a:spcPts val="0"/>
              </a:spcAft>
              <a:buClr>
                <a:schemeClr val="accent1"/>
              </a:buClr>
              <a:buSzPct val="80000"/>
              <a:buFont typeface="Noto Sans Symbols"/>
              <a:buChar char="▶"/>
            </a:pPr>
            <a:r>
              <a:rPr b="0" i="0" lang="en-US" sz="3000" u="none" cap="none" strike="noStrike">
                <a:solidFill>
                  <a:srgbClr val="404040"/>
                </a:solidFill>
                <a:latin typeface="Trebuchet MS"/>
                <a:ea typeface="Trebuchet MS"/>
                <a:cs typeface="Trebuchet MS"/>
                <a:sym typeface="Trebuchet MS"/>
              </a:rPr>
              <a:t>ACS Relay for Life Feet</a:t>
            </a:r>
          </a:p>
          <a:p>
            <a:pPr indent="419100" lvl="1" marR="0" rtl="0" algn="l">
              <a:spcBef>
                <a:spcPts val="1000"/>
              </a:spcBef>
              <a:spcAft>
                <a:spcPts val="0"/>
              </a:spcAft>
              <a:buClr>
                <a:schemeClr val="accent1"/>
              </a:buClr>
              <a:buSzPct val="100000"/>
              <a:buFont typeface="Noto Sans Symbols"/>
              <a:buChar char="▶"/>
            </a:pPr>
            <a:r>
              <a:rPr b="0" i="0" lang="en-US" sz="3000" u="none" cap="none" strike="noStrike">
                <a:solidFill>
                  <a:srgbClr val="404040"/>
                </a:solidFill>
                <a:latin typeface="Trebuchet MS"/>
                <a:ea typeface="Trebuchet MS"/>
                <a:cs typeface="Trebuchet MS"/>
                <a:sym typeface="Trebuchet MS"/>
              </a:rPr>
              <a:t>Raised over $11,000 as a state during 2016-2017 school year for ACS</a:t>
            </a:r>
          </a:p>
          <a:p>
            <a:pPr indent="0" lvl="0" marL="0" marR="0" rtl="0" algn="l">
              <a:spcBef>
                <a:spcPts val="1000"/>
              </a:spcBef>
              <a:spcAft>
                <a:spcPts val="0"/>
              </a:spcAft>
              <a:buNone/>
            </a:pPr>
            <a:r>
              <a:t/>
            </a:r>
            <a:endParaRPr sz="3200"/>
          </a:p>
        </p:txBody>
      </p:sp>
      <p:pic>
        <p:nvPicPr>
          <p:cNvPr id="242" name="Shape 242"/>
          <p:cNvPicPr preferRelativeResize="0"/>
          <p:nvPr/>
        </p:nvPicPr>
        <p:blipFill rotWithShape="1">
          <a:blip r:embed="rId3">
            <a:alphaModFix/>
          </a:blip>
          <a:srcRect b="0" l="0" r="0" t="0"/>
          <a:stretch/>
        </p:blipFill>
        <p:spPr>
          <a:xfrm>
            <a:off x="6937000" y="1723449"/>
            <a:ext cx="3365400" cy="1998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Shape 248"/>
          <p:cNvSpPr txBox="1"/>
          <p:nvPr>
            <p:ph type="title"/>
          </p:nvPr>
        </p:nvSpPr>
        <p:spPr>
          <a:xfrm>
            <a:off x="677862" y="609600"/>
            <a:ext cx="8596311" cy="13208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i="0" lang="en-US" sz="4800" u="none" cap="none" strike="noStrike">
                <a:solidFill>
                  <a:schemeClr val="accent1"/>
                </a:solidFill>
                <a:latin typeface="Trebuchet MS"/>
                <a:ea typeface="Trebuchet MS"/>
                <a:cs typeface="Trebuchet MS"/>
                <a:sym typeface="Trebuchet MS"/>
              </a:rPr>
              <a:t>TSA Chapters</a:t>
            </a:r>
          </a:p>
        </p:txBody>
      </p:sp>
      <p:sp>
        <p:nvSpPr>
          <p:cNvPr id="249" name="Shape 249"/>
          <p:cNvSpPr txBox="1"/>
          <p:nvPr>
            <p:ph idx="1" type="body"/>
          </p:nvPr>
        </p:nvSpPr>
        <p:spPr>
          <a:xfrm>
            <a:off x="453637" y="1930400"/>
            <a:ext cx="8596200" cy="38814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accent1"/>
              </a:buClr>
              <a:buSzPct val="80000"/>
              <a:buFont typeface="Noto Sans Symbols"/>
              <a:buChar char="▶"/>
            </a:pPr>
            <a:r>
              <a:rPr b="0" i="0" lang="en-US" sz="3200" u="none" cap="none" strike="noStrike">
                <a:solidFill>
                  <a:srgbClr val="404040"/>
                </a:solidFill>
                <a:latin typeface="Trebuchet MS"/>
                <a:ea typeface="Trebuchet MS"/>
                <a:cs typeface="Trebuchet MS"/>
                <a:sym typeface="Trebuchet MS"/>
              </a:rPr>
              <a:t>In order to have a strong TSA chapter, the chapter must have: </a:t>
            </a:r>
          </a:p>
          <a:p>
            <a:pPr indent="-285750" lvl="1" marL="742950" marR="0" rtl="0" algn="l">
              <a:spcBef>
                <a:spcPts val="1000"/>
              </a:spcBef>
              <a:spcAft>
                <a:spcPts val="0"/>
              </a:spcAft>
              <a:buClr>
                <a:schemeClr val="accent1"/>
              </a:buClr>
              <a:buSzPct val="80000"/>
              <a:buFont typeface="Noto Sans Symbols"/>
              <a:buChar char="▶"/>
            </a:pPr>
            <a:r>
              <a:rPr b="0" i="0" lang="en-US" sz="3200" u="none" cap="none" strike="noStrike">
                <a:solidFill>
                  <a:srgbClr val="404040"/>
                </a:solidFill>
                <a:latin typeface="Trebuchet MS"/>
                <a:ea typeface="Trebuchet MS"/>
                <a:cs typeface="Trebuchet MS"/>
                <a:sym typeface="Trebuchet MS"/>
              </a:rPr>
              <a:t>A motivated membership</a:t>
            </a:r>
          </a:p>
          <a:p>
            <a:pPr indent="-285750" lvl="1" marL="742950" marR="0" rtl="0" algn="l">
              <a:spcBef>
                <a:spcPts val="1000"/>
              </a:spcBef>
              <a:spcAft>
                <a:spcPts val="0"/>
              </a:spcAft>
              <a:buClr>
                <a:schemeClr val="accent1"/>
              </a:buClr>
              <a:buSzPct val="80000"/>
              <a:buFont typeface="Noto Sans Symbols"/>
              <a:buChar char="▶"/>
            </a:pPr>
            <a:r>
              <a:rPr b="0" i="0" lang="en-US" sz="3200" u="none" cap="none" strike="noStrike">
                <a:solidFill>
                  <a:srgbClr val="404040"/>
                </a:solidFill>
                <a:latin typeface="Trebuchet MS"/>
                <a:ea typeface="Trebuchet MS"/>
                <a:cs typeface="Trebuchet MS"/>
                <a:sym typeface="Trebuchet MS"/>
              </a:rPr>
              <a:t>An engaged instructor/advisor</a:t>
            </a:r>
          </a:p>
          <a:p>
            <a:pPr indent="-285750" lvl="1" marL="742950" marR="0" rtl="0" algn="l">
              <a:spcBef>
                <a:spcPts val="1000"/>
              </a:spcBef>
              <a:spcAft>
                <a:spcPts val="0"/>
              </a:spcAft>
              <a:buClr>
                <a:schemeClr val="accent1"/>
              </a:buClr>
              <a:buSzPct val="80000"/>
              <a:buFont typeface="Noto Sans Symbols"/>
              <a:buChar char="▶"/>
            </a:pPr>
            <a:r>
              <a:rPr b="0" i="0" lang="en-US" sz="3200" u="none" cap="none" strike="noStrike">
                <a:solidFill>
                  <a:srgbClr val="404040"/>
                </a:solidFill>
                <a:latin typeface="Trebuchet MS"/>
                <a:ea typeface="Trebuchet MS"/>
                <a:cs typeface="Trebuchet MS"/>
                <a:sym typeface="Trebuchet MS"/>
              </a:rPr>
              <a:t>A cooperative team of chapter officers</a:t>
            </a:r>
          </a:p>
          <a:p>
            <a:pPr indent="-285750" lvl="1" marL="742950" marR="0" rtl="0" algn="l">
              <a:spcBef>
                <a:spcPts val="1000"/>
              </a:spcBef>
              <a:spcAft>
                <a:spcPts val="0"/>
              </a:spcAft>
              <a:buClr>
                <a:schemeClr val="accent1"/>
              </a:buClr>
              <a:buSzPct val="80000"/>
              <a:buFont typeface="Noto Sans Symbols"/>
              <a:buChar char="▶"/>
            </a:pPr>
            <a:r>
              <a:rPr b="0" i="0" lang="en-US" sz="3200" u="none" cap="none" strike="noStrike">
                <a:solidFill>
                  <a:srgbClr val="404040"/>
                </a:solidFill>
                <a:latin typeface="Trebuchet MS"/>
                <a:ea typeface="Trebuchet MS"/>
                <a:cs typeface="Trebuchet MS"/>
                <a:sym typeface="Trebuchet MS"/>
              </a:rPr>
              <a:t>Endorsement of the school administration </a:t>
            </a:r>
          </a:p>
        </p:txBody>
      </p:sp>
      <p:pic>
        <p:nvPicPr>
          <p:cNvPr descr="FEET.jpg" id="250" name="Shape 250"/>
          <p:cNvPicPr preferRelativeResize="0"/>
          <p:nvPr/>
        </p:nvPicPr>
        <p:blipFill>
          <a:blip r:embed="rId3">
            <a:alphaModFix/>
          </a:blip>
          <a:stretch>
            <a:fillRect/>
          </a:stretch>
        </p:blipFill>
        <p:spPr>
          <a:xfrm>
            <a:off x="8511000" y="2455949"/>
            <a:ext cx="3336326" cy="22235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Shape 256"/>
          <p:cNvSpPr txBox="1"/>
          <p:nvPr>
            <p:ph type="title"/>
          </p:nvPr>
        </p:nvSpPr>
        <p:spPr>
          <a:xfrm>
            <a:off x="677862" y="609600"/>
            <a:ext cx="8596311" cy="13208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i="0" lang="en-US" sz="4800" u="none" cap="none" strike="noStrike">
                <a:solidFill>
                  <a:schemeClr val="accent1"/>
                </a:solidFill>
                <a:latin typeface="Trebuchet MS"/>
                <a:ea typeface="Trebuchet MS"/>
                <a:cs typeface="Trebuchet MS"/>
                <a:sym typeface="Trebuchet MS"/>
              </a:rPr>
              <a:t>Tips for Starting a New Chapter</a:t>
            </a:r>
          </a:p>
        </p:txBody>
      </p:sp>
      <p:sp>
        <p:nvSpPr>
          <p:cNvPr id="257" name="Shape 257"/>
          <p:cNvSpPr txBox="1"/>
          <p:nvPr>
            <p:ph idx="1" type="body"/>
          </p:nvPr>
        </p:nvSpPr>
        <p:spPr>
          <a:xfrm>
            <a:off x="677862" y="2637513"/>
            <a:ext cx="8596200" cy="38814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accent1"/>
              </a:buClr>
              <a:buSzPct val="79999"/>
              <a:buFont typeface="Noto Sans Symbols"/>
              <a:buChar char="▶"/>
            </a:pPr>
            <a:r>
              <a:rPr b="0" i="0" lang="en-US" sz="3600" u="none" cap="none" strike="noStrike">
                <a:solidFill>
                  <a:srgbClr val="404040"/>
                </a:solidFill>
                <a:latin typeface="Trebuchet MS"/>
                <a:ea typeface="Trebuchet MS"/>
                <a:cs typeface="Trebuchet MS"/>
                <a:sym typeface="Trebuchet MS"/>
              </a:rPr>
              <a:t>PROMOTE, PROMOTE, PROMOTE</a:t>
            </a:r>
          </a:p>
          <a:p>
            <a:pPr indent="-342900" lvl="0" marL="342900" marR="0" rtl="0" algn="l">
              <a:spcBef>
                <a:spcPts val="1000"/>
              </a:spcBef>
              <a:spcAft>
                <a:spcPts val="0"/>
              </a:spcAft>
              <a:buClr>
                <a:schemeClr val="accent1"/>
              </a:buClr>
              <a:buSzPct val="79999"/>
              <a:buFont typeface="Noto Sans Symbols"/>
              <a:buChar char="▶"/>
            </a:pPr>
            <a:r>
              <a:rPr b="0" i="0" lang="en-US" sz="3600" u="none" cap="none" strike="noStrike">
                <a:solidFill>
                  <a:srgbClr val="404040"/>
                </a:solidFill>
                <a:latin typeface="Trebuchet MS"/>
                <a:ea typeface="Trebuchet MS"/>
                <a:cs typeface="Trebuchet MS"/>
                <a:sym typeface="Trebuchet MS"/>
              </a:rPr>
              <a:t>Contact SCTSA Officer Team to come and give a presentation at your school</a:t>
            </a:r>
          </a:p>
          <a:p>
            <a:pPr indent="-342900" lvl="0" marL="342900" marR="0" rtl="0" algn="l">
              <a:spcBef>
                <a:spcPts val="1000"/>
              </a:spcBef>
              <a:spcAft>
                <a:spcPts val="0"/>
              </a:spcAft>
              <a:buClr>
                <a:schemeClr val="accent1"/>
              </a:buClr>
              <a:buSzPct val="79999"/>
              <a:buFont typeface="Noto Sans Symbols"/>
              <a:buNone/>
            </a:pPr>
            <a:r>
              <a:t/>
            </a:r>
            <a:endParaRPr b="0" i="0" sz="3600" u="none" cap="none" strike="noStrike">
              <a:solidFill>
                <a:srgbClr val="404040"/>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Shape 262"/>
          <p:cNvSpPr txBox="1"/>
          <p:nvPr>
            <p:ph type="title"/>
          </p:nvPr>
        </p:nvSpPr>
        <p:spPr>
          <a:xfrm>
            <a:off x="677862" y="609600"/>
            <a:ext cx="8596311" cy="101085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i="0" lang="en-US" sz="4800" u="none" cap="none" strike="noStrike">
                <a:solidFill>
                  <a:schemeClr val="accent1"/>
                </a:solidFill>
                <a:latin typeface="Trebuchet MS"/>
                <a:ea typeface="Trebuchet MS"/>
                <a:cs typeface="Trebuchet MS"/>
                <a:sym typeface="Trebuchet MS"/>
              </a:rPr>
              <a:t>SC State Conference</a:t>
            </a:r>
          </a:p>
        </p:txBody>
      </p:sp>
      <p:sp>
        <p:nvSpPr>
          <p:cNvPr id="263" name="Shape 263"/>
          <p:cNvSpPr txBox="1"/>
          <p:nvPr>
            <p:ph idx="1" type="body"/>
          </p:nvPr>
        </p:nvSpPr>
        <p:spPr>
          <a:xfrm>
            <a:off x="677879" y="1488300"/>
            <a:ext cx="7837200" cy="3881400"/>
          </a:xfrm>
          <a:prstGeom prst="rect">
            <a:avLst/>
          </a:prstGeom>
          <a:noFill/>
          <a:ln>
            <a:noFill/>
          </a:ln>
        </p:spPr>
        <p:txBody>
          <a:bodyPr anchorCtr="0" anchor="t" bIns="45700" lIns="91425" rIns="91425" tIns="45700">
            <a:noAutofit/>
          </a:bodyPr>
          <a:lstStyle/>
          <a:p>
            <a:pPr indent="0" lvl="0" marL="0" marR="0" rtl="0" algn="l">
              <a:spcBef>
                <a:spcPts val="1000"/>
              </a:spcBef>
              <a:spcAft>
                <a:spcPts val="0"/>
              </a:spcAft>
              <a:buNone/>
            </a:pPr>
            <a:r>
              <a:rPr b="0" i="0" lang="en-US" sz="3200" u="none" cap="none" strike="noStrike">
                <a:solidFill>
                  <a:srgbClr val="404040"/>
                </a:solidFill>
                <a:latin typeface="Trebuchet MS"/>
                <a:ea typeface="Trebuchet MS"/>
                <a:cs typeface="Trebuchet MS"/>
                <a:sym typeface="Trebuchet MS"/>
              </a:rPr>
              <a:t>SCTSA Conference will be in the Hilton Myrtle Beach</a:t>
            </a:r>
            <a:r>
              <a:rPr lang="en-US" sz="3200"/>
              <a:t> Resort from March 23rd-25th, </a:t>
            </a:r>
            <a:r>
              <a:rPr b="0" i="0" lang="en-US" sz="3200" u="none" cap="none" strike="noStrike">
                <a:solidFill>
                  <a:srgbClr val="404040"/>
                </a:solidFill>
                <a:latin typeface="Trebuchet MS"/>
                <a:ea typeface="Trebuchet MS"/>
                <a:cs typeface="Trebuchet MS"/>
                <a:sym typeface="Trebuchet MS"/>
              </a:rPr>
              <a:t>2018 </a:t>
            </a:r>
          </a:p>
          <a:p>
            <a:pPr indent="-342900" lvl="0" marL="342900" marR="0" rtl="0" algn="l">
              <a:spcBef>
                <a:spcPts val="1000"/>
              </a:spcBef>
              <a:spcAft>
                <a:spcPts val="0"/>
              </a:spcAft>
              <a:buClr>
                <a:schemeClr val="accent1"/>
              </a:buClr>
              <a:buSzPct val="80000"/>
              <a:buFont typeface="Noto Sans Symbols"/>
              <a:buChar char="▶"/>
            </a:pPr>
            <a:r>
              <a:rPr b="0" i="0" lang="en-US" sz="3200" u="none" cap="none" strike="noStrike">
                <a:solidFill>
                  <a:srgbClr val="404040"/>
                </a:solidFill>
                <a:latin typeface="Trebuchet MS"/>
                <a:ea typeface="Trebuchet MS"/>
                <a:cs typeface="Trebuchet MS"/>
                <a:sym typeface="Trebuchet MS"/>
              </a:rPr>
              <a:t>Meet with others from across the state</a:t>
            </a:r>
          </a:p>
          <a:p>
            <a:pPr indent="-383540" lvl="0" marL="342900" marR="0" rtl="0" algn="l">
              <a:spcBef>
                <a:spcPts val="1000"/>
              </a:spcBef>
              <a:spcAft>
                <a:spcPts val="0"/>
              </a:spcAft>
              <a:buClr>
                <a:schemeClr val="accent1"/>
              </a:buClr>
              <a:buSzPct val="100000"/>
              <a:buFont typeface="Noto Sans Symbols"/>
              <a:buChar char="▶"/>
            </a:pPr>
            <a:r>
              <a:rPr lang="en-US" sz="3200"/>
              <a:t>Leadership Sessions </a:t>
            </a:r>
          </a:p>
          <a:p>
            <a:pPr indent="-383540" lvl="0" marL="342900" marR="0" rtl="0" algn="l">
              <a:spcBef>
                <a:spcPts val="1000"/>
              </a:spcBef>
              <a:spcAft>
                <a:spcPts val="0"/>
              </a:spcAft>
              <a:buClr>
                <a:schemeClr val="accent1"/>
              </a:buClr>
              <a:buSzPct val="100000"/>
              <a:buFont typeface="Noto Sans Symbols"/>
              <a:buChar char="▶"/>
            </a:pPr>
            <a:r>
              <a:rPr lang="en-US" sz="3200"/>
              <a:t>Compete in various events</a:t>
            </a:r>
          </a:p>
          <a:p>
            <a:pPr indent="-383540" lvl="0" marL="342900" marR="0" rtl="0" algn="l">
              <a:spcBef>
                <a:spcPts val="1000"/>
              </a:spcBef>
              <a:spcAft>
                <a:spcPts val="0"/>
              </a:spcAft>
              <a:buClr>
                <a:schemeClr val="accent1"/>
              </a:buClr>
              <a:buSzPct val="100000"/>
              <a:buFont typeface="Noto Sans Symbols"/>
              <a:buChar char="▶"/>
            </a:pPr>
            <a:r>
              <a:rPr lang="en-US" sz="3200"/>
              <a:t>Keynote Speakers</a:t>
            </a:r>
          </a:p>
          <a:p>
            <a:pPr indent="-383540" lvl="0" marL="342900" marR="0" rtl="0" algn="l">
              <a:spcBef>
                <a:spcPts val="1000"/>
              </a:spcBef>
              <a:spcAft>
                <a:spcPts val="0"/>
              </a:spcAft>
              <a:buClr>
                <a:schemeClr val="accent1"/>
              </a:buClr>
              <a:buSzPct val="100000"/>
              <a:buFont typeface="Noto Sans Symbols"/>
              <a:buChar char="▶"/>
            </a:pPr>
            <a:r>
              <a:rPr lang="en-US" sz="3200"/>
              <a:t>Network with other STEM Professionals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Shape 269"/>
          <p:cNvSpPr txBox="1"/>
          <p:nvPr>
            <p:ph type="title"/>
          </p:nvPr>
        </p:nvSpPr>
        <p:spPr>
          <a:xfrm>
            <a:off x="677862" y="609600"/>
            <a:ext cx="8596311" cy="13208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i="0" lang="en-US" sz="4800" u="none" cap="none" strike="noStrike">
                <a:solidFill>
                  <a:schemeClr val="accent1"/>
                </a:solidFill>
                <a:latin typeface="Trebuchet MS"/>
                <a:ea typeface="Trebuchet MS"/>
                <a:cs typeface="Trebuchet MS"/>
                <a:sym typeface="Trebuchet MS"/>
              </a:rPr>
              <a:t>National TSA Conference</a:t>
            </a:r>
            <a:r>
              <a:rPr b="0" i="0" lang="en-US" sz="3600" u="none" cap="none" strike="noStrike">
                <a:solidFill>
                  <a:schemeClr val="accent1"/>
                </a:solidFill>
                <a:latin typeface="Trebuchet MS"/>
                <a:ea typeface="Trebuchet MS"/>
                <a:cs typeface="Trebuchet MS"/>
                <a:sym typeface="Trebuchet MS"/>
              </a:rPr>
              <a:t>	</a:t>
            </a:r>
          </a:p>
        </p:txBody>
      </p:sp>
      <p:sp>
        <p:nvSpPr>
          <p:cNvPr id="270" name="Shape 270"/>
          <p:cNvSpPr txBox="1"/>
          <p:nvPr>
            <p:ph idx="1" type="body"/>
          </p:nvPr>
        </p:nvSpPr>
        <p:spPr>
          <a:xfrm>
            <a:off x="677862" y="2160588"/>
            <a:ext cx="6973003" cy="3881436"/>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accent1"/>
              </a:buClr>
              <a:buSzPct val="80000"/>
              <a:buFont typeface="Noto Sans Symbols"/>
              <a:buChar char="▶"/>
            </a:pPr>
            <a:r>
              <a:rPr b="0" i="0" lang="en-US" sz="3200" u="none" cap="none" strike="noStrike">
                <a:solidFill>
                  <a:srgbClr val="404040"/>
                </a:solidFill>
                <a:latin typeface="Trebuchet MS"/>
                <a:ea typeface="Trebuchet MS"/>
                <a:cs typeface="Trebuchet MS"/>
                <a:sym typeface="Trebuchet MS"/>
              </a:rPr>
              <a:t>The national TSA conference is held annually at the end of the school year in June-July</a:t>
            </a:r>
          </a:p>
          <a:p>
            <a:pPr indent="-342900" lvl="0" marL="342900" marR="0" rtl="0" algn="l">
              <a:spcBef>
                <a:spcPts val="1000"/>
              </a:spcBef>
              <a:spcAft>
                <a:spcPts val="0"/>
              </a:spcAft>
              <a:buClr>
                <a:schemeClr val="accent1"/>
              </a:buClr>
              <a:buSzPct val="80000"/>
              <a:buFont typeface="Noto Sans Symbols"/>
              <a:buChar char="▶"/>
            </a:pPr>
            <a:r>
              <a:rPr b="0" i="0" lang="en-US" sz="3200" u="none" cap="none" strike="noStrike">
                <a:solidFill>
                  <a:srgbClr val="404040"/>
                </a:solidFill>
                <a:latin typeface="Trebuchet MS"/>
                <a:ea typeface="Trebuchet MS"/>
                <a:cs typeface="Trebuchet MS"/>
                <a:sym typeface="Trebuchet MS"/>
              </a:rPr>
              <a:t>Travel to new areas</a:t>
            </a:r>
          </a:p>
          <a:p>
            <a:pPr indent="-342900" lvl="0" marL="342900" marR="0" rtl="0" algn="l">
              <a:spcBef>
                <a:spcPts val="1000"/>
              </a:spcBef>
              <a:spcAft>
                <a:spcPts val="0"/>
              </a:spcAft>
              <a:buClr>
                <a:schemeClr val="accent1"/>
              </a:buClr>
              <a:buSzPct val="80000"/>
              <a:buFont typeface="Noto Sans Symbols"/>
              <a:buChar char="▶"/>
            </a:pPr>
            <a:r>
              <a:rPr b="0" i="0" lang="en-US" sz="3200" u="none" cap="none" strike="noStrike">
                <a:solidFill>
                  <a:srgbClr val="404040"/>
                </a:solidFill>
                <a:latin typeface="Trebuchet MS"/>
                <a:ea typeface="Trebuchet MS"/>
                <a:cs typeface="Trebuchet MS"/>
                <a:sym typeface="Trebuchet MS"/>
              </a:rPr>
              <a:t>Network with members from across the nation</a:t>
            </a:r>
          </a:p>
          <a:p>
            <a:pPr indent="-342900" lvl="0" marL="342900" marR="0" rtl="0" algn="l">
              <a:spcBef>
                <a:spcPts val="1000"/>
              </a:spcBef>
              <a:spcAft>
                <a:spcPts val="0"/>
              </a:spcAft>
              <a:buClr>
                <a:schemeClr val="accent1"/>
              </a:buClr>
              <a:buSzPct val="80000"/>
              <a:buFont typeface="Noto Sans Symbols"/>
              <a:buChar char="▶"/>
            </a:pPr>
            <a:r>
              <a:rPr b="0" i="0" lang="en-US" sz="3200" u="none" cap="none" strike="noStrike">
                <a:solidFill>
                  <a:srgbClr val="404040"/>
                </a:solidFill>
                <a:latin typeface="Trebuchet MS"/>
                <a:ea typeface="Trebuchet MS"/>
                <a:cs typeface="Trebuchet MS"/>
                <a:sym typeface="Trebuchet MS"/>
              </a:rPr>
              <a:t>Meet and vote for candidates</a:t>
            </a:r>
          </a:p>
        </p:txBody>
      </p:sp>
      <p:pic>
        <p:nvPicPr>
          <p:cNvPr id="271" name="Shape 271"/>
          <p:cNvPicPr preferRelativeResize="0"/>
          <p:nvPr/>
        </p:nvPicPr>
        <p:blipFill rotWithShape="1">
          <a:blip r:embed="rId3">
            <a:alphaModFix/>
          </a:blip>
          <a:srcRect b="0" l="0" r="0" t="0"/>
          <a:stretch/>
        </p:blipFill>
        <p:spPr>
          <a:xfrm>
            <a:off x="7161232" y="1606383"/>
            <a:ext cx="2986200" cy="2240100"/>
          </a:xfrm>
          <a:prstGeom prst="rect">
            <a:avLst/>
          </a:prstGeom>
          <a:noFill/>
          <a:ln>
            <a:noFill/>
          </a:ln>
        </p:spPr>
      </p:pic>
      <p:pic>
        <p:nvPicPr>
          <p:cNvPr id="272" name="Shape 272"/>
          <p:cNvPicPr preferRelativeResize="0"/>
          <p:nvPr/>
        </p:nvPicPr>
        <p:blipFill rotWithShape="1">
          <a:blip r:embed="rId4">
            <a:alphaModFix/>
          </a:blip>
          <a:srcRect b="0" l="0" r="0" t="0"/>
          <a:stretch/>
        </p:blipFill>
        <p:spPr>
          <a:xfrm>
            <a:off x="8692586" y="4231285"/>
            <a:ext cx="3377557" cy="25386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Shape 278"/>
          <p:cNvSpPr txBox="1"/>
          <p:nvPr>
            <p:ph type="title"/>
          </p:nvPr>
        </p:nvSpPr>
        <p:spPr>
          <a:xfrm>
            <a:off x="677862" y="239210"/>
            <a:ext cx="8596311" cy="13208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i="0" lang="en-US" sz="4800" u="none" cap="none" strike="noStrike">
                <a:solidFill>
                  <a:schemeClr val="accent1"/>
                </a:solidFill>
                <a:latin typeface="Trebuchet MS"/>
                <a:ea typeface="Trebuchet MS"/>
                <a:cs typeface="Trebuchet MS"/>
                <a:sym typeface="Trebuchet MS"/>
              </a:rPr>
              <a:t>Student Benefits</a:t>
            </a:r>
            <a:r>
              <a:rPr b="0" i="0" lang="en-US" sz="3600" u="none" cap="none" strike="noStrike">
                <a:solidFill>
                  <a:schemeClr val="accent1"/>
                </a:solidFill>
                <a:latin typeface="Trebuchet MS"/>
                <a:ea typeface="Trebuchet MS"/>
                <a:cs typeface="Trebuchet MS"/>
                <a:sym typeface="Trebuchet MS"/>
              </a:rPr>
              <a:t>	</a:t>
            </a:r>
          </a:p>
        </p:txBody>
      </p:sp>
      <p:sp>
        <p:nvSpPr>
          <p:cNvPr id="279" name="Shape 279"/>
          <p:cNvSpPr txBox="1"/>
          <p:nvPr>
            <p:ph idx="1" type="body"/>
          </p:nvPr>
        </p:nvSpPr>
        <p:spPr>
          <a:xfrm>
            <a:off x="677862" y="1560012"/>
            <a:ext cx="8596200" cy="46068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accent1"/>
              </a:buClr>
              <a:buSzPct val="80000"/>
              <a:buFont typeface="Noto Sans Symbols"/>
              <a:buChar char="▶"/>
            </a:pPr>
            <a:r>
              <a:rPr b="0" i="0" lang="en-US" sz="2800" u="none" cap="none" strike="noStrike">
                <a:solidFill>
                  <a:srgbClr val="404040"/>
                </a:solidFill>
                <a:latin typeface="Trebuchet MS"/>
                <a:ea typeface="Trebuchet MS"/>
                <a:cs typeface="Trebuchet MS"/>
                <a:sym typeface="Trebuchet MS"/>
              </a:rPr>
              <a:t>Challenging and diverse STEM competitions</a:t>
            </a:r>
          </a:p>
          <a:p>
            <a:pPr indent="-342900" lvl="0" marL="342900" marR="0" rtl="0" algn="l">
              <a:spcBef>
                <a:spcPts val="1000"/>
              </a:spcBef>
              <a:spcAft>
                <a:spcPts val="0"/>
              </a:spcAft>
              <a:buClr>
                <a:schemeClr val="accent1"/>
              </a:buClr>
              <a:buSzPct val="80000"/>
              <a:buFont typeface="Noto Sans Symbols"/>
              <a:buChar char="▶"/>
            </a:pPr>
            <a:r>
              <a:rPr b="0" i="0" lang="en-US" sz="2800" u="none" cap="none" strike="noStrike">
                <a:solidFill>
                  <a:srgbClr val="404040"/>
                </a:solidFill>
                <a:latin typeface="Trebuchet MS"/>
                <a:ea typeface="Trebuchet MS"/>
                <a:cs typeface="Trebuchet MS"/>
                <a:sym typeface="Trebuchet MS"/>
              </a:rPr>
              <a:t>Furthering career and technical skills</a:t>
            </a:r>
          </a:p>
          <a:p>
            <a:pPr indent="-342900" lvl="0" marL="342900" marR="0" rtl="0" algn="l">
              <a:spcBef>
                <a:spcPts val="1000"/>
              </a:spcBef>
              <a:spcAft>
                <a:spcPts val="0"/>
              </a:spcAft>
              <a:buClr>
                <a:schemeClr val="accent1"/>
              </a:buClr>
              <a:buSzPct val="80000"/>
              <a:buFont typeface="Noto Sans Symbols"/>
              <a:buChar char="▶"/>
            </a:pPr>
            <a:r>
              <a:rPr b="0" i="0" lang="en-US" sz="2800" u="none" cap="none" strike="noStrike">
                <a:solidFill>
                  <a:srgbClr val="404040"/>
                </a:solidFill>
                <a:latin typeface="Trebuchet MS"/>
                <a:ea typeface="Trebuchet MS"/>
                <a:cs typeface="Trebuchet MS"/>
                <a:sym typeface="Trebuchet MS"/>
              </a:rPr>
              <a:t>Attending state and national conferences</a:t>
            </a:r>
          </a:p>
          <a:p>
            <a:pPr indent="-342900" lvl="0" marL="342900" marR="0" rtl="0" algn="l">
              <a:spcBef>
                <a:spcPts val="1000"/>
              </a:spcBef>
              <a:spcAft>
                <a:spcPts val="0"/>
              </a:spcAft>
              <a:buClr>
                <a:schemeClr val="accent1"/>
              </a:buClr>
              <a:buSzPct val="80000"/>
              <a:buFont typeface="Noto Sans Symbols"/>
              <a:buChar char="▶"/>
            </a:pPr>
            <a:r>
              <a:rPr b="0" i="0" lang="en-US" sz="2800" u="none" cap="none" strike="noStrike">
                <a:solidFill>
                  <a:srgbClr val="404040"/>
                </a:solidFill>
                <a:latin typeface="Trebuchet MS"/>
                <a:ea typeface="Trebuchet MS"/>
                <a:cs typeface="Trebuchet MS"/>
                <a:sym typeface="Trebuchet MS"/>
              </a:rPr>
              <a:t>Developing teamwork and presentation skills</a:t>
            </a:r>
          </a:p>
          <a:p>
            <a:pPr indent="-342900" lvl="0" marL="342900" marR="0" rtl="0" algn="l">
              <a:spcBef>
                <a:spcPts val="1000"/>
              </a:spcBef>
              <a:spcAft>
                <a:spcPts val="0"/>
              </a:spcAft>
              <a:buClr>
                <a:schemeClr val="accent1"/>
              </a:buClr>
              <a:buSzPct val="80000"/>
              <a:buFont typeface="Noto Sans Symbols"/>
              <a:buChar char="▶"/>
            </a:pPr>
            <a:r>
              <a:rPr b="0" i="0" lang="en-US" sz="2800" u="none" cap="none" strike="noStrike">
                <a:solidFill>
                  <a:srgbClr val="404040"/>
                </a:solidFill>
                <a:latin typeface="Trebuchet MS"/>
                <a:ea typeface="Trebuchet MS"/>
                <a:cs typeface="Trebuchet MS"/>
                <a:sym typeface="Trebuchet MS"/>
              </a:rPr>
              <a:t>Participating in service projects</a:t>
            </a:r>
          </a:p>
          <a:p>
            <a:pPr indent="-342900" lvl="0" marL="342900" marR="0" rtl="0" algn="l">
              <a:spcBef>
                <a:spcPts val="1000"/>
              </a:spcBef>
              <a:spcAft>
                <a:spcPts val="0"/>
              </a:spcAft>
              <a:buClr>
                <a:schemeClr val="accent1"/>
              </a:buClr>
              <a:buSzPct val="80000"/>
              <a:buFont typeface="Noto Sans Symbols"/>
              <a:buChar char="▶"/>
            </a:pPr>
            <a:r>
              <a:rPr b="0" i="0" lang="en-US" sz="2800" u="none" cap="none" strike="noStrike">
                <a:solidFill>
                  <a:srgbClr val="404040"/>
                </a:solidFill>
                <a:latin typeface="Trebuchet MS"/>
                <a:ea typeface="Trebuchet MS"/>
                <a:cs typeface="Trebuchet MS"/>
                <a:sym typeface="Trebuchet MS"/>
              </a:rPr>
              <a:t>Recognition for accomplishments</a:t>
            </a:r>
          </a:p>
          <a:p>
            <a:pPr indent="-342900" lvl="0" marL="342900" marR="0" rtl="0" algn="l">
              <a:spcBef>
                <a:spcPts val="1000"/>
              </a:spcBef>
              <a:spcAft>
                <a:spcPts val="0"/>
              </a:spcAft>
              <a:buClr>
                <a:schemeClr val="accent1"/>
              </a:buClr>
              <a:buSzPct val="80000"/>
              <a:buFont typeface="Noto Sans Symbols"/>
              <a:buChar char="▶"/>
            </a:pPr>
            <a:r>
              <a:rPr b="0" i="0" lang="en-US" sz="2800" u="none" cap="none" strike="noStrike">
                <a:solidFill>
                  <a:srgbClr val="404040"/>
                </a:solidFill>
                <a:latin typeface="Trebuchet MS"/>
                <a:ea typeface="Trebuchet MS"/>
                <a:cs typeface="Trebuchet MS"/>
                <a:sym typeface="Trebuchet MS"/>
              </a:rPr>
              <a:t>Networking opportunities with members and industry professionals </a:t>
            </a:r>
          </a:p>
          <a:p>
            <a:pPr indent="-378460" lvl="0" marL="342900" marR="0" rtl="0" algn="l">
              <a:spcBef>
                <a:spcPts val="1000"/>
              </a:spcBef>
              <a:spcAft>
                <a:spcPts val="0"/>
              </a:spcAft>
              <a:buClr>
                <a:schemeClr val="accent1"/>
              </a:buClr>
              <a:buSzPct val="100000"/>
              <a:buFont typeface="Noto Sans Symbols"/>
              <a:buChar char="▶"/>
            </a:pPr>
            <a:r>
              <a:rPr lang="en-US" sz="2800"/>
              <a:t>Lifelong friends and memories </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Shape 285"/>
          <p:cNvSpPr txBox="1"/>
          <p:nvPr>
            <p:ph type="title"/>
          </p:nvPr>
        </p:nvSpPr>
        <p:spPr>
          <a:xfrm>
            <a:off x="677862" y="609600"/>
            <a:ext cx="8596311" cy="13208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i="0" lang="en-US" sz="4800" u="none" cap="none" strike="noStrike">
                <a:solidFill>
                  <a:schemeClr val="accent1"/>
                </a:solidFill>
                <a:latin typeface="Trebuchet MS"/>
                <a:ea typeface="Trebuchet MS"/>
                <a:cs typeface="Trebuchet MS"/>
                <a:sym typeface="Trebuchet MS"/>
              </a:rPr>
              <a:t>Contact South Carolina TSA</a:t>
            </a:r>
          </a:p>
        </p:txBody>
      </p:sp>
      <p:sp>
        <p:nvSpPr>
          <p:cNvPr id="286" name="Shape 286"/>
          <p:cNvSpPr txBox="1"/>
          <p:nvPr>
            <p:ph idx="1" type="body"/>
          </p:nvPr>
        </p:nvSpPr>
        <p:spPr>
          <a:xfrm>
            <a:off x="677887" y="2044338"/>
            <a:ext cx="10572600" cy="43941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accent1"/>
              </a:buClr>
              <a:buSzPct val="79999"/>
              <a:buFont typeface="Noto Sans Symbols"/>
              <a:buChar char="▶"/>
            </a:pPr>
            <a:r>
              <a:rPr b="0" i="0" lang="en-US" sz="3600" u="none" cap="none" strike="noStrike">
                <a:solidFill>
                  <a:srgbClr val="404040"/>
                </a:solidFill>
                <a:latin typeface="Trebuchet MS"/>
                <a:ea typeface="Trebuchet MS"/>
                <a:cs typeface="Trebuchet MS"/>
                <a:sym typeface="Trebuchet MS"/>
              </a:rPr>
              <a:t>Email:</a:t>
            </a:r>
            <a:br>
              <a:rPr b="0" i="0" lang="en-US" sz="3600" u="none" cap="none" strike="noStrike">
                <a:solidFill>
                  <a:srgbClr val="404040"/>
                </a:solidFill>
                <a:latin typeface="Trebuchet MS"/>
                <a:ea typeface="Trebuchet MS"/>
                <a:cs typeface="Trebuchet MS"/>
                <a:sym typeface="Trebuchet MS"/>
              </a:rPr>
            </a:br>
            <a:r>
              <a:rPr b="0" i="0" lang="en-US" sz="3600" u="sng" cap="none" strike="noStrike">
                <a:solidFill>
                  <a:schemeClr val="hlink"/>
                </a:solidFill>
                <a:latin typeface="Trebuchet MS"/>
                <a:ea typeface="Trebuchet MS"/>
                <a:cs typeface="Trebuchet MS"/>
                <a:sym typeface="Trebuchet MS"/>
                <a:hlinkClick r:id="rId3"/>
              </a:rPr>
              <a:t>stateadvisor@southcarolinatsa.org</a:t>
            </a:r>
          </a:p>
          <a:p>
            <a:pPr indent="-342900" lvl="0" marL="342900" marR="0" rtl="0" algn="l">
              <a:spcBef>
                <a:spcPts val="1000"/>
              </a:spcBef>
              <a:spcAft>
                <a:spcPts val="0"/>
              </a:spcAft>
              <a:buClr>
                <a:schemeClr val="accent1"/>
              </a:buClr>
              <a:buSzPct val="79999"/>
              <a:buFont typeface="Noto Sans Symbols"/>
              <a:buChar char="▶"/>
            </a:pPr>
            <a:r>
              <a:rPr b="0" i="0" lang="en-US" sz="3600" u="none" cap="none" strike="noStrike">
                <a:solidFill>
                  <a:srgbClr val="404040"/>
                </a:solidFill>
                <a:latin typeface="Trebuchet MS"/>
                <a:ea typeface="Trebuchet MS"/>
                <a:cs typeface="Trebuchet MS"/>
                <a:sym typeface="Trebuchet MS"/>
              </a:rPr>
              <a:t>Website: </a:t>
            </a:r>
          </a:p>
          <a:p>
            <a:pPr indent="457200" lvl="0" marL="0" marR="0" rtl="0" algn="l">
              <a:spcBef>
                <a:spcPts val="1000"/>
              </a:spcBef>
              <a:spcAft>
                <a:spcPts val="0"/>
              </a:spcAft>
              <a:buNone/>
            </a:pPr>
            <a:r>
              <a:rPr lang="en-US" sz="3600" u="sng">
                <a:solidFill>
                  <a:schemeClr val="hlink"/>
                </a:solidFill>
                <a:hlinkClick r:id="rId4"/>
              </a:rPr>
              <a:t>tsaweb.org</a:t>
            </a:r>
            <a:r>
              <a:rPr lang="en-US" sz="3600"/>
              <a:t> </a:t>
            </a:r>
            <a:br>
              <a:rPr b="0" i="0" lang="en-US" sz="3600" u="none" cap="none" strike="noStrike">
                <a:solidFill>
                  <a:srgbClr val="404040"/>
                </a:solidFill>
                <a:latin typeface="Trebuchet MS"/>
                <a:ea typeface="Trebuchet MS"/>
                <a:cs typeface="Trebuchet MS"/>
                <a:sym typeface="Trebuchet MS"/>
              </a:rPr>
            </a:br>
            <a:r>
              <a:rPr b="0" i="0" lang="en-US" sz="3600" u="none" cap="none" strike="noStrike">
                <a:solidFill>
                  <a:srgbClr val="404040"/>
                </a:solidFill>
                <a:latin typeface="Trebuchet MS"/>
                <a:ea typeface="Trebuchet MS"/>
                <a:cs typeface="Trebuchet MS"/>
                <a:sym typeface="Trebuchet MS"/>
              </a:rPr>
              <a:t>	</a:t>
            </a:r>
            <a:r>
              <a:rPr b="0" i="0" lang="en-US" sz="3600" u="sng" cap="none" strike="noStrike">
                <a:solidFill>
                  <a:schemeClr val="hlink"/>
                </a:solidFill>
                <a:latin typeface="Trebuchet MS"/>
                <a:ea typeface="Trebuchet MS"/>
                <a:cs typeface="Trebuchet MS"/>
                <a:sym typeface="Trebuchet MS"/>
                <a:hlinkClick r:id="rId5"/>
              </a:rPr>
              <a:t>southcarolinatsa.org</a:t>
            </a:r>
          </a:p>
          <a:p>
            <a:pPr indent="457200" lvl="0" marL="0" marR="0" rtl="0" algn="l">
              <a:spcBef>
                <a:spcPts val="1000"/>
              </a:spcBef>
              <a:spcAft>
                <a:spcPts val="0"/>
              </a:spcAft>
              <a:buNone/>
            </a:pPr>
            <a:r>
              <a:t/>
            </a:r>
            <a:endParaRPr sz="3600"/>
          </a:p>
          <a:p>
            <a:pPr indent="0" lvl="0" marL="0" marR="0" rtl="0" algn="l">
              <a:spcBef>
                <a:spcPts val="1000"/>
              </a:spcBef>
              <a:spcAft>
                <a:spcPts val="0"/>
              </a:spcAft>
              <a:buClr>
                <a:schemeClr val="accent1"/>
              </a:buClr>
              <a:buSzPct val="25000"/>
              <a:buFont typeface="Noto Sans Symbols"/>
              <a:buNone/>
            </a:pPr>
            <a:r>
              <a:rPr b="0" i="0" lang="en-US" sz="3600" u="none" cap="none" strike="noStrike">
                <a:solidFill>
                  <a:srgbClr val="404040"/>
                </a:solidFill>
                <a:latin typeface="Trebuchet MS"/>
                <a:ea typeface="Trebuchet MS"/>
                <a:cs typeface="Trebuchet MS"/>
                <a:sym typeface="Trebuchet MS"/>
              </a:rPr>
              <a:t>           @officialsctsa               @officialsctsa</a:t>
            </a:r>
          </a:p>
          <a:p>
            <a:pPr indent="0" lvl="0" marL="0" marR="0" rtl="0" algn="l">
              <a:spcBef>
                <a:spcPts val="1000"/>
              </a:spcBef>
              <a:spcAft>
                <a:spcPts val="0"/>
              </a:spcAft>
              <a:buClr>
                <a:schemeClr val="accent1"/>
              </a:buClr>
              <a:buSzPct val="25000"/>
              <a:buFont typeface="Noto Sans Symbols"/>
              <a:buNone/>
            </a:pPr>
            <a:r>
              <a:t/>
            </a:r>
            <a:endParaRPr b="0" i="0" sz="3600" u="none" cap="none" strike="noStrike">
              <a:solidFill>
                <a:srgbClr val="404040"/>
              </a:solidFill>
              <a:latin typeface="Trebuchet MS"/>
              <a:ea typeface="Trebuchet MS"/>
              <a:cs typeface="Trebuchet MS"/>
              <a:sym typeface="Trebuchet MS"/>
            </a:endParaRPr>
          </a:p>
          <a:p>
            <a:pPr indent="-342900" lvl="0" marL="342900" marR="0" rtl="0" algn="l">
              <a:spcBef>
                <a:spcPts val="1000"/>
              </a:spcBef>
              <a:spcAft>
                <a:spcPts val="0"/>
              </a:spcAft>
              <a:buClr>
                <a:schemeClr val="accent1"/>
              </a:buClr>
              <a:buSzPct val="79999"/>
              <a:buFont typeface="Noto Sans Symbols"/>
              <a:buNone/>
            </a:pPr>
            <a:r>
              <a:t/>
            </a:r>
            <a:endParaRPr b="0" i="0" sz="3600" u="none" cap="none" strike="noStrike">
              <a:solidFill>
                <a:srgbClr val="404040"/>
              </a:solidFill>
              <a:latin typeface="Trebuchet MS"/>
              <a:ea typeface="Trebuchet MS"/>
              <a:cs typeface="Trebuchet MS"/>
              <a:sym typeface="Trebuchet MS"/>
            </a:endParaRPr>
          </a:p>
        </p:txBody>
      </p:sp>
      <p:pic>
        <p:nvPicPr>
          <p:cNvPr id="287" name="Shape 287"/>
          <p:cNvPicPr preferRelativeResize="0"/>
          <p:nvPr/>
        </p:nvPicPr>
        <p:blipFill rotWithShape="1">
          <a:blip r:embed="rId6">
            <a:alphaModFix/>
          </a:blip>
          <a:srcRect b="0" l="0" r="0" t="0"/>
          <a:stretch/>
        </p:blipFill>
        <p:spPr>
          <a:xfrm>
            <a:off x="957046" y="5408370"/>
            <a:ext cx="1193400" cy="1189500"/>
          </a:xfrm>
          <a:prstGeom prst="rect">
            <a:avLst/>
          </a:prstGeom>
          <a:noFill/>
          <a:ln>
            <a:noFill/>
          </a:ln>
        </p:spPr>
      </p:pic>
      <p:pic>
        <p:nvPicPr>
          <p:cNvPr id="288" name="Shape 288"/>
          <p:cNvPicPr preferRelativeResize="0"/>
          <p:nvPr/>
        </p:nvPicPr>
        <p:blipFill rotWithShape="1">
          <a:blip r:embed="rId7">
            <a:alphaModFix/>
          </a:blip>
          <a:srcRect b="0" l="0" r="0" t="0"/>
          <a:stretch/>
        </p:blipFill>
        <p:spPr>
          <a:xfrm>
            <a:off x="5851651" y="5451570"/>
            <a:ext cx="1103099" cy="11030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type="title"/>
          </p:nvPr>
        </p:nvSpPr>
        <p:spPr>
          <a:xfrm>
            <a:off x="-12" y="593150"/>
            <a:ext cx="9727800" cy="9414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i="0" lang="en-US" sz="4800" u="none" cap="none" strike="noStrike">
                <a:solidFill>
                  <a:schemeClr val="accent1"/>
                </a:solidFill>
                <a:latin typeface="Trebuchet MS"/>
                <a:ea typeface="Trebuchet MS"/>
                <a:cs typeface="Trebuchet MS"/>
                <a:sym typeface="Trebuchet MS"/>
              </a:rPr>
              <a:t>Our 2017-2018 State Officer Team</a:t>
            </a:r>
          </a:p>
        </p:txBody>
      </p:sp>
      <p:sp>
        <p:nvSpPr>
          <p:cNvPr id="155" name="Shape 155"/>
          <p:cNvSpPr txBox="1"/>
          <p:nvPr>
            <p:ph idx="1" type="body"/>
          </p:nvPr>
        </p:nvSpPr>
        <p:spPr>
          <a:xfrm>
            <a:off x="677862" y="1689903"/>
            <a:ext cx="8223069" cy="435212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accent1"/>
              </a:buClr>
              <a:buSzPct val="80000"/>
              <a:buFont typeface="Noto Sans Symbols"/>
              <a:buChar char="▶"/>
            </a:pPr>
            <a:r>
              <a:rPr b="0" i="0" lang="en-US" sz="3200" u="none" cap="none" strike="noStrike">
                <a:solidFill>
                  <a:srgbClr val="404040"/>
                </a:solidFill>
                <a:latin typeface="Trebuchet MS"/>
                <a:ea typeface="Trebuchet MS"/>
                <a:cs typeface="Trebuchet MS"/>
                <a:sym typeface="Trebuchet MS"/>
              </a:rPr>
              <a:t>Jaan Nandwani - President</a:t>
            </a:r>
          </a:p>
          <a:p>
            <a:pPr indent="-342900" lvl="0" marL="342900" marR="0" rtl="0" algn="l">
              <a:spcBef>
                <a:spcPts val="1000"/>
              </a:spcBef>
              <a:spcAft>
                <a:spcPts val="0"/>
              </a:spcAft>
              <a:buClr>
                <a:schemeClr val="accent1"/>
              </a:buClr>
              <a:buSzPct val="80000"/>
              <a:buFont typeface="Noto Sans Symbols"/>
              <a:buChar char="▶"/>
            </a:pPr>
            <a:r>
              <a:rPr b="0" i="0" lang="en-US" sz="3200" u="none" cap="none" strike="noStrike">
                <a:solidFill>
                  <a:srgbClr val="404040"/>
                </a:solidFill>
                <a:latin typeface="Trebuchet MS"/>
                <a:ea typeface="Trebuchet MS"/>
                <a:cs typeface="Trebuchet MS"/>
                <a:sym typeface="Trebuchet MS"/>
              </a:rPr>
              <a:t>Marianna Moawad - Vice President</a:t>
            </a:r>
          </a:p>
          <a:p>
            <a:pPr indent="-342900" lvl="0" marL="342900" marR="0" rtl="0" algn="l">
              <a:spcBef>
                <a:spcPts val="1000"/>
              </a:spcBef>
              <a:spcAft>
                <a:spcPts val="0"/>
              </a:spcAft>
              <a:buClr>
                <a:schemeClr val="accent1"/>
              </a:buClr>
              <a:buSzPct val="80000"/>
              <a:buFont typeface="Noto Sans Symbols"/>
              <a:buChar char="▶"/>
            </a:pPr>
            <a:r>
              <a:rPr lang="en-US" sz="3200"/>
              <a:t>Roshni Nandwani - 2</a:t>
            </a:r>
            <a:r>
              <a:rPr baseline="30000" lang="en-US" sz="3200"/>
              <a:t>nd</a:t>
            </a:r>
            <a:r>
              <a:rPr lang="en-US" sz="3200"/>
              <a:t> Vice President</a:t>
            </a:r>
          </a:p>
          <a:p>
            <a:pPr indent="-342900" lvl="0" marL="342900" marR="0" rtl="0" algn="l">
              <a:spcBef>
                <a:spcPts val="1000"/>
              </a:spcBef>
              <a:spcAft>
                <a:spcPts val="0"/>
              </a:spcAft>
              <a:buClr>
                <a:schemeClr val="accent1"/>
              </a:buClr>
              <a:buSzPct val="80000"/>
              <a:buFont typeface="Noto Sans Symbols"/>
              <a:buChar char="▶"/>
            </a:pPr>
            <a:r>
              <a:rPr b="0" i="0" lang="en-US" sz="3200" u="none" cap="none" strike="noStrike">
                <a:solidFill>
                  <a:srgbClr val="404040"/>
                </a:solidFill>
                <a:latin typeface="Trebuchet MS"/>
                <a:ea typeface="Trebuchet MS"/>
                <a:cs typeface="Trebuchet MS"/>
                <a:sym typeface="Trebuchet MS"/>
              </a:rPr>
              <a:t>Jared Clyburn - Secretary</a:t>
            </a:r>
          </a:p>
          <a:p>
            <a:pPr indent="-342900" lvl="0" marL="342900" marR="0" rtl="0" algn="l">
              <a:spcBef>
                <a:spcPts val="1000"/>
              </a:spcBef>
              <a:spcAft>
                <a:spcPts val="0"/>
              </a:spcAft>
              <a:buClr>
                <a:schemeClr val="accent1"/>
              </a:buClr>
              <a:buSzPct val="80000"/>
              <a:buFont typeface="Noto Sans Symbols"/>
              <a:buChar char="▶"/>
            </a:pPr>
            <a:r>
              <a:rPr b="0" i="0" lang="en-US" sz="3200" u="none" cap="none" strike="noStrike">
                <a:solidFill>
                  <a:srgbClr val="404040"/>
                </a:solidFill>
                <a:latin typeface="Trebuchet MS"/>
                <a:ea typeface="Trebuchet MS"/>
                <a:cs typeface="Trebuchet MS"/>
                <a:sym typeface="Trebuchet MS"/>
              </a:rPr>
              <a:t>Thomas Moir - Treasurer</a:t>
            </a:r>
          </a:p>
          <a:p>
            <a:pPr indent="-342900" lvl="0" marL="342900" marR="0" rtl="0" algn="l">
              <a:spcBef>
                <a:spcPts val="1000"/>
              </a:spcBef>
              <a:spcAft>
                <a:spcPts val="0"/>
              </a:spcAft>
              <a:buClr>
                <a:schemeClr val="accent1"/>
              </a:buClr>
              <a:buSzPct val="80000"/>
              <a:buFont typeface="Noto Sans Symbols"/>
              <a:buChar char="▶"/>
            </a:pPr>
            <a:r>
              <a:rPr b="0" i="0" lang="en-US" sz="3200" u="none" cap="none" strike="noStrike">
                <a:solidFill>
                  <a:srgbClr val="404040"/>
                </a:solidFill>
                <a:latin typeface="Trebuchet MS"/>
                <a:ea typeface="Trebuchet MS"/>
                <a:cs typeface="Trebuchet MS"/>
                <a:sym typeface="Trebuchet MS"/>
              </a:rPr>
              <a:t>Lorena Beltran - Reporter</a:t>
            </a:r>
          </a:p>
          <a:p>
            <a:pPr indent="-342900" lvl="0" marL="342900" marR="0" rtl="0" algn="l">
              <a:spcBef>
                <a:spcPts val="1000"/>
              </a:spcBef>
              <a:spcAft>
                <a:spcPts val="0"/>
              </a:spcAft>
              <a:buClr>
                <a:schemeClr val="accent1"/>
              </a:buClr>
              <a:buSzPct val="80000"/>
              <a:buFont typeface="Noto Sans Symbols"/>
              <a:buChar char="▶"/>
            </a:pPr>
            <a:r>
              <a:rPr b="0" i="0" lang="en-US" sz="3200" u="none" cap="none" strike="noStrike">
                <a:solidFill>
                  <a:srgbClr val="404040"/>
                </a:solidFill>
                <a:latin typeface="Trebuchet MS"/>
                <a:ea typeface="Trebuchet MS"/>
                <a:cs typeface="Trebuchet MS"/>
                <a:sym typeface="Trebuchet MS"/>
              </a:rPr>
              <a:t>Baylee Mas</a:t>
            </a:r>
            <a:r>
              <a:rPr lang="en-US" sz="3200"/>
              <a:t>o</a:t>
            </a:r>
            <a:r>
              <a:rPr b="0" i="0" lang="en-US" sz="3200" u="none" cap="none" strike="noStrike">
                <a:solidFill>
                  <a:srgbClr val="404040"/>
                </a:solidFill>
                <a:latin typeface="Trebuchet MS"/>
                <a:ea typeface="Trebuchet MS"/>
                <a:cs typeface="Trebuchet MS"/>
                <a:sym typeface="Trebuchet MS"/>
              </a:rPr>
              <a:t>noff - Sergeant-at-Arms</a:t>
            </a:r>
          </a:p>
          <a:p>
            <a:pPr indent="0" lvl="0" marL="0" marR="0" rtl="0" algn="l">
              <a:spcBef>
                <a:spcPts val="1000"/>
              </a:spcBef>
              <a:spcAft>
                <a:spcPts val="0"/>
              </a:spcAft>
              <a:buNone/>
            </a:pPr>
            <a:r>
              <a:t/>
            </a:r>
            <a:endParaRPr/>
          </a:p>
          <a:p>
            <a:pPr indent="0" lvl="0" marL="0" marR="0" rtl="0" algn="l">
              <a:spcBef>
                <a:spcPts val="1000"/>
              </a:spcBef>
              <a:spcAft>
                <a:spcPts val="0"/>
              </a:spcAft>
              <a:buClr>
                <a:schemeClr val="accent1"/>
              </a:buClr>
              <a:buSzPct val="25000"/>
              <a:buFont typeface="Noto Sans Symbols"/>
              <a:buNone/>
            </a:pPr>
            <a:r>
              <a:t/>
            </a:r>
            <a:endParaRPr b="0" i="0" sz="1800" u="none" cap="none" strike="noStrike">
              <a:solidFill>
                <a:srgbClr val="404040"/>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Shape 294"/>
          <p:cNvSpPr txBox="1"/>
          <p:nvPr>
            <p:ph type="title"/>
          </p:nvPr>
        </p:nvSpPr>
        <p:spPr>
          <a:xfrm>
            <a:off x="1535100" y="2675125"/>
            <a:ext cx="7963200" cy="13209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lang="en-US" sz="6000"/>
              <a:t>Questions and Answers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3203251" y="2768550"/>
            <a:ext cx="5785500" cy="1320900"/>
          </a:xfrm>
          <a:prstGeom prst="rect">
            <a:avLst/>
          </a:prstGeom>
        </p:spPr>
        <p:txBody>
          <a:bodyPr anchorCtr="0" anchor="t" bIns="91425" lIns="91425" rIns="91425" tIns="91425">
            <a:noAutofit/>
          </a:bodyPr>
          <a:lstStyle/>
          <a:p>
            <a:pPr lvl="0">
              <a:spcBef>
                <a:spcPts val="0"/>
              </a:spcBef>
              <a:buNone/>
            </a:pPr>
            <a:r>
              <a:rPr lang="en-US" sz="6000"/>
              <a:t>What is a CTSO?</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type="title"/>
          </p:nvPr>
        </p:nvSpPr>
        <p:spPr>
          <a:xfrm>
            <a:off x="677862" y="609600"/>
            <a:ext cx="8489285" cy="13208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i="0" lang="en-US" sz="4800" u="none" cap="none" strike="noStrike">
                <a:solidFill>
                  <a:schemeClr val="accent1"/>
                </a:solidFill>
                <a:latin typeface="Trebuchet MS"/>
                <a:ea typeface="Trebuchet MS"/>
                <a:cs typeface="Trebuchet MS"/>
                <a:sym typeface="Trebuchet MS"/>
              </a:rPr>
              <a:t>What is the Technology Student Association?</a:t>
            </a:r>
            <a:br>
              <a:rPr b="0" i="0" lang="en-US" sz="4800" u="none" cap="none" strike="noStrike">
                <a:solidFill>
                  <a:schemeClr val="accent1"/>
                </a:solidFill>
                <a:latin typeface="Trebuchet MS"/>
                <a:ea typeface="Trebuchet MS"/>
                <a:cs typeface="Trebuchet MS"/>
                <a:sym typeface="Trebuchet MS"/>
              </a:rPr>
            </a:br>
            <a:br>
              <a:rPr b="0" i="0" lang="en-US" sz="4800" u="none" cap="none" strike="noStrike">
                <a:solidFill>
                  <a:schemeClr val="accent1"/>
                </a:solidFill>
                <a:latin typeface="Trebuchet MS"/>
                <a:ea typeface="Trebuchet MS"/>
                <a:cs typeface="Trebuchet MS"/>
                <a:sym typeface="Trebuchet MS"/>
              </a:rPr>
            </a:br>
          </a:p>
        </p:txBody>
      </p:sp>
      <p:sp>
        <p:nvSpPr>
          <p:cNvPr id="168" name="Shape 168"/>
          <p:cNvSpPr txBox="1"/>
          <p:nvPr>
            <p:ph idx="1" type="body"/>
          </p:nvPr>
        </p:nvSpPr>
        <p:spPr>
          <a:xfrm>
            <a:off x="677875" y="2403650"/>
            <a:ext cx="7216200" cy="38814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accent1"/>
              </a:buClr>
              <a:buSzPct val="80000"/>
              <a:buFont typeface="Noto Sans Symbols"/>
              <a:buChar char="▶"/>
            </a:pPr>
            <a:r>
              <a:rPr b="0" i="0" lang="en-US" sz="3200" u="none" cap="none" strike="noStrike">
                <a:solidFill>
                  <a:srgbClr val="404040"/>
                </a:solidFill>
                <a:latin typeface="Trebuchet MS"/>
                <a:ea typeface="Trebuchet MS"/>
                <a:cs typeface="Trebuchet MS"/>
                <a:sym typeface="Trebuchet MS"/>
              </a:rPr>
              <a:t>The Technology Student Association (TSA) is a national, non-profit organization of middle and high school students engaged in science, technology, engineering, and mathematics (STEM). </a:t>
            </a:r>
          </a:p>
        </p:txBody>
      </p:sp>
      <p:pic>
        <p:nvPicPr>
          <p:cNvPr descr="Image result for national tsa" id="169" name="Shape 169"/>
          <p:cNvPicPr preferRelativeResize="0"/>
          <p:nvPr/>
        </p:nvPicPr>
        <p:blipFill rotWithShape="1">
          <a:blip r:embed="rId3">
            <a:alphaModFix/>
          </a:blip>
          <a:srcRect b="0" l="0" r="4324" t="0"/>
          <a:stretch/>
        </p:blipFill>
        <p:spPr>
          <a:xfrm>
            <a:off x="8114350" y="3165525"/>
            <a:ext cx="3759600" cy="2357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Shape 175"/>
          <p:cNvSpPr txBox="1"/>
          <p:nvPr>
            <p:ph type="title"/>
          </p:nvPr>
        </p:nvSpPr>
        <p:spPr>
          <a:xfrm>
            <a:off x="677862" y="609600"/>
            <a:ext cx="8596311" cy="13208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i="0" lang="en-US" sz="4800" u="none" cap="none" strike="noStrike">
                <a:solidFill>
                  <a:schemeClr val="accent1"/>
                </a:solidFill>
                <a:latin typeface="Trebuchet MS"/>
                <a:ea typeface="Trebuchet MS"/>
                <a:cs typeface="Trebuchet MS"/>
                <a:sym typeface="Trebuchet MS"/>
              </a:rPr>
              <a:t>Why Join TSA?</a:t>
            </a:r>
          </a:p>
        </p:txBody>
      </p:sp>
      <p:sp>
        <p:nvSpPr>
          <p:cNvPr id="176" name="Shape 176"/>
          <p:cNvSpPr txBox="1"/>
          <p:nvPr>
            <p:ph idx="1" type="body"/>
          </p:nvPr>
        </p:nvSpPr>
        <p:spPr>
          <a:xfrm>
            <a:off x="677862" y="1930400"/>
            <a:ext cx="6695100" cy="38799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accent1"/>
              </a:buClr>
              <a:buSzPct val="80000"/>
              <a:buFont typeface="Noto Sans Symbols"/>
              <a:buChar char="▶"/>
            </a:pPr>
            <a:r>
              <a:rPr b="0" i="0" lang="en-US" sz="3200" u="none" cap="none" strike="noStrike">
                <a:solidFill>
                  <a:srgbClr val="404040"/>
                </a:solidFill>
                <a:latin typeface="Trebuchet MS"/>
                <a:ea typeface="Trebuchet MS"/>
                <a:cs typeface="Trebuchet MS"/>
                <a:sym typeface="Trebuchet MS"/>
              </a:rPr>
              <a:t>Provides students with opportunity to gain leadership skills</a:t>
            </a:r>
          </a:p>
          <a:p>
            <a:pPr indent="-342900" lvl="0" marL="342900" marR="0" rtl="0" algn="l">
              <a:spcBef>
                <a:spcPts val="0"/>
              </a:spcBef>
              <a:spcAft>
                <a:spcPts val="0"/>
              </a:spcAft>
              <a:buClr>
                <a:schemeClr val="accent1"/>
              </a:buClr>
              <a:buSzPct val="80000"/>
              <a:buFont typeface="Noto Sans Symbols"/>
              <a:buChar char="▶"/>
            </a:pPr>
            <a:r>
              <a:rPr b="0" i="0" lang="en-US" sz="3200" u="none" cap="none" strike="noStrike">
                <a:solidFill>
                  <a:srgbClr val="404040"/>
                </a:solidFill>
                <a:latin typeface="Trebuchet MS"/>
                <a:ea typeface="Trebuchet MS"/>
                <a:cs typeface="Trebuchet MS"/>
                <a:sym typeface="Trebuchet MS"/>
              </a:rPr>
              <a:t>Over 60 middle and high school STEM  competitions</a:t>
            </a:r>
          </a:p>
          <a:p>
            <a:pPr indent="-342900" lvl="0" marL="342900" marR="0" rtl="0" algn="l">
              <a:spcBef>
                <a:spcPts val="1000"/>
              </a:spcBef>
              <a:spcAft>
                <a:spcPts val="0"/>
              </a:spcAft>
              <a:buClr>
                <a:schemeClr val="accent1"/>
              </a:buClr>
              <a:buSzPct val="80000"/>
              <a:buFont typeface="Noto Sans Symbols"/>
              <a:buChar char="▶"/>
            </a:pPr>
            <a:r>
              <a:rPr b="0" i="0" lang="en-US" sz="3200" u="none" cap="none" strike="noStrike">
                <a:solidFill>
                  <a:srgbClr val="404040"/>
                </a:solidFill>
                <a:latin typeface="Trebuchet MS"/>
                <a:ea typeface="Trebuchet MS"/>
                <a:cs typeface="Trebuchet MS"/>
                <a:sym typeface="Trebuchet MS"/>
              </a:rPr>
              <a:t>Ability to partake in community service and outreach</a:t>
            </a:r>
          </a:p>
          <a:p>
            <a:pPr indent="-342900" lvl="0" marL="342900" marR="0" rtl="0" algn="l">
              <a:spcBef>
                <a:spcPts val="1000"/>
              </a:spcBef>
              <a:spcAft>
                <a:spcPts val="0"/>
              </a:spcAft>
              <a:buClr>
                <a:schemeClr val="accent1"/>
              </a:buClr>
              <a:buSzPct val="79999"/>
              <a:buFont typeface="Noto Sans Symbols"/>
              <a:buNone/>
            </a:pPr>
            <a:r>
              <a:t/>
            </a:r>
            <a:endParaRPr b="0" i="0" sz="3600" u="none" cap="none" strike="noStrike">
              <a:solidFill>
                <a:srgbClr val="404040"/>
              </a:solidFill>
              <a:latin typeface="Trebuchet MS"/>
              <a:ea typeface="Trebuchet MS"/>
              <a:cs typeface="Trebuchet MS"/>
              <a:sym typeface="Trebuchet MS"/>
            </a:endParaRPr>
          </a:p>
          <a:p>
            <a:pPr indent="0" lvl="0" marL="0" marR="0" rtl="0" algn="l">
              <a:spcBef>
                <a:spcPts val="1000"/>
              </a:spcBef>
              <a:spcAft>
                <a:spcPts val="0"/>
              </a:spcAft>
              <a:buClr>
                <a:schemeClr val="accent1"/>
              </a:buClr>
              <a:buSzPct val="25000"/>
              <a:buFont typeface="Noto Sans Symbols"/>
              <a:buNone/>
            </a:pPr>
            <a:r>
              <a:t/>
            </a:r>
            <a:endParaRPr b="0" i="0" sz="3600" u="none" cap="none" strike="noStrike">
              <a:solidFill>
                <a:srgbClr val="404040"/>
              </a:solidFill>
              <a:latin typeface="Trebuchet MS"/>
              <a:ea typeface="Trebuchet MS"/>
              <a:cs typeface="Trebuchet MS"/>
              <a:sym typeface="Trebuchet MS"/>
            </a:endParaRPr>
          </a:p>
          <a:p>
            <a:pPr indent="-342900" lvl="0" marL="342900" marR="0" rtl="0" algn="l">
              <a:spcBef>
                <a:spcPts val="1000"/>
              </a:spcBef>
              <a:spcAft>
                <a:spcPts val="0"/>
              </a:spcAft>
              <a:buClr>
                <a:schemeClr val="accent1"/>
              </a:buClr>
              <a:buSzPct val="79999"/>
              <a:buFont typeface="Noto Sans Symbols"/>
              <a:buNone/>
            </a:pPr>
            <a:r>
              <a:t/>
            </a:r>
            <a:endParaRPr b="0" i="0" sz="3600" u="none" cap="none" strike="noStrike">
              <a:solidFill>
                <a:srgbClr val="404040"/>
              </a:solidFill>
              <a:latin typeface="Trebuchet MS"/>
              <a:ea typeface="Trebuchet MS"/>
              <a:cs typeface="Trebuchet MS"/>
              <a:sym typeface="Trebuchet MS"/>
            </a:endParaRPr>
          </a:p>
        </p:txBody>
      </p:sp>
      <p:pic>
        <p:nvPicPr>
          <p:cNvPr descr="IMG_0082-iloveimg-converted.jpg" id="177" name="Shape 177"/>
          <p:cNvPicPr preferRelativeResize="0"/>
          <p:nvPr/>
        </p:nvPicPr>
        <p:blipFill>
          <a:blip r:embed="rId3">
            <a:alphaModFix/>
          </a:blip>
          <a:stretch>
            <a:fillRect/>
          </a:stretch>
        </p:blipFill>
        <p:spPr>
          <a:xfrm>
            <a:off x="7525373" y="3129724"/>
            <a:ext cx="4020852" cy="26805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Shape 183"/>
          <p:cNvSpPr txBox="1"/>
          <p:nvPr>
            <p:ph type="title"/>
          </p:nvPr>
        </p:nvSpPr>
        <p:spPr>
          <a:xfrm>
            <a:off x="677862" y="609600"/>
            <a:ext cx="8596311" cy="13208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i="0" lang="en-US" sz="4800" u="none" cap="none" strike="noStrike">
                <a:solidFill>
                  <a:schemeClr val="accent1"/>
                </a:solidFill>
                <a:latin typeface="Trebuchet MS"/>
                <a:ea typeface="Trebuchet MS"/>
                <a:cs typeface="Trebuchet MS"/>
                <a:sym typeface="Trebuchet MS"/>
              </a:rPr>
              <a:t>Learning Through Leadership: LEAP</a:t>
            </a:r>
          </a:p>
        </p:txBody>
      </p:sp>
      <p:sp>
        <p:nvSpPr>
          <p:cNvPr id="184" name="Shape 184"/>
          <p:cNvSpPr txBox="1"/>
          <p:nvPr>
            <p:ph idx="1" type="body"/>
          </p:nvPr>
        </p:nvSpPr>
        <p:spPr>
          <a:xfrm>
            <a:off x="677862" y="2506188"/>
            <a:ext cx="7586400" cy="46593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accent1"/>
              </a:buClr>
              <a:buSzPct val="80000"/>
              <a:buFont typeface="Noto Sans Symbols"/>
              <a:buChar char="▶"/>
            </a:pPr>
            <a:r>
              <a:rPr b="0" i="0" lang="en-US" sz="3200" u="none" cap="none" strike="noStrike">
                <a:solidFill>
                  <a:srgbClr val="404040"/>
                </a:solidFill>
                <a:latin typeface="Trebuchet MS"/>
                <a:ea typeface="Trebuchet MS"/>
                <a:cs typeface="Trebuchet MS"/>
                <a:sym typeface="Trebuchet MS"/>
              </a:rPr>
              <a:t>LEAP (Leadership. Education. Achievement. Personal Growth.) is TSA’s comprehensive, three-part leadership program</a:t>
            </a:r>
          </a:p>
          <a:p>
            <a:pPr indent="-285750" lvl="1" marL="742950" marR="0" rtl="0" algn="l">
              <a:spcBef>
                <a:spcPts val="1000"/>
              </a:spcBef>
              <a:spcAft>
                <a:spcPts val="0"/>
              </a:spcAft>
              <a:buClr>
                <a:schemeClr val="accent1"/>
              </a:buClr>
              <a:buSzPct val="80000"/>
              <a:buFont typeface="Noto Sans Symbols"/>
              <a:buChar char="▶"/>
            </a:pPr>
            <a:r>
              <a:rPr b="0" i="1" lang="en-US" sz="2800" u="none" cap="none" strike="noStrike">
                <a:solidFill>
                  <a:srgbClr val="404040"/>
                </a:solidFill>
                <a:latin typeface="Trebuchet MS"/>
                <a:ea typeface="Trebuchet MS"/>
                <a:cs typeface="Trebuchet MS"/>
                <a:sym typeface="Trebuchet MS"/>
              </a:rPr>
              <a:t>Competition Engagement</a:t>
            </a:r>
          </a:p>
          <a:p>
            <a:pPr indent="-285750" lvl="1" marL="742950" marR="0" rtl="0" algn="l">
              <a:spcBef>
                <a:spcPts val="1000"/>
              </a:spcBef>
              <a:spcAft>
                <a:spcPts val="0"/>
              </a:spcAft>
              <a:buClr>
                <a:schemeClr val="accent1"/>
              </a:buClr>
              <a:buSzPct val="80000"/>
              <a:buFont typeface="Noto Sans Symbols"/>
              <a:buChar char="▶"/>
            </a:pPr>
            <a:r>
              <a:rPr b="0" i="1" lang="en-US" sz="2800" u="none" cap="none" strike="noStrike">
                <a:solidFill>
                  <a:srgbClr val="404040"/>
                </a:solidFill>
                <a:latin typeface="Trebuchet MS"/>
                <a:ea typeface="Trebuchet MS"/>
                <a:cs typeface="Trebuchet MS"/>
                <a:sym typeface="Trebuchet MS"/>
              </a:rPr>
              <a:t>Leap Legacy Chapter</a:t>
            </a:r>
          </a:p>
          <a:p>
            <a:pPr indent="-285750" lvl="1" marL="742950" marR="0" rtl="0" algn="l">
              <a:spcBef>
                <a:spcPts val="1000"/>
              </a:spcBef>
              <a:spcAft>
                <a:spcPts val="0"/>
              </a:spcAft>
              <a:buClr>
                <a:schemeClr val="accent1"/>
              </a:buClr>
              <a:buSzPct val="80000"/>
              <a:buFont typeface="Noto Sans Symbols"/>
              <a:buChar char="▶"/>
            </a:pPr>
            <a:r>
              <a:rPr b="0" i="1" lang="en-US" sz="2800" u="none" cap="none" strike="noStrike">
                <a:solidFill>
                  <a:srgbClr val="404040"/>
                </a:solidFill>
                <a:latin typeface="Trebuchet MS"/>
                <a:ea typeface="Trebuchet MS"/>
                <a:cs typeface="Trebuchet MS"/>
                <a:sym typeface="Trebuchet MS"/>
              </a:rPr>
              <a:t>Leadership Training</a:t>
            </a:r>
          </a:p>
        </p:txBody>
      </p:sp>
      <p:pic>
        <p:nvPicPr>
          <p:cNvPr id="185" name="Shape 185"/>
          <p:cNvPicPr preferRelativeResize="0"/>
          <p:nvPr/>
        </p:nvPicPr>
        <p:blipFill rotWithShape="1">
          <a:blip r:embed="rId3">
            <a:alphaModFix/>
          </a:blip>
          <a:srcRect b="0" l="0" r="0" t="0"/>
          <a:stretch/>
        </p:blipFill>
        <p:spPr>
          <a:xfrm>
            <a:off x="7074188" y="4167466"/>
            <a:ext cx="4631100" cy="1894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type="title"/>
          </p:nvPr>
        </p:nvSpPr>
        <p:spPr>
          <a:xfrm>
            <a:off x="677862" y="609600"/>
            <a:ext cx="9635179" cy="1288648"/>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i="0" lang="en-US" sz="4800" u="none" cap="none" strike="noStrike">
                <a:solidFill>
                  <a:schemeClr val="accent1"/>
                </a:solidFill>
                <a:latin typeface="Trebuchet MS"/>
                <a:ea typeface="Trebuchet MS"/>
                <a:cs typeface="Trebuchet MS"/>
                <a:sym typeface="Trebuchet MS"/>
              </a:rPr>
              <a:t>Learning Through Leadership: </a:t>
            </a:r>
            <a:br>
              <a:rPr b="0" i="0" lang="en-US" sz="4800" u="none" cap="none" strike="noStrike">
                <a:solidFill>
                  <a:schemeClr val="accent1"/>
                </a:solidFill>
                <a:latin typeface="Trebuchet MS"/>
                <a:ea typeface="Trebuchet MS"/>
                <a:cs typeface="Trebuchet MS"/>
                <a:sym typeface="Trebuchet MS"/>
              </a:rPr>
            </a:br>
            <a:r>
              <a:rPr b="0" i="0" lang="en-US" sz="4800" u="none" cap="none" strike="noStrike">
                <a:solidFill>
                  <a:schemeClr val="accent1"/>
                </a:solidFill>
                <a:latin typeface="Trebuchet MS"/>
                <a:ea typeface="Trebuchet MS"/>
                <a:cs typeface="Trebuchet MS"/>
                <a:sym typeface="Trebuchet MS"/>
              </a:rPr>
              <a:t>Running for Office</a:t>
            </a:r>
          </a:p>
        </p:txBody>
      </p:sp>
      <p:sp>
        <p:nvSpPr>
          <p:cNvPr id="192" name="Shape 192"/>
          <p:cNvSpPr txBox="1"/>
          <p:nvPr>
            <p:ph idx="1" type="body"/>
          </p:nvPr>
        </p:nvSpPr>
        <p:spPr>
          <a:xfrm>
            <a:off x="365412" y="2759608"/>
            <a:ext cx="6822600" cy="3611400"/>
          </a:xfrm>
          <a:prstGeom prst="rect">
            <a:avLst/>
          </a:prstGeom>
          <a:noFill/>
          <a:ln>
            <a:noFill/>
          </a:ln>
        </p:spPr>
        <p:txBody>
          <a:bodyPr anchorCtr="0" anchor="t" bIns="45700" lIns="91425" rIns="91425" tIns="45700">
            <a:noAutofit/>
          </a:bodyPr>
          <a:lstStyle/>
          <a:p>
            <a:pPr indent="-285750" lvl="1" marL="742950" marR="0" rtl="0" algn="l">
              <a:spcBef>
                <a:spcPts val="0"/>
              </a:spcBef>
              <a:spcAft>
                <a:spcPts val="0"/>
              </a:spcAft>
              <a:buClr>
                <a:schemeClr val="accent1"/>
              </a:buClr>
              <a:buSzPct val="79999"/>
              <a:buFont typeface="Noto Sans Symbols"/>
              <a:buChar char="▶"/>
            </a:pPr>
            <a:r>
              <a:rPr b="0" i="0" lang="en-US" sz="3600" u="none" cap="none" strike="noStrike">
                <a:solidFill>
                  <a:srgbClr val="404040"/>
                </a:solidFill>
                <a:latin typeface="Trebuchet MS"/>
                <a:ea typeface="Trebuchet MS"/>
                <a:cs typeface="Trebuchet MS"/>
                <a:sym typeface="Trebuchet MS"/>
              </a:rPr>
              <a:t>Running for a chapter, state or national office</a:t>
            </a:r>
          </a:p>
          <a:p>
            <a:pPr indent="-285750" lvl="1" marL="742950" marR="0" rtl="0" algn="l">
              <a:spcBef>
                <a:spcPts val="1000"/>
              </a:spcBef>
              <a:spcAft>
                <a:spcPts val="0"/>
              </a:spcAft>
              <a:buClr>
                <a:schemeClr val="accent1"/>
              </a:buClr>
              <a:buSzPct val="79999"/>
              <a:buFont typeface="Noto Sans Symbols"/>
              <a:buChar char="▶"/>
            </a:pPr>
            <a:r>
              <a:rPr b="0" i="0" lang="en-US" sz="3600" u="none" cap="none" strike="noStrike">
                <a:solidFill>
                  <a:srgbClr val="404040"/>
                </a:solidFill>
                <a:latin typeface="Trebuchet MS"/>
                <a:ea typeface="Trebuchet MS"/>
                <a:cs typeface="Trebuchet MS"/>
                <a:sym typeface="Trebuchet MS"/>
              </a:rPr>
              <a:t>Attain public speaking, leadership and communication skills</a:t>
            </a:r>
          </a:p>
          <a:p>
            <a:pPr indent="-285750" lvl="1" marL="742950" marR="0" rtl="0" algn="l">
              <a:spcBef>
                <a:spcPts val="1000"/>
              </a:spcBef>
              <a:spcAft>
                <a:spcPts val="0"/>
              </a:spcAft>
              <a:buClr>
                <a:schemeClr val="accent1"/>
              </a:buClr>
              <a:buSzPct val="79999"/>
              <a:buFont typeface="Noto Sans Symbols"/>
              <a:buNone/>
            </a:pPr>
            <a:r>
              <a:t/>
            </a:r>
            <a:endParaRPr b="0" i="0" sz="3600" u="none" cap="none" strike="noStrike">
              <a:solidFill>
                <a:srgbClr val="404040"/>
              </a:solidFill>
              <a:latin typeface="Trebuchet MS"/>
              <a:ea typeface="Trebuchet MS"/>
              <a:cs typeface="Trebuchet MS"/>
              <a:sym typeface="Trebuchet MS"/>
            </a:endParaRPr>
          </a:p>
        </p:txBody>
      </p:sp>
      <p:sp>
        <p:nvSpPr>
          <p:cNvPr descr="Displaying IMG_9890-iloveimg-converted.jpg" id="193" name="Shape 193"/>
          <p:cNvSpPr/>
          <p:nvPr/>
        </p:nvSpPr>
        <p:spPr>
          <a:xfrm>
            <a:off x="5943600" y="3276600"/>
            <a:ext cx="304799" cy="3047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94" name="Shape 194"/>
          <p:cNvPicPr preferRelativeResize="0"/>
          <p:nvPr/>
        </p:nvPicPr>
        <p:blipFill rotWithShape="1">
          <a:blip r:embed="rId3">
            <a:alphaModFix/>
          </a:blip>
          <a:srcRect b="0" l="0" r="0" t="0"/>
          <a:stretch/>
        </p:blipFill>
        <p:spPr>
          <a:xfrm>
            <a:off x="6539699" y="4382251"/>
            <a:ext cx="3288300" cy="2192100"/>
          </a:xfrm>
          <a:prstGeom prst="rect">
            <a:avLst/>
          </a:prstGeom>
          <a:noFill/>
          <a:ln>
            <a:noFill/>
          </a:ln>
        </p:spPr>
      </p:pic>
      <p:pic>
        <p:nvPicPr>
          <p:cNvPr id="195" name="Shape 195"/>
          <p:cNvPicPr preferRelativeResize="0"/>
          <p:nvPr/>
        </p:nvPicPr>
        <p:blipFill rotWithShape="1">
          <a:blip r:embed="rId4">
            <a:alphaModFix/>
          </a:blip>
          <a:srcRect b="0" l="15945" r="10367" t="25026"/>
          <a:stretch/>
        </p:blipFill>
        <p:spPr>
          <a:xfrm>
            <a:off x="8498925" y="2024974"/>
            <a:ext cx="3288302" cy="2230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txBox="1"/>
          <p:nvPr>
            <p:ph type="title"/>
          </p:nvPr>
        </p:nvSpPr>
        <p:spPr>
          <a:xfrm>
            <a:off x="677862" y="609600"/>
            <a:ext cx="8596311" cy="13208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0" i="0" lang="en-US" sz="4800" u="none" cap="none" strike="noStrike">
                <a:solidFill>
                  <a:schemeClr val="accent1"/>
                </a:solidFill>
                <a:latin typeface="Trebuchet MS"/>
                <a:ea typeface="Trebuchet MS"/>
                <a:cs typeface="Trebuchet MS"/>
                <a:sym typeface="Trebuchet MS"/>
              </a:rPr>
              <a:t>TSA Competitions</a:t>
            </a:r>
          </a:p>
        </p:txBody>
      </p:sp>
      <p:sp>
        <p:nvSpPr>
          <p:cNvPr id="202" name="Shape 202"/>
          <p:cNvSpPr txBox="1"/>
          <p:nvPr>
            <p:ph idx="1" type="body"/>
          </p:nvPr>
        </p:nvSpPr>
        <p:spPr>
          <a:xfrm>
            <a:off x="677875" y="1681175"/>
            <a:ext cx="8704200" cy="51768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accent1"/>
              </a:buClr>
              <a:buSzPct val="80000"/>
              <a:buFont typeface="Noto Sans Symbols"/>
              <a:buChar char="▶"/>
            </a:pPr>
            <a:r>
              <a:rPr b="0" i="0" lang="en-US" sz="2400" u="none" cap="none" strike="noStrike">
                <a:solidFill>
                  <a:srgbClr val="404040"/>
                </a:solidFill>
                <a:latin typeface="Trebuchet MS"/>
                <a:ea typeface="Trebuchet MS"/>
                <a:cs typeface="Trebuchet MS"/>
                <a:sym typeface="Trebuchet MS"/>
              </a:rPr>
              <a:t>TSA’s 60 plus competitions provide an opportunity for students to take learning outside the classroom and explore topics of interest to them</a:t>
            </a:r>
          </a:p>
          <a:p>
            <a:pPr indent="-285750" lvl="1" marL="742950" marR="0" rtl="0" algn="l">
              <a:spcBef>
                <a:spcPts val="1000"/>
              </a:spcBef>
              <a:spcAft>
                <a:spcPts val="0"/>
              </a:spcAft>
              <a:buClr>
                <a:schemeClr val="accent1"/>
              </a:buClr>
              <a:buSzPct val="80000"/>
              <a:buFont typeface="Noto Sans Symbols"/>
              <a:buChar char="▶"/>
            </a:pPr>
            <a:r>
              <a:rPr b="0" i="0" lang="en-US" sz="2400" u="none" cap="none" strike="noStrike">
                <a:solidFill>
                  <a:srgbClr val="404040"/>
                </a:solidFill>
                <a:latin typeface="Trebuchet MS"/>
                <a:ea typeface="Trebuchet MS"/>
                <a:cs typeface="Trebuchet MS"/>
                <a:sym typeface="Trebuchet MS"/>
              </a:rPr>
              <a:t>Examples of high school competitions:</a:t>
            </a:r>
          </a:p>
          <a:p>
            <a:pPr indent="-228600" lvl="2" marL="1143000" marR="0" rtl="0" algn="l">
              <a:spcBef>
                <a:spcPts val="1000"/>
              </a:spcBef>
              <a:spcAft>
                <a:spcPts val="0"/>
              </a:spcAft>
              <a:buClr>
                <a:schemeClr val="accent1"/>
              </a:buClr>
              <a:buSzPct val="80000"/>
              <a:buFont typeface="Noto Sans Symbols"/>
              <a:buChar char="▶"/>
            </a:pPr>
            <a:r>
              <a:rPr b="0" i="0" lang="en-US" sz="2000" u="none" cap="none" strike="noStrike">
                <a:solidFill>
                  <a:srgbClr val="404040"/>
                </a:solidFill>
                <a:latin typeface="Trebuchet MS"/>
                <a:ea typeface="Trebuchet MS"/>
                <a:cs typeface="Trebuchet MS"/>
                <a:sym typeface="Trebuchet MS"/>
              </a:rPr>
              <a:t>Coding</a:t>
            </a:r>
          </a:p>
          <a:p>
            <a:pPr indent="-228600" lvl="2" marL="1143000" marR="0" rtl="0" algn="l">
              <a:spcBef>
                <a:spcPts val="1000"/>
              </a:spcBef>
              <a:spcAft>
                <a:spcPts val="0"/>
              </a:spcAft>
              <a:buClr>
                <a:schemeClr val="accent1"/>
              </a:buClr>
              <a:buSzPct val="80000"/>
              <a:buFont typeface="Noto Sans Symbols"/>
              <a:buChar char="▶"/>
            </a:pPr>
            <a:r>
              <a:rPr b="0" i="0" lang="en-US" sz="2000" u="none" cap="none" strike="noStrike">
                <a:solidFill>
                  <a:srgbClr val="404040"/>
                </a:solidFill>
                <a:latin typeface="Trebuchet MS"/>
                <a:ea typeface="Trebuchet MS"/>
                <a:cs typeface="Trebuchet MS"/>
                <a:sym typeface="Trebuchet MS"/>
              </a:rPr>
              <a:t>Debating Technological Issues</a:t>
            </a:r>
          </a:p>
          <a:p>
            <a:pPr indent="-228600" lvl="2" marL="1143000" marR="0" rtl="0" algn="l">
              <a:spcBef>
                <a:spcPts val="1000"/>
              </a:spcBef>
              <a:spcAft>
                <a:spcPts val="0"/>
              </a:spcAft>
              <a:buClr>
                <a:schemeClr val="accent1"/>
              </a:buClr>
              <a:buSzPct val="80000"/>
              <a:buFont typeface="Noto Sans Symbols"/>
              <a:buChar char="▶"/>
            </a:pPr>
            <a:r>
              <a:rPr b="0" i="0" lang="en-US" sz="2000" u="none" cap="none" strike="noStrike">
                <a:solidFill>
                  <a:srgbClr val="404040"/>
                </a:solidFill>
                <a:latin typeface="Trebuchet MS"/>
                <a:ea typeface="Trebuchet MS"/>
                <a:cs typeface="Trebuchet MS"/>
                <a:sym typeface="Trebuchet MS"/>
              </a:rPr>
              <a:t>Engineering Design </a:t>
            </a:r>
          </a:p>
          <a:p>
            <a:pPr indent="-285750" lvl="1" marL="742950" marR="0" rtl="0" algn="l">
              <a:spcBef>
                <a:spcPts val="1000"/>
              </a:spcBef>
              <a:spcAft>
                <a:spcPts val="0"/>
              </a:spcAft>
              <a:buClr>
                <a:schemeClr val="accent1"/>
              </a:buClr>
              <a:buSzPct val="80000"/>
              <a:buFont typeface="Noto Sans Symbols"/>
              <a:buChar char="▶"/>
            </a:pPr>
            <a:r>
              <a:rPr b="0" i="0" lang="en-US" sz="2400" u="none" cap="none" strike="noStrike">
                <a:solidFill>
                  <a:srgbClr val="404040"/>
                </a:solidFill>
                <a:latin typeface="Trebuchet MS"/>
                <a:ea typeface="Trebuchet MS"/>
                <a:cs typeface="Trebuchet MS"/>
                <a:sym typeface="Trebuchet MS"/>
              </a:rPr>
              <a:t>Examples of middle school competitions:</a:t>
            </a:r>
          </a:p>
          <a:p>
            <a:pPr indent="-264160" lvl="2" marL="1143000" marR="0" rtl="0" algn="l">
              <a:spcBef>
                <a:spcPts val="1000"/>
              </a:spcBef>
              <a:spcAft>
                <a:spcPts val="0"/>
              </a:spcAft>
              <a:buClr>
                <a:schemeClr val="accent1"/>
              </a:buClr>
              <a:buSzPct val="100000"/>
              <a:buFont typeface="Noto Sans Symbols"/>
              <a:buChar char="▶"/>
            </a:pPr>
            <a:r>
              <a:rPr b="0" i="0" lang="en-US" sz="2000" u="none" cap="none" strike="noStrike">
                <a:solidFill>
                  <a:srgbClr val="404040"/>
                </a:solidFill>
                <a:latin typeface="Trebuchet MS"/>
                <a:ea typeface="Trebuchet MS"/>
                <a:cs typeface="Trebuchet MS"/>
                <a:sym typeface="Trebuchet MS"/>
              </a:rPr>
              <a:t>Inventions and Innovations</a:t>
            </a:r>
          </a:p>
          <a:p>
            <a:pPr indent="-264160" lvl="2" marL="1143000" marR="0" rtl="0" algn="l">
              <a:spcBef>
                <a:spcPts val="1000"/>
              </a:spcBef>
              <a:spcAft>
                <a:spcPts val="0"/>
              </a:spcAft>
              <a:buClr>
                <a:schemeClr val="accent1"/>
              </a:buClr>
              <a:buSzPct val="100000"/>
              <a:buFont typeface="Noto Sans Symbols"/>
              <a:buChar char="▶"/>
            </a:pPr>
            <a:r>
              <a:rPr b="0" i="0" lang="en-US" sz="2000" u="none" cap="none" strike="noStrike">
                <a:solidFill>
                  <a:srgbClr val="404040"/>
                </a:solidFill>
                <a:latin typeface="Trebuchet MS"/>
                <a:ea typeface="Trebuchet MS"/>
                <a:cs typeface="Trebuchet MS"/>
                <a:sym typeface="Trebuchet MS"/>
              </a:rPr>
              <a:t>Medical Technology</a:t>
            </a:r>
          </a:p>
          <a:p>
            <a:pPr indent="-264160" lvl="2" marL="1143000" marR="0" rtl="0" algn="l">
              <a:spcBef>
                <a:spcPts val="1000"/>
              </a:spcBef>
              <a:spcAft>
                <a:spcPts val="0"/>
              </a:spcAft>
              <a:buClr>
                <a:schemeClr val="accent1"/>
              </a:buClr>
              <a:buSzPct val="100000"/>
              <a:buFont typeface="Noto Sans Symbols"/>
              <a:buChar char="▶"/>
            </a:pPr>
            <a:r>
              <a:rPr b="0" i="0" lang="en-US" sz="2000" u="none" cap="none" strike="noStrike">
                <a:solidFill>
                  <a:srgbClr val="404040"/>
                </a:solidFill>
                <a:latin typeface="Trebuchet MS"/>
                <a:ea typeface="Trebuchet MS"/>
                <a:cs typeface="Trebuchet MS"/>
                <a:sym typeface="Trebuchet MS"/>
              </a:rPr>
              <a:t>Essays on Technology</a:t>
            </a:r>
          </a:p>
          <a:p>
            <a:pPr indent="-228600" lvl="2" marL="1143000" marR="0" rtl="0" algn="l">
              <a:spcBef>
                <a:spcPts val="1000"/>
              </a:spcBef>
              <a:spcAft>
                <a:spcPts val="0"/>
              </a:spcAft>
              <a:buClr>
                <a:schemeClr val="accent1"/>
              </a:buClr>
              <a:buSzPct val="80000"/>
              <a:buFont typeface="Noto Sans Symbols"/>
              <a:buNone/>
            </a:pPr>
            <a:r>
              <a:t/>
            </a:r>
            <a:endParaRPr b="0" i="0" sz="1400" u="none" cap="none" strike="noStrike">
              <a:solidFill>
                <a:srgbClr val="404040"/>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Shape 208"/>
          <p:cNvSpPr txBox="1"/>
          <p:nvPr>
            <p:ph type="title"/>
          </p:nvPr>
        </p:nvSpPr>
        <p:spPr>
          <a:xfrm>
            <a:off x="447612" y="560250"/>
            <a:ext cx="8596200" cy="1320900"/>
          </a:xfrm>
          <a:prstGeom prst="rect">
            <a:avLst/>
          </a:prstGeom>
        </p:spPr>
        <p:txBody>
          <a:bodyPr anchorCtr="0" anchor="t" bIns="91425" lIns="91425" rIns="91425" tIns="91425">
            <a:noAutofit/>
          </a:bodyPr>
          <a:lstStyle/>
          <a:p>
            <a:pPr lvl="0">
              <a:spcBef>
                <a:spcPts val="0"/>
              </a:spcBef>
              <a:buNone/>
            </a:pPr>
            <a:r>
              <a:rPr lang="en-US" sz="4000"/>
              <a:t>Computer Science </a:t>
            </a:r>
          </a:p>
        </p:txBody>
      </p:sp>
      <p:sp>
        <p:nvSpPr>
          <p:cNvPr id="209" name="Shape 209"/>
          <p:cNvSpPr txBox="1"/>
          <p:nvPr>
            <p:ph idx="1" type="body"/>
          </p:nvPr>
        </p:nvSpPr>
        <p:spPr>
          <a:xfrm>
            <a:off x="529850" y="1680025"/>
            <a:ext cx="5571600" cy="4395000"/>
          </a:xfrm>
          <a:prstGeom prst="rect">
            <a:avLst/>
          </a:prstGeom>
        </p:spPr>
        <p:txBody>
          <a:bodyPr anchorCtr="0" anchor="t" bIns="91425" lIns="91425" rIns="91425" tIns="91425">
            <a:noAutofit/>
          </a:bodyPr>
          <a:lstStyle/>
          <a:p>
            <a:pPr indent="0" lvl="0" marL="0" rtl="0">
              <a:spcBef>
                <a:spcPts val="0"/>
              </a:spcBef>
              <a:buNone/>
            </a:pPr>
            <a:r>
              <a:rPr lang="en-US" sz="3000"/>
              <a:t>High School</a:t>
            </a:r>
          </a:p>
          <a:p>
            <a:pPr indent="-419100" lvl="0" marL="457200" rtl="0">
              <a:spcBef>
                <a:spcPts val="0"/>
              </a:spcBef>
              <a:buSzPct val="100000"/>
            </a:pPr>
            <a:r>
              <a:rPr lang="en-US" sz="3000"/>
              <a:t>Coding </a:t>
            </a:r>
          </a:p>
          <a:p>
            <a:pPr indent="-419100" lvl="0" marL="457200" rtl="0">
              <a:spcBef>
                <a:spcPts val="0"/>
              </a:spcBef>
              <a:buSzPct val="100000"/>
            </a:pPr>
            <a:r>
              <a:rPr lang="en-US" sz="3000"/>
              <a:t>Computer Integrated </a:t>
            </a:r>
            <a:r>
              <a:rPr lang="en-US" sz="3000"/>
              <a:t>Manufacturing</a:t>
            </a:r>
            <a:r>
              <a:rPr lang="en-US" sz="3000"/>
              <a:t> (CIM)</a:t>
            </a:r>
          </a:p>
          <a:p>
            <a:pPr indent="-419100" lvl="0" marL="457200" rtl="0">
              <a:spcBef>
                <a:spcPts val="0"/>
              </a:spcBef>
              <a:buSzPct val="100000"/>
            </a:pPr>
            <a:r>
              <a:rPr lang="en-US" sz="3000"/>
              <a:t>Software </a:t>
            </a:r>
            <a:r>
              <a:rPr lang="en-US" sz="3000"/>
              <a:t>Development</a:t>
            </a:r>
            <a:r>
              <a:rPr lang="en-US" sz="3000"/>
              <a:t> </a:t>
            </a:r>
          </a:p>
          <a:p>
            <a:pPr indent="-419100" lvl="0" marL="457200" rtl="0">
              <a:spcBef>
                <a:spcPts val="0"/>
              </a:spcBef>
              <a:buSzPct val="100000"/>
            </a:pPr>
            <a:r>
              <a:rPr lang="en-US" sz="3000"/>
              <a:t>System Control Design </a:t>
            </a:r>
          </a:p>
          <a:p>
            <a:pPr indent="-419100" lvl="0" marL="457200" rtl="0">
              <a:spcBef>
                <a:spcPts val="0"/>
              </a:spcBef>
              <a:buSzPct val="100000"/>
            </a:pPr>
            <a:r>
              <a:rPr lang="en-US" sz="3000"/>
              <a:t>Webmaster </a:t>
            </a:r>
          </a:p>
        </p:txBody>
      </p:sp>
      <p:sp>
        <p:nvSpPr>
          <p:cNvPr id="210" name="Shape 210"/>
          <p:cNvSpPr txBox="1"/>
          <p:nvPr>
            <p:ph idx="1" type="body"/>
          </p:nvPr>
        </p:nvSpPr>
        <p:spPr>
          <a:xfrm>
            <a:off x="5677575" y="1680025"/>
            <a:ext cx="5571600" cy="4395000"/>
          </a:xfrm>
          <a:prstGeom prst="rect">
            <a:avLst/>
          </a:prstGeom>
        </p:spPr>
        <p:txBody>
          <a:bodyPr anchorCtr="0" anchor="t" bIns="91425" lIns="91425" rIns="91425" tIns="91425">
            <a:noAutofit/>
          </a:bodyPr>
          <a:lstStyle/>
          <a:p>
            <a:pPr indent="0" lvl="0" marL="0" rtl="0">
              <a:spcBef>
                <a:spcPts val="0"/>
              </a:spcBef>
              <a:buNone/>
            </a:pPr>
            <a:r>
              <a:rPr lang="en-US" sz="3000"/>
              <a:t>Middle </a:t>
            </a:r>
            <a:r>
              <a:rPr lang="en-US" sz="3000"/>
              <a:t>School</a:t>
            </a:r>
          </a:p>
          <a:p>
            <a:pPr indent="-419100" lvl="0" marL="457200" rtl="0">
              <a:spcBef>
                <a:spcPts val="0"/>
              </a:spcBef>
              <a:buSzPct val="100000"/>
            </a:pPr>
            <a:r>
              <a:rPr lang="en-US" sz="3000"/>
              <a:t>Geospatial</a:t>
            </a:r>
            <a:r>
              <a:rPr lang="en-US" sz="3000"/>
              <a:t> Technology</a:t>
            </a:r>
          </a:p>
          <a:p>
            <a:pPr indent="-419100" lvl="0" marL="457200" rtl="0">
              <a:spcBef>
                <a:spcPts val="0"/>
              </a:spcBef>
              <a:buSzPct val="100000"/>
            </a:pPr>
            <a:r>
              <a:rPr lang="en-US" sz="3000"/>
              <a:t>Microcontroller Design </a:t>
            </a:r>
          </a:p>
          <a:p>
            <a:pPr indent="-419100" lvl="0" marL="457200" rtl="0">
              <a:spcBef>
                <a:spcPts val="0"/>
              </a:spcBef>
              <a:buSzPct val="100000"/>
            </a:pPr>
            <a:r>
              <a:rPr lang="en-US" sz="3000"/>
              <a:t>System Control Technology</a:t>
            </a:r>
          </a:p>
          <a:p>
            <a:pPr indent="-419100" lvl="0" marL="457200" rtl="0">
              <a:spcBef>
                <a:spcPts val="0"/>
              </a:spcBef>
              <a:buSzPct val="100000"/>
            </a:pPr>
            <a:r>
              <a:rPr lang="en-US" sz="3000"/>
              <a:t>Video Game Design </a:t>
            </a:r>
          </a:p>
          <a:p>
            <a:pPr indent="-419100" lvl="0" marL="457200" rtl="0">
              <a:spcBef>
                <a:spcPts val="0"/>
              </a:spcBef>
              <a:buSzPct val="100000"/>
            </a:pPr>
            <a:r>
              <a:rPr lang="en-US" sz="3000"/>
              <a:t>Website Design   </a:t>
            </a:r>
          </a:p>
        </p:txBody>
      </p:sp>
    </p:spTree>
  </p:cSld>
  <p:clrMapOvr>
    <a:masterClrMapping/>
  </p:clrMapOvr>
</p:sld>
</file>

<file path=ppt/theme/theme1.xml><?xml version="1.0" encoding="utf-8"?>
<a:theme xmlns:a="http://schemas.openxmlformats.org/drawingml/2006/main" xmlns:r="http://schemas.openxmlformats.org/officeDocument/2006/relationships" name="Facet">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