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3" r:id="rId3"/>
    <p:sldId id="264" r:id="rId4"/>
    <p:sldId id="260" r:id="rId5"/>
    <p:sldId id="261" r:id="rId6"/>
    <p:sldId id="262" r:id="rId7"/>
    <p:sldId id="269" r:id="rId8"/>
    <p:sldId id="271" r:id="rId9"/>
    <p:sldId id="265" r:id="rId10"/>
    <p:sldId id="266" r:id="rId11"/>
    <p:sldId id="257" r:id="rId12"/>
    <p:sldId id="267" r:id="rId13"/>
    <p:sldId id="268" r:id="rId14"/>
    <p:sldId id="25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E35B2-313C-47AC-837C-8EABCA89424F}" type="datetimeFigureOut">
              <a:rPr lang="en-US" smtClean="0"/>
              <a:t>3/16/2011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7E5FA-13C4-4536-8A6F-7719E6F3925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6F5DA-43A3-48FD-8BD2-B195D350F0D8}" type="slidenum">
              <a:rPr lang="en-US"/>
              <a:pPr/>
              <a:t>15</a:t>
            </a:fld>
            <a:endParaRPr lang="en-US"/>
          </a:p>
        </p:txBody>
      </p:sp>
      <p:sp>
        <p:nvSpPr>
          <p:cNvPr id="109570" name="Rectangle 2"/>
          <p:cNvSpPr>
            <a:spLocks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1095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a:p>
            <a:r>
              <a:rPr lang="en-US"/>
              <a:t>The Juan de Fuca Ridge is offset by several oceanic transform faults. Also shown is the San Andreas Fault, a continental transform fault connecting the Juan de Fuca Ridge and the spreading center in the Gulf of California. Reprinted by permission from Tarbuck, E. J., and Lutgens, F. K., The Earth: An Introduction to Physical Geology, 3rd Ed. (Figs. 18.22, 18.23), Merrill Publishing Company, 1990.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EE934D-0A47-4A8E-A3F2-2D8F8B8FB202}" type="datetimeFigureOut">
              <a:rPr lang="en-US" smtClean="0"/>
              <a:t>3/16/2011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F805F-A794-4784-8A63-5AED6E6D094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EE934D-0A47-4A8E-A3F2-2D8F8B8FB202}" type="datetimeFigureOut">
              <a:rPr lang="en-US" smtClean="0"/>
              <a:t>3/16/2011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F805F-A794-4784-8A63-5AED6E6D094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EE934D-0A47-4A8E-A3F2-2D8F8B8FB202}" type="datetimeFigureOut">
              <a:rPr lang="en-US" smtClean="0"/>
              <a:t>3/16/2011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F805F-A794-4784-8A63-5AED6E6D094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EE934D-0A47-4A8E-A3F2-2D8F8B8FB202}" type="datetimeFigureOut">
              <a:rPr lang="en-US" smtClean="0"/>
              <a:t>3/16/2011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F805F-A794-4784-8A63-5AED6E6D094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E934D-0A47-4A8E-A3F2-2D8F8B8FB202}" type="datetimeFigureOut">
              <a:rPr lang="en-US" smtClean="0"/>
              <a:t>3/16/2011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F805F-A794-4784-8A63-5AED6E6D094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EE934D-0A47-4A8E-A3F2-2D8F8B8FB202}" type="datetimeFigureOut">
              <a:rPr lang="en-US" smtClean="0"/>
              <a:t>3/16/2011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1F805F-A794-4784-8A63-5AED6E6D094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EE934D-0A47-4A8E-A3F2-2D8F8B8FB202}" type="datetimeFigureOut">
              <a:rPr lang="en-US" smtClean="0"/>
              <a:t>3/16/2011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1F805F-A794-4784-8A63-5AED6E6D094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EE934D-0A47-4A8E-A3F2-2D8F8B8FB202}" type="datetimeFigureOut">
              <a:rPr lang="en-US" smtClean="0"/>
              <a:t>3/16/2011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1F805F-A794-4784-8A63-5AED6E6D094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E934D-0A47-4A8E-A3F2-2D8F8B8FB202}" type="datetimeFigureOut">
              <a:rPr lang="en-US" smtClean="0"/>
              <a:t>3/16/2011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1F805F-A794-4784-8A63-5AED6E6D094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E934D-0A47-4A8E-A3F2-2D8F8B8FB202}" type="datetimeFigureOut">
              <a:rPr lang="en-US" smtClean="0"/>
              <a:t>3/16/2011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1F805F-A794-4784-8A63-5AED6E6D094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E934D-0A47-4A8E-A3F2-2D8F8B8FB202}" type="datetimeFigureOut">
              <a:rPr lang="en-US" smtClean="0"/>
              <a:t>3/16/2011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1F805F-A794-4784-8A63-5AED6E6D094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E934D-0A47-4A8E-A3F2-2D8F8B8FB202}" type="datetimeFigureOut">
              <a:rPr lang="en-US" smtClean="0"/>
              <a:t>3/16/2011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F805F-A794-4784-8A63-5AED6E6D094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u="sng" dirty="0" smtClean="0"/>
              <a:t>Plate tectonics revision</a:t>
            </a:r>
            <a:endParaRPr lang="en-GB" sz="5400" b="1" u="sng"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 19_16.jpg                                                      101A2F32Jobs                           B8004C8F:"/>
          <p:cNvPicPr>
            <a:picLocks noChangeAspect="1" noChangeArrowheads="1"/>
          </p:cNvPicPr>
          <p:nvPr/>
        </p:nvPicPr>
        <p:blipFill>
          <a:blip r:embed="rId2" cstate="print"/>
          <a:srcRect/>
          <a:stretch>
            <a:fillRect/>
          </a:stretch>
        </p:blipFill>
        <p:spPr bwMode="auto">
          <a:xfrm>
            <a:off x="990600" y="661988"/>
            <a:ext cx="7189788" cy="6196012"/>
          </a:xfrm>
          <a:prstGeom prst="rect">
            <a:avLst/>
          </a:prstGeom>
          <a:noFill/>
        </p:spPr>
      </p:pic>
      <p:sp>
        <p:nvSpPr>
          <p:cNvPr id="77827" name="Rectangle 3"/>
          <p:cNvSpPr>
            <a:spLocks noGrp="1" noChangeArrowheads="1"/>
          </p:cNvSpPr>
          <p:nvPr>
            <p:ph type="title" idx="4294967295"/>
          </p:nvPr>
        </p:nvSpPr>
        <p:spPr>
          <a:xfrm>
            <a:off x="0" y="0"/>
            <a:ext cx="9144000" cy="457200"/>
          </a:xfrm>
        </p:spPr>
        <p:txBody>
          <a:bodyPr>
            <a:normAutofit fontScale="90000"/>
          </a:bodyPr>
          <a:lstStyle/>
          <a:p>
            <a:r>
              <a:rPr lang="en-US" dirty="0"/>
              <a:t>Magnetic Stripe Formation at Ridge Crest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 19_19.jpg                                                      101A2F32Jobs                           B8004C8F:"/>
          <p:cNvPicPr>
            <a:picLocks noChangeAspect="1" noChangeArrowheads="1"/>
          </p:cNvPicPr>
          <p:nvPr/>
        </p:nvPicPr>
        <p:blipFill>
          <a:blip r:embed="rId2" cstate="print"/>
          <a:srcRect/>
          <a:stretch>
            <a:fillRect/>
          </a:stretch>
        </p:blipFill>
        <p:spPr bwMode="auto">
          <a:xfrm>
            <a:off x="1752600" y="533400"/>
            <a:ext cx="5654675" cy="6096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 19_17.jpg                                                      101A2F32Jobs                           B8004C8F:"/>
          <p:cNvPicPr>
            <a:picLocks noChangeAspect="1" noChangeArrowheads="1"/>
          </p:cNvPicPr>
          <p:nvPr/>
        </p:nvPicPr>
        <p:blipFill>
          <a:blip r:embed="rId2" cstate="print"/>
          <a:srcRect/>
          <a:stretch>
            <a:fillRect/>
          </a:stretch>
        </p:blipFill>
        <p:spPr bwMode="auto">
          <a:xfrm>
            <a:off x="0" y="398463"/>
            <a:ext cx="9144000" cy="6059487"/>
          </a:xfrm>
          <a:prstGeom prst="rect">
            <a:avLst/>
          </a:prstGeom>
          <a:noFill/>
        </p:spPr>
      </p:pic>
      <p:sp>
        <p:nvSpPr>
          <p:cNvPr id="78851" name="Rectangle 3"/>
          <p:cNvSpPr>
            <a:spLocks noGrp="1" noChangeArrowheads="1"/>
          </p:cNvSpPr>
          <p:nvPr>
            <p:ph type="title" idx="4294967295"/>
          </p:nvPr>
        </p:nvSpPr>
        <p:spPr>
          <a:xfrm>
            <a:off x="0" y="0"/>
            <a:ext cx="9144000" cy="381000"/>
          </a:xfrm>
        </p:spPr>
        <p:txBody>
          <a:bodyPr>
            <a:normAutofit fontScale="90000"/>
          </a:bodyPr>
          <a:lstStyle/>
          <a:p>
            <a:r>
              <a:rPr lang="en-US" dirty="0"/>
              <a:t>Age vs. Magnetic Polarization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 19_18.jpg                                                      101A2F32Jobs                           B8004C8F:"/>
          <p:cNvPicPr>
            <a:picLocks noChangeAspect="1" noChangeArrowheads="1"/>
          </p:cNvPicPr>
          <p:nvPr/>
        </p:nvPicPr>
        <p:blipFill>
          <a:blip r:embed="rId2" cstate="print"/>
          <a:srcRect/>
          <a:stretch>
            <a:fillRect/>
          </a:stretch>
        </p:blipFill>
        <p:spPr bwMode="auto">
          <a:xfrm>
            <a:off x="0" y="323850"/>
            <a:ext cx="9144000" cy="6208713"/>
          </a:xfrm>
          <a:prstGeom prst="rect">
            <a:avLst/>
          </a:prstGeom>
          <a:noFill/>
        </p:spPr>
      </p:pic>
      <p:sp>
        <p:nvSpPr>
          <p:cNvPr id="79875" name="Rectangle 3"/>
          <p:cNvSpPr>
            <a:spLocks noGrp="1" noChangeArrowheads="1"/>
          </p:cNvSpPr>
          <p:nvPr>
            <p:ph type="title" idx="4294967295"/>
          </p:nvPr>
        </p:nvSpPr>
        <p:spPr>
          <a:xfrm>
            <a:off x="457200" y="0"/>
            <a:ext cx="8229600" cy="1417638"/>
          </a:xfrm>
        </p:spPr>
        <p:txBody>
          <a:bodyPr/>
          <a:lstStyle/>
          <a:p>
            <a:r>
              <a:rPr lang="en-US" dirty="0"/>
              <a:t>Sea Floor Age Map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 19_22.jpg                                                      101A2F32Jobs                           B8004C8F:"/>
          <p:cNvPicPr>
            <a:picLocks noChangeAspect="1" noChangeArrowheads="1"/>
          </p:cNvPicPr>
          <p:nvPr/>
        </p:nvPicPr>
        <p:blipFill>
          <a:blip r:embed="rId2" cstate="print"/>
          <a:srcRect/>
          <a:stretch>
            <a:fillRect/>
          </a:stretch>
        </p:blipFill>
        <p:spPr bwMode="auto">
          <a:xfrm>
            <a:off x="2741613" y="0"/>
            <a:ext cx="3659187" cy="6858000"/>
          </a:xfrm>
          <a:prstGeom prst="rect">
            <a:avLst/>
          </a:prstGeom>
          <a:noFill/>
        </p:spPr>
      </p:pic>
      <p:sp>
        <p:nvSpPr>
          <p:cNvPr id="83971" name="Rectangle 3"/>
          <p:cNvSpPr>
            <a:spLocks noGrp="1" noChangeArrowheads="1"/>
          </p:cNvSpPr>
          <p:nvPr>
            <p:ph type="title" idx="4294967295"/>
          </p:nvPr>
        </p:nvSpPr>
        <p:spPr>
          <a:xfrm>
            <a:off x="428596" y="1357298"/>
            <a:ext cx="2257412" cy="1143000"/>
          </a:xfrm>
        </p:spPr>
        <p:txBody>
          <a:bodyPr>
            <a:normAutofit fontScale="90000"/>
          </a:bodyPr>
          <a:lstStyle/>
          <a:p>
            <a:r>
              <a:rPr lang="en-US" dirty="0"/>
              <a:t>East African Rift System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0" name="Picture 6" descr="F:\Instructor_Resources\Chapter_07\Text_Images\FG07_16.JPG"/>
          <p:cNvPicPr>
            <a:picLocks noChangeAspect="1" noChangeArrowheads="1"/>
          </p:cNvPicPr>
          <p:nvPr/>
        </p:nvPicPr>
        <p:blipFill>
          <a:blip r:embed="rId3" cstate="print"/>
          <a:srcRect/>
          <a:stretch>
            <a:fillRect/>
          </a:stretch>
        </p:blipFill>
        <p:spPr bwMode="auto">
          <a:xfrm>
            <a:off x="485775" y="0"/>
            <a:ext cx="8145463" cy="6848475"/>
          </a:xfrm>
          <a:prstGeom prst="rect">
            <a:avLst/>
          </a:prstGeom>
          <a:noFill/>
        </p:spPr>
      </p:pic>
      <p:sp>
        <p:nvSpPr>
          <p:cNvPr id="108549" name="Rectangle 5"/>
          <p:cNvSpPr>
            <a:spLocks noGrp="1" noChangeArrowheads="1"/>
          </p:cNvSpPr>
          <p:nvPr>
            <p:ph type="title"/>
          </p:nvPr>
        </p:nvSpPr>
        <p:spPr>
          <a:xfrm>
            <a:off x="76200" y="4343400"/>
            <a:ext cx="4876800" cy="1143000"/>
          </a:xfrm>
        </p:spPr>
        <p:txBody>
          <a:bodyPr/>
          <a:lstStyle/>
          <a:p>
            <a:pPr algn="ctr"/>
            <a:r>
              <a:rPr lang="en-US">
                <a:effectLst>
                  <a:outerShdw blurRad="38100" dist="38100" dir="2700000" algn="tl">
                    <a:srgbClr val="C0C0C0"/>
                  </a:outerShdw>
                </a:effectLst>
              </a:rPr>
              <a:t>Transform Faults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 19_01.jpg                                                      101A2F32Jobs                           B8004C8F:"/>
          <p:cNvPicPr>
            <a:picLocks noChangeAspect="1" noChangeArrowheads="1"/>
          </p:cNvPicPr>
          <p:nvPr/>
        </p:nvPicPr>
        <p:blipFill>
          <a:blip r:embed="rId2" cstate="print"/>
          <a:srcRect/>
          <a:stretch>
            <a:fillRect/>
          </a:stretch>
        </p:blipFill>
        <p:spPr bwMode="auto">
          <a:xfrm>
            <a:off x="0" y="1066800"/>
            <a:ext cx="9144000" cy="5257800"/>
          </a:xfrm>
          <a:prstGeom prst="rect">
            <a:avLst/>
          </a:prstGeom>
          <a:noFill/>
        </p:spPr>
      </p:pic>
      <p:sp>
        <p:nvSpPr>
          <p:cNvPr id="62467" name="Rectangle 3"/>
          <p:cNvSpPr>
            <a:spLocks noGrp="1" noChangeArrowheads="1"/>
          </p:cNvSpPr>
          <p:nvPr>
            <p:ph type="title" idx="4294967295"/>
          </p:nvPr>
        </p:nvSpPr>
        <p:spPr>
          <a:xfrm>
            <a:off x="0" y="152400"/>
            <a:ext cx="9144000" cy="609600"/>
          </a:xfrm>
        </p:spPr>
        <p:txBody>
          <a:bodyPr>
            <a:normAutofit fontScale="90000"/>
          </a:bodyPr>
          <a:lstStyle/>
          <a:p>
            <a:pPr algn="ctr"/>
            <a:r>
              <a:rPr lang="en-US" sz="3600">
                <a:solidFill>
                  <a:srgbClr val="FF0000"/>
                </a:solidFill>
                <a:latin typeface="Times" pitchFamily="4" charset="0"/>
              </a:rPr>
              <a:t>Current Plate Boundaries and Relative Motion</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 19_12.jpg                                                      101A2F32Jobs                           B8004C8F:"/>
          <p:cNvPicPr>
            <a:picLocks noChangeAspect="1" noChangeArrowheads="1"/>
          </p:cNvPicPr>
          <p:nvPr/>
        </p:nvPicPr>
        <p:blipFill>
          <a:blip r:embed="rId2" cstate="print"/>
          <a:srcRect/>
          <a:stretch>
            <a:fillRect/>
          </a:stretch>
        </p:blipFill>
        <p:spPr bwMode="auto">
          <a:xfrm>
            <a:off x="171450" y="14288"/>
            <a:ext cx="8972550" cy="6756400"/>
          </a:xfrm>
          <a:prstGeom prst="rect">
            <a:avLst/>
          </a:prstGeom>
          <a:noFill/>
        </p:spPr>
      </p:pic>
      <p:sp>
        <p:nvSpPr>
          <p:cNvPr id="73731" name="Rectangle 3"/>
          <p:cNvSpPr>
            <a:spLocks noGrp="1" noChangeArrowheads="1"/>
          </p:cNvSpPr>
          <p:nvPr>
            <p:ph type="title" idx="4294967295"/>
          </p:nvPr>
        </p:nvSpPr>
        <p:spPr>
          <a:xfrm>
            <a:off x="457200" y="274638"/>
            <a:ext cx="1971660" cy="1143000"/>
          </a:xfrm>
        </p:spPr>
        <p:txBody>
          <a:bodyPr>
            <a:normAutofit fontScale="90000"/>
          </a:bodyPr>
          <a:lstStyle/>
          <a:p>
            <a:r>
              <a:rPr lang="en-US" dirty="0"/>
              <a:t>Hess Heat Engine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939800" y="1252538"/>
            <a:ext cx="7791450" cy="1143000"/>
          </a:xfrm>
        </p:spPr>
        <p:txBody>
          <a:bodyPr/>
          <a:lstStyle/>
          <a:p>
            <a:r>
              <a:rPr lang="en-US" sz="4400">
                <a:solidFill>
                  <a:srgbClr val="FF0000"/>
                </a:solidFill>
                <a:latin typeface="Times" pitchFamily="4" charset="0"/>
                <a:cs typeface="Times" pitchFamily="4" charset="0"/>
              </a:rPr>
              <a:t>Convergent Plate Boundaries</a:t>
            </a:r>
            <a:endParaRPr lang="en-US">
              <a:cs typeface="Times" pitchFamily="4" charset="0"/>
            </a:endParaRPr>
          </a:p>
        </p:txBody>
      </p:sp>
      <p:sp>
        <p:nvSpPr>
          <p:cNvPr id="129027" name="Rectangle 3"/>
          <p:cNvSpPr>
            <a:spLocks noGrp="1" noChangeArrowheads="1"/>
          </p:cNvSpPr>
          <p:nvPr>
            <p:ph type="body" idx="1"/>
          </p:nvPr>
        </p:nvSpPr>
        <p:spPr>
          <a:xfrm>
            <a:off x="969963" y="2652713"/>
            <a:ext cx="7772400" cy="2316162"/>
          </a:xfrm>
        </p:spPr>
        <p:txBody>
          <a:bodyPr/>
          <a:lstStyle/>
          <a:p>
            <a:r>
              <a:rPr lang="en-US">
                <a:cs typeface="Times" pitchFamily="4" charset="0"/>
              </a:rPr>
              <a:t>Ocean-Ocean Convergence</a:t>
            </a:r>
          </a:p>
          <a:p>
            <a:r>
              <a:rPr lang="en-US">
                <a:cs typeface="Times" pitchFamily="4" charset="0"/>
              </a:rPr>
              <a:t>Ocean-Continent Convergence</a:t>
            </a:r>
          </a:p>
          <a:p>
            <a:r>
              <a:rPr lang="en-US">
                <a:cs typeface="Times" pitchFamily="4" charset="0"/>
              </a:rPr>
              <a:t>Continent-Continent Convergence</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 19_28.jpg                                                      101A2F32Jobs                           B8004C8F:"/>
          <p:cNvPicPr>
            <a:picLocks noChangeAspect="1" noChangeArrowheads="1"/>
          </p:cNvPicPr>
          <p:nvPr/>
        </p:nvPicPr>
        <p:blipFill>
          <a:blip r:embed="rId2" cstate="print"/>
          <a:srcRect/>
          <a:stretch>
            <a:fillRect/>
          </a:stretch>
        </p:blipFill>
        <p:spPr bwMode="auto">
          <a:xfrm>
            <a:off x="0" y="919163"/>
            <a:ext cx="9144000" cy="5938837"/>
          </a:xfrm>
          <a:prstGeom prst="rect">
            <a:avLst/>
          </a:prstGeom>
          <a:noFill/>
        </p:spPr>
      </p:pic>
      <p:sp>
        <p:nvSpPr>
          <p:cNvPr id="89091" name="Rectangle 3"/>
          <p:cNvSpPr>
            <a:spLocks noGrp="1" noChangeArrowheads="1"/>
          </p:cNvSpPr>
          <p:nvPr>
            <p:ph type="title" idx="4294967295"/>
          </p:nvPr>
        </p:nvSpPr>
        <p:spPr>
          <a:xfrm>
            <a:off x="428596" y="357166"/>
            <a:ext cx="7858180" cy="365277"/>
          </a:xfrm>
        </p:spPr>
        <p:txBody>
          <a:bodyPr>
            <a:normAutofit fontScale="90000"/>
          </a:bodyPr>
          <a:lstStyle/>
          <a:p>
            <a:r>
              <a:rPr lang="en-US" dirty="0"/>
              <a:t>Ocean - Ocean </a:t>
            </a:r>
            <a:r>
              <a:rPr lang="en-US" dirty="0" smtClean="0"/>
              <a:t>Plate  </a:t>
            </a:r>
            <a:r>
              <a:rPr lang="en-US" dirty="0"/>
              <a:t>Convergence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 19_32.jpg                                                      101A2F32Jobs                           B8004C8F:"/>
          <p:cNvPicPr>
            <a:picLocks noChangeAspect="1" noChangeArrowheads="1"/>
          </p:cNvPicPr>
          <p:nvPr/>
        </p:nvPicPr>
        <p:blipFill>
          <a:blip r:embed="rId2" cstate="print"/>
          <a:srcRect/>
          <a:stretch>
            <a:fillRect/>
          </a:stretch>
        </p:blipFill>
        <p:spPr bwMode="auto">
          <a:xfrm>
            <a:off x="0" y="852488"/>
            <a:ext cx="9144000" cy="6005512"/>
          </a:xfrm>
          <a:prstGeom prst="rect">
            <a:avLst/>
          </a:prstGeom>
          <a:noFill/>
        </p:spPr>
      </p:pic>
      <p:sp>
        <p:nvSpPr>
          <p:cNvPr id="93187" name="Rectangle 3"/>
          <p:cNvSpPr>
            <a:spLocks noGrp="1" noChangeArrowheads="1"/>
          </p:cNvSpPr>
          <p:nvPr>
            <p:ph type="title" idx="4294967295"/>
          </p:nvPr>
        </p:nvSpPr>
        <p:spPr>
          <a:xfrm>
            <a:off x="0" y="0"/>
            <a:ext cx="8929718" cy="642918"/>
          </a:xfrm>
        </p:spPr>
        <p:txBody>
          <a:bodyPr>
            <a:normAutofit fontScale="90000"/>
          </a:bodyPr>
          <a:lstStyle/>
          <a:p>
            <a:r>
              <a:rPr lang="en-US" dirty="0"/>
              <a:t>Ocean - Continent Convergence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228600" y="228600"/>
            <a:ext cx="8686800" cy="1143000"/>
          </a:xfrm>
        </p:spPr>
        <p:txBody>
          <a:bodyPr/>
          <a:lstStyle/>
          <a:p>
            <a:r>
              <a:rPr lang="en-US"/>
              <a:t>Continent-Continent Convergence</a:t>
            </a:r>
          </a:p>
        </p:txBody>
      </p:sp>
      <p:pic>
        <p:nvPicPr>
          <p:cNvPr id="106501" name="Picture 5" descr="F:\Instructor_Resources\Chapter_07\Text_Images\FG07_12C.JPG"/>
          <p:cNvPicPr>
            <a:picLocks noChangeAspect="1" noChangeArrowheads="1"/>
          </p:cNvPicPr>
          <p:nvPr/>
        </p:nvPicPr>
        <p:blipFill>
          <a:blip r:embed="rId2" cstate="print"/>
          <a:srcRect/>
          <a:stretch>
            <a:fillRect/>
          </a:stretch>
        </p:blipFill>
        <p:spPr bwMode="auto">
          <a:xfrm>
            <a:off x="0" y="2006600"/>
            <a:ext cx="9144000" cy="4851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descr="C:\Stan's Stuff\Prentice Hall work\Working materials\Croppped images\CH19\150DPI\FG19_18.JPG"/>
          <p:cNvPicPr>
            <a:picLocks noChangeAspect="1" noChangeArrowheads="1"/>
          </p:cNvPicPr>
          <p:nvPr/>
        </p:nvPicPr>
        <p:blipFill>
          <a:blip r:embed="rId2" cstate="print"/>
          <a:srcRect/>
          <a:stretch>
            <a:fillRect/>
          </a:stretch>
        </p:blipFill>
        <p:spPr bwMode="auto">
          <a:xfrm>
            <a:off x="0" y="188913"/>
            <a:ext cx="9144000" cy="6516687"/>
          </a:xfrm>
          <a:prstGeom prst="rect">
            <a:avLst/>
          </a:prstGeom>
          <a:noFill/>
        </p:spPr>
      </p:pic>
      <p:sp>
        <p:nvSpPr>
          <p:cNvPr id="3" name="TextBox 2"/>
          <p:cNvSpPr txBox="1"/>
          <p:nvPr/>
        </p:nvSpPr>
        <p:spPr>
          <a:xfrm>
            <a:off x="357158" y="428604"/>
            <a:ext cx="2000264" cy="1569660"/>
          </a:xfrm>
          <a:prstGeom prst="rect">
            <a:avLst/>
          </a:prstGeom>
          <a:noFill/>
        </p:spPr>
        <p:txBody>
          <a:bodyPr wrap="square" rtlCol="0">
            <a:spAutoFit/>
          </a:bodyPr>
          <a:lstStyle/>
          <a:p>
            <a:r>
              <a:rPr lang="en-GB" sz="2400" b="1" dirty="0" smtClean="0"/>
              <a:t>Constructive/diverging plate boundary</a:t>
            </a:r>
            <a:endParaRPr lang="en-GB"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 19_14.jpg                                                      101A2F32Jobs                           B8004C8F:"/>
          <p:cNvPicPr>
            <a:picLocks noChangeAspect="1" noChangeArrowheads="1"/>
          </p:cNvPicPr>
          <p:nvPr/>
        </p:nvPicPr>
        <p:blipFill>
          <a:blip r:embed="rId2" cstate="print"/>
          <a:srcRect/>
          <a:stretch>
            <a:fillRect/>
          </a:stretch>
        </p:blipFill>
        <p:spPr bwMode="auto">
          <a:xfrm>
            <a:off x="1600200" y="457200"/>
            <a:ext cx="6062663" cy="6400800"/>
          </a:xfrm>
          <a:prstGeom prst="rect">
            <a:avLst/>
          </a:prstGeom>
          <a:noFill/>
        </p:spPr>
      </p:pic>
      <p:sp>
        <p:nvSpPr>
          <p:cNvPr id="75779" name="Rectangle 3"/>
          <p:cNvSpPr>
            <a:spLocks noGrp="1" noChangeArrowheads="1"/>
          </p:cNvSpPr>
          <p:nvPr>
            <p:ph type="title" idx="4294967295"/>
          </p:nvPr>
        </p:nvSpPr>
        <p:spPr>
          <a:xfrm>
            <a:off x="0" y="0"/>
            <a:ext cx="8929718" cy="381000"/>
          </a:xfrm>
        </p:spPr>
        <p:txBody>
          <a:bodyPr>
            <a:normAutofit fontScale="90000"/>
          </a:bodyPr>
          <a:lstStyle/>
          <a:p>
            <a:r>
              <a:rPr lang="en-US" dirty="0"/>
              <a:t>Marine Magnetic Anomalies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143</Words>
  <Application>Microsoft Office PowerPoint</Application>
  <PresentationFormat>On-screen Show (4:3)</PresentationFormat>
  <Paragraphs>20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Plate tectonics revision</vt:lpstr>
      <vt:lpstr>Current Plate Boundaries and Relative Motion</vt:lpstr>
      <vt:lpstr>Hess Heat Engine</vt:lpstr>
      <vt:lpstr>Convergent Plate Boundaries</vt:lpstr>
      <vt:lpstr>Ocean - Ocean Plate  Convergence</vt:lpstr>
      <vt:lpstr>Ocean - Continent Convergence</vt:lpstr>
      <vt:lpstr>Continent-Continent Convergence</vt:lpstr>
      <vt:lpstr>Slide 8</vt:lpstr>
      <vt:lpstr>Marine Magnetic Anomalies</vt:lpstr>
      <vt:lpstr>Magnetic Stripe Formation at Ridge Crest</vt:lpstr>
      <vt:lpstr>Slide 11</vt:lpstr>
      <vt:lpstr>Age vs. Magnetic Polarization</vt:lpstr>
      <vt:lpstr>Sea Floor Age Map</vt:lpstr>
      <vt:lpstr>East African Rift System</vt:lpstr>
      <vt:lpstr>Transform Faults</vt:lpstr>
    </vt:vector>
  </TitlesOfParts>
  <Company>Franklin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tectonics revision</dc:title>
  <dc:creator>john.payne</dc:creator>
  <cp:lastModifiedBy>john.payne</cp:lastModifiedBy>
  <cp:revision>2</cp:revision>
  <dcterms:created xsi:type="dcterms:W3CDTF">2011-03-16T11:08:13Z</dcterms:created>
  <dcterms:modified xsi:type="dcterms:W3CDTF">2011-03-16T11:21:23Z</dcterms:modified>
</cp:coreProperties>
</file>