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5" r:id="rId2"/>
    <p:sldId id="277" r:id="rId3"/>
    <p:sldId id="276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57" r:id="rId12"/>
    <p:sldId id="25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F48B9-CFE8-4162-8E8E-3C394FFC77C4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A27-771C-446A-B61C-D7AA2B21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4212-338D-4816-9440-83F6621EF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D7322-7531-405E-886B-481C48759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71E8-321A-4334-AD7B-EB1EA92B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3F1-E739-4C9C-9D12-5EC1ABEE6E6F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6ABD-FA2F-4B9B-B3C1-87F4AAA9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657F-ACDA-4562-8CA0-BE6F29AC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9A55-F3DA-40F1-9F32-11139C69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9CD66-885E-4E15-8CA6-8B83B9A0A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B3273-F84D-4648-A7F5-FEEB5FE7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F433-9FE3-4D91-990F-1A845210C5A5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6D5B-AA54-4088-9C84-23D24976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0D408-DFB2-4A03-9628-0A316309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D885C-55AC-442A-B5F3-A3DD5A10E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CB4B9-CF2D-460C-9661-5DF6ECF8B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B4C99-9135-4453-B0B5-CBA7324D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325-1750-4535-88CF-EF1353ED51F4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15CB5-0BCE-456A-8757-05D904AA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12C9-605B-4294-9430-4900EBB7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30EE-6CAE-4211-AD55-4967DA07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F5A13-F22A-4FB1-B165-0BAF9F64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FFEB7-9BB9-4899-B29B-3BF16554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F639-271A-4992-906C-C25C7BF5EEB3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4F16-15F7-4D04-9394-4A0954F1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FDD66-13C4-4354-903C-20F0CE42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8CC8-017E-417F-9952-D1D502CE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418E6-9674-49EC-9CE4-45C700BEC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36BE-0341-4A3B-995F-C9331F46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E203-B5BB-4502-A644-7393930D98C7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D3BB-EAAA-40C3-966A-CFEF5FE3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69E4-041C-42F2-99D6-39BA3B8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B597-BDD1-4A20-843B-D27D1B3D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9535E-8CD2-4724-A668-1C8013A54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A84BD-CA41-4968-9990-4A919AFAA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42589-9F6C-42B0-901B-EFC26182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D47E-A139-436E-BD5C-BE7F5D506CBB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51E9-C6D5-43E5-BD85-09435FC7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0269-78FE-46C8-8A73-23306641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3B6E-B9BC-4275-8D72-BB9E080A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28810-68F1-4EC4-B90E-E51C1C9E7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CEAB7-7250-44D0-8B14-4B7DA2712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41371-803C-44A6-A19E-A4AFAB66A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4F0EF-9961-4A34-9806-0A1DAF7E5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8A77B-D748-4EFD-811D-706B590C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2036-B137-4B94-B7F9-AFE395605F37}" type="datetime1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E2DA2-165D-47E4-B6E1-573D3E47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92730-BAE9-4058-B0D0-6956ACD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A93F-9D8B-490C-8964-651948DB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4FC51-0489-4828-8AA9-B39471F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BB4E-EE3D-49CF-9D1C-0C616A82D650}" type="datetime1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8007D-446B-485D-B97F-2C7603B0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01199-9043-427B-BD26-2D4E806E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D1210-F2AA-415F-AF2D-4FFA1ECD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F81-4469-4D74-9C12-F7C00B229074}" type="datetime1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2811B-08C3-4EDA-BFB0-D6C7B9EF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C8000-794A-4AC5-850D-F4C92D5F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9BF6-B9CB-4780-9F1F-46BBC09F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565D-8656-4C73-9EC0-943B809D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BB24B-2385-4516-9D77-99B0416A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0EC06-605A-4700-A858-ED017816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BA74-C8C9-46E9-B599-EEEAC5E481CA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578B5-8543-4B9C-A83E-09EF87D1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08D64-15BD-4A74-A93C-EFF35664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8288-56CF-4A56-AEE0-271A64DC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E0CCF-D94D-450D-A5C3-87690E06A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26FA-A8DF-4811-BAA4-8B188676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CD044-B632-4937-84AE-A7639425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0E1C-BD14-4112-AFE0-437C142C3811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7516B-9DC2-4FFD-BECE-22D9B692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krlacey@svsu.edu  @kimlacey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3062D-7C25-44C0-AA14-75B75FB4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43281-DE04-4950-87C3-7790AAAE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E2C0F-78F3-47ED-A8C9-611DD6B2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AD00-054E-45CB-BF79-C98778364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B7D7-B40E-42D4-9DBD-B00F7EDE87F6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F817-D051-4311-9D0A-4C224E63A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krlacey@svsu.edu  @kimlacey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C4358-46FF-4092-8B43-0CF0E765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F041-0732-468D-8E99-388C212B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E8696D-7ED6-4F1E-8C3C-0A667653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2893862"/>
            <a:ext cx="6739136" cy="23879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Kitchen Activism: Digitally Representing Detroit’s Global Cuisine</a:t>
            </a:r>
            <a:br>
              <a:rPr lang="en-US" sz="54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</a:br>
            <a:br>
              <a:rPr lang="en-US" sz="54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</a:br>
            <a:r>
              <a:rPr lang="en-US" sz="48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Dr. Kim Lacey</a:t>
            </a:r>
            <a:br>
              <a:rPr lang="en-US" sz="48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</a:br>
            <a:r>
              <a:rPr lang="en-US" sz="48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Saginaw Valley </a:t>
            </a:r>
            <a:br>
              <a:rPr lang="en-US" sz="48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</a:br>
            <a:r>
              <a:rPr lang="en-US" sz="48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State University</a:t>
            </a:r>
            <a:endParaRPr lang="en-US" sz="4800" kern="1200" dirty="0">
              <a:solidFill>
                <a:schemeClr val="bg1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F55A4-2F75-4027-B2CB-9EB1462D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251" y="5556525"/>
            <a:ext cx="6076356" cy="3140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krlacey@svsu.edu  @</a:t>
            </a:r>
            <a:r>
              <a:rPr lang="en-US" sz="3200" kern="1200" dirty="0" err="1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kimlacey</a:t>
            </a:r>
            <a:endParaRPr lang="en-US" sz="3200" kern="1200" dirty="0">
              <a:solidFill>
                <a:srgbClr val="FFFFFF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933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406A7-83FB-4B1A-A35D-B19190C1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Maty’s</a:t>
            </a:r>
            <a:endParaRPr lang="en-US" kern="1200" dirty="0">
              <a:solidFill>
                <a:srgbClr val="FFFFFF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30FF3-315F-49C2-9DAC-0B61B1625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7" t="15145" r="38762" b="18447"/>
          <a:stretch/>
        </p:blipFill>
        <p:spPr>
          <a:xfrm>
            <a:off x="6807734" y="743798"/>
            <a:ext cx="4160531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21969-AB15-4289-9DC3-3E54E77D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267518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DF275FD-6E6D-46B0-9D02-35C41E6E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5657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Taystee’s</a:t>
            </a:r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 Burgers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57A62-32EB-439E-A1F5-C140ABED2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t="19678" r="38984" b="14443"/>
          <a:stretch/>
        </p:blipFill>
        <p:spPr>
          <a:xfrm>
            <a:off x="6786039" y="743798"/>
            <a:ext cx="4203921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F930F1A-7112-4C6A-836B-7EFC992F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9656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221383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A78517-079E-41E0-A66E-8F44E785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5657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Taystee’s</a:t>
            </a:r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 Burgers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90FB4-386B-420B-9E0C-2CEA5E3A5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9" t="20323" r="39854" b="6408"/>
          <a:stretch/>
        </p:blipFill>
        <p:spPr>
          <a:xfrm>
            <a:off x="7007348" y="743798"/>
            <a:ext cx="3761304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7765-FB16-4B8D-B2FB-8A1DAC54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9656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364963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D1B8ED-DBB4-495C-9EDB-6D1C300A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6072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Polish Village Cafe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CA92C-355B-469F-82B6-36ABC0D9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5275" r="38762" b="5324"/>
          <a:stretch/>
        </p:blipFill>
        <p:spPr>
          <a:xfrm>
            <a:off x="7043325" y="743798"/>
            <a:ext cx="3689350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93DBF-E336-43BE-8D3E-D742739C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19523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D088EF-2C48-4356-8E81-C56317D8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6072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Polish Village Cafe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AE195-5B80-4512-B84A-47A1642A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t="13236" r="39344" b="4256"/>
          <a:stretch/>
        </p:blipFill>
        <p:spPr>
          <a:xfrm>
            <a:off x="7179979" y="743798"/>
            <a:ext cx="3416041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F02F-9E19-480C-885E-1427AC62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30057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0FBBF0-2DBF-4B04-81D7-3CF96CCD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6072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La Feria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786D0-DD22-488F-BD7F-B734B977D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15017" r="39563" b="5324"/>
          <a:stretch/>
        </p:blipFill>
        <p:spPr>
          <a:xfrm>
            <a:off x="7079698" y="743798"/>
            <a:ext cx="3616604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231A9-55CC-4596-9CEF-1DA8FC30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11914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66B56-7257-4F26-A84D-8A62E92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6072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La Feria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C66E0-45B1-454A-BAAE-6B581F9D1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t="38317" r="38835" b="41359"/>
          <a:stretch/>
        </p:blipFill>
        <p:spPr>
          <a:xfrm>
            <a:off x="6379341" y="2509159"/>
            <a:ext cx="5017318" cy="183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B3E-AF34-450B-AD28-10A9319C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19429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43594C-19B5-4951-896B-526CA313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Amar’s Pizza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78059-0B9D-4645-B187-C34C3E9A4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3" t="24652" r="39199" b="12751"/>
          <a:stretch/>
        </p:blipFill>
        <p:spPr>
          <a:xfrm>
            <a:off x="6586887" y="743798"/>
            <a:ext cx="4602225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9CC4C-C810-432D-B354-E565FE17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65974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58DB55-4E1A-4FDA-900A-FF9AC3F7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Amar’s Pizza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E86DA-E221-4871-AED7-E1F095AAD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t="20712" r="39927" b="23236"/>
          <a:stretch/>
        </p:blipFill>
        <p:spPr>
          <a:xfrm>
            <a:off x="6491508" y="743798"/>
            <a:ext cx="4792984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D715C-9DE5-480A-B31C-1E7DEE1E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9656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91690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0B2100-436E-4E9E-8F3F-7D1E2CB5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6072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Flowers of Vietnam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7E381-6D40-4293-9D9A-CFCB2A444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14498" r="38981" b="5324"/>
          <a:stretch/>
        </p:blipFill>
        <p:spPr>
          <a:xfrm>
            <a:off x="7113103" y="743798"/>
            <a:ext cx="3549794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A770-9C64-40C6-AABF-5FBB11EA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62042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2093CA-3EEC-4E6B-8BFB-444FC71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8B814-9636-4ABE-BB6C-34B45B990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0833" r="59062" b="60555"/>
          <a:stretch/>
        </p:blipFill>
        <p:spPr>
          <a:xfrm>
            <a:off x="1933646" y="1390649"/>
            <a:ext cx="8324708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51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1D4ED9-2878-4D44-B694-8A28CA66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26072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Flowers of Vietnam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69E5-EEAB-4C0E-BB1F-95D013695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29960" r="40270" b="30184"/>
          <a:stretch/>
        </p:blipFill>
        <p:spPr>
          <a:xfrm>
            <a:off x="6379341" y="1484613"/>
            <a:ext cx="5017318" cy="388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6BB4-1666-4740-A00A-35232CBB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91516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9B00E-F5DC-4154-890F-EFD29E0E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728" y="1281616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Thank you! 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523BF-FB60-4588-B979-B6E5D131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6728" y="4047933"/>
            <a:ext cx="6560598" cy="302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krlacey@svsu.edu  @</a:t>
            </a:r>
            <a:r>
              <a:rPr lang="en-US" sz="4000" kern="1200" dirty="0" err="1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kimlacey</a:t>
            </a:r>
            <a:endParaRPr lang="en-US" sz="4000" kern="1200" dirty="0">
              <a:solidFill>
                <a:schemeClr val="bg1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457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69C81-BD1E-4A5B-8B35-9D6C3E4D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B9AB2-6241-40D9-B9E0-2E6B447D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279"/>
            <a:ext cx="12192000" cy="54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0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28B2B2-882E-4C31-A5A4-0475437F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Midwest Buddhist Meditation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E2933-D437-4AFA-94A9-75D6D4002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t="13851" r="39564" b="5324"/>
          <a:stretch/>
        </p:blipFill>
        <p:spPr>
          <a:xfrm>
            <a:off x="7204629" y="743798"/>
            <a:ext cx="3366742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0FDBD-8CB6-43A1-94C4-E82CA923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9656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7957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12C443-5E99-4A2D-91D8-DA55452F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Midwest Buddhist Meditation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AE34B-BD68-480F-A0C0-669D39C11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5" t="17217" r="40437" b="4466"/>
          <a:stretch/>
        </p:blipFill>
        <p:spPr>
          <a:xfrm>
            <a:off x="7239279" y="743798"/>
            <a:ext cx="3297442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D43F7-1335-4A67-97E3-4579F132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68016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4AFCA5-0FD3-4B78-A9ED-1BCC34B2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Dearborn Meat Market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90E5C-4E0B-4DB1-8E34-0B4405ACA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15016" r="38980" b="24919"/>
          <a:stretch/>
        </p:blipFill>
        <p:spPr>
          <a:xfrm>
            <a:off x="6466712" y="743798"/>
            <a:ext cx="4842576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706E-0059-41DA-8473-F7481F92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266731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0C2CF4-3080-43F0-8D6B-27B1F04C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Dearborn Meat Market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16EB9-9B95-415F-AFFE-0999F8AAC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31067" r="39126" b="11846"/>
          <a:stretch/>
        </p:blipFill>
        <p:spPr>
          <a:xfrm>
            <a:off x="6379341" y="791087"/>
            <a:ext cx="5017318" cy="526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6724-EBCE-480D-B411-40A1F5E3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45461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5E90E1-9E15-457F-8F1E-05FB5113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29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El </a:t>
            </a:r>
            <a:r>
              <a:rPr lang="en-US" kern="1200" dirty="0" err="1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Barzon</a:t>
            </a:r>
            <a:endParaRPr lang="en-US" kern="1200" dirty="0">
              <a:solidFill>
                <a:srgbClr val="FFFFFF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87073-DA58-443F-BEFF-ADEABE7CAC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7" t="21230" r="40073" b="7185"/>
          <a:stretch/>
        </p:blipFill>
        <p:spPr>
          <a:xfrm>
            <a:off x="6924285" y="743798"/>
            <a:ext cx="3927430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096A-B66B-4E3B-B0D9-7AF986D9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6435" y="6307967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339597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9997B-8807-4D66-ADFA-19FAAADD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54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Maty’s</a:t>
            </a:r>
            <a:endParaRPr lang="en-US" kern="1200" dirty="0">
              <a:solidFill>
                <a:srgbClr val="FFFFFF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41152-59D1-4C17-84B5-954E339B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t="13333" r="40510" b="7832"/>
          <a:stretch/>
        </p:blipFill>
        <p:spPr>
          <a:xfrm>
            <a:off x="7192911" y="752676"/>
            <a:ext cx="3390177" cy="536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BA32B-3605-4E9B-AB0A-40F09806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409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krlacey@svsu.edu  @</a:t>
            </a:r>
            <a:r>
              <a:rPr lang="en-US" sz="1600" dirty="0" err="1">
                <a:solidFill>
                  <a:schemeClr val="tx1"/>
                </a:solidFill>
              </a:rPr>
              <a:t>kimlacey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#networkdetroit2018</a:t>
            </a:r>
          </a:p>
        </p:txBody>
      </p:sp>
    </p:spTree>
    <p:extLst>
      <p:ext uri="{BB962C8B-B14F-4D97-AF65-F5344CB8AC3E}">
        <p14:creationId xmlns:p14="http://schemas.microsoft.com/office/powerpoint/2010/main" val="120821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236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Assistant ExtraLight</vt:lpstr>
      <vt:lpstr>Calibri</vt:lpstr>
      <vt:lpstr>Calibri Light</vt:lpstr>
      <vt:lpstr>Office Theme</vt:lpstr>
      <vt:lpstr>Kitchen Activism: Digitally Representing Detroit’s Global Cuisine  Dr. Kim Lacey Saginaw Valley  State University</vt:lpstr>
      <vt:lpstr>PowerPoint Presentation</vt:lpstr>
      <vt:lpstr>PowerPoint Presentation</vt:lpstr>
      <vt:lpstr>Midwest Buddhist Meditation</vt:lpstr>
      <vt:lpstr>Midwest Buddhist Meditation</vt:lpstr>
      <vt:lpstr>Dearborn Meat Market</vt:lpstr>
      <vt:lpstr>Dearborn Meat Market</vt:lpstr>
      <vt:lpstr>El Barzon</vt:lpstr>
      <vt:lpstr>Maty’s</vt:lpstr>
      <vt:lpstr>Maty’s</vt:lpstr>
      <vt:lpstr>Taystee’s Burgers</vt:lpstr>
      <vt:lpstr>Taystee’s Burgers</vt:lpstr>
      <vt:lpstr>Polish Village Cafe</vt:lpstr>
      <vt:lpstr>Polish Village Cafe</vt:lpstr>
      <vt:lpstr>La Feria</vt:lpstr>
      <vt:lpstr>La Feria</vt:lpstr>
      <vt:lpstr>Amar’s Pizza</vt:lpstr>
      <vt:lpstr>Amar’s Pizza</vt:lpstr>
      <vt:lpstr>Flowers of Vietnam</vt:lpstr>
      <vt:lpstr>Flowers of Vietnam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Activism: Digitally Representing Detroit’s Global Cuisine  Dr. Kim Lacey Saginaw Valley  State University</dc:title>
  <dc:creator>Kim Lacey</dc:creator>
  <cp:lastModifiedBy>Kim Lacey</cp:lastModifiedBy>
  <cp:revision>2</cp:revision>
  <dcterms:created xsi:type="dcterms:W3CDTF">2018-09-19T19:04:31Z</dcterms:created>
  <dcterms:modified xsi:type="dcterms:W3CDTF">2018-09-21T13:52:59Z</dcterms:modified>
</cp:coreProperties>
</file>