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b="1" dirty="0" smtClean="0">
                <a:latin typeface="28 Days Later" pitchFamily="34" charset="0"/>
              </a:rPr>
              <a:t>Vocabulary</a:t>
            </a:r>
            <a:r>
              <a:rPr lang="en-US" sz="7300" b="1" dirty="0" smtClean="0"/>
              <a:t> </a:t>
            </a:r>
            <a:r>
              <a:rPr lang="en-US" dirty="0" smtClean="0"/>
              <a:t>– </a:t>
            </a:r>
            <a:r>
              <a:rPr lang="en-US" sz="2200" dirty="0" smtClean="0"/>
              <a:t>Define the following in your spiral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676400"/>
          <a:ext cx="85344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Domestication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Civilization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Technology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Slash-and-burn agriculture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Iroquois League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Muslims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Islam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European Middle Ages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Feudalism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Crusades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Renaissance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Reformation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Caravel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Christopher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Columbus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Treaty of </a:t>
                      </a:r>
                      <a:r>
                        <a:rPr lang="en-US" sz="1800" dirty="0" err="1" smtClean="0">
                          <a:solidFill>
                            <a:srgbClr val="FF0000"/>
                          </a:solidFill>
                        </a:rPr>
                        <a:t>Tordesillas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Mercantilism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Conquistadors</a:t>
                      </a:r>
                    </a:p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Hernando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 Cortes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Montezuma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John Cabot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Giovanni </a:t>
                      </a:r>
                      <a:r>
                        <a:rPr lang="en-US" sz="1800" baseline="0" dirty="0" err="1" smtClean="0">
                          <a:solidFill>
                            <a:srgbClr val="FF0000"/>
                          </a:solidFill>
                        </a:rPr>
                        <a:t>da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rgbClr val="FF0000"/>
                          </a:solidFill>
                        </a:rPr>
                        <a:t>Verrazzano</a:t>
                      </a:r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Jacques Cartier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Spanish Armada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Samuel de Champlain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New France</a:t>
                      </a:r>
                    </a:p>
                    <a:p>
                      <a:pPr algn="l"/>
                      <a:r>
                        <a:rPr lang="en-US" sz="1800" baseline="0" dirty="0" err="1" smtClean="0">
                          <a:solidFill>
                            <a:srgbClr val="FF0000"/>
                          </a:solidFill>
                        </a:rPr>
                        <a:t>Ecomienda</a:t>
                      </a:r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Plantations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Slavery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African Diaspora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Middle Passage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Racism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Columbian Exchange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 1 The World in 1500</a:t>
            </a:r>
          </a:p>
          <a:p>
            <a:r>
              <a:rPr lang="en-US" dirty="0" smtClean="0"/>
              <a:t>Ch 2 European Exploration of the Americas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72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Vocabulary – Define the following in your spiral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– Define the following in your spiral</dc:title>
  <dc:creator/>
  <cp:lastModifiedBy>Robert Brown</cp:lastModifiedBy>
  <cp:revision>4</cp:revision>
  <dcterms:created xsi:type="dcterms:W3CDTF">2006-08-16T00:00:00Z</dcterms:created>
  <dcterms:modified xsi:type="dcterms:W3CDTF">2010-08-16T14:29:19Z</dcterms:modified>
</cp:coreProperties>
</file>