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12" r:id="rId3"/>
    <p:sldId id="257" r:id="rId4"/>
    <p:sldId id="258" r:id="rId5"/>
    <p:sldId id="259" r:id="rId6"/>
    <p:sldId id="261" r:id="rId7"/>
    <p:sldId id="262" r:id="rId8"/>
    <p:sldId id="263" r:id="rId9"/>
    <p:sldId id="264" r:id="rId10"/>
    <p:sldId id="265" r:id="rId11"/>
    <p:sldId id="260" r:id="rId12"/>
    <p:sldId id="267" r:id="rId13"/>
    <p:sldId id="309" r:id="rId14"/>
    <p:sldId id="313" r:id="rId15"/>
    <p:sldId id="269" r:id="rId16"/>
    <p:sldId id="268" r:id="rId17"/>
    <p:sldId id="283" r:id="rId18"/>
    <p:sldId id="276" r:id="rId19"/>
    <p:sldId id="308" r:id="rId20"/>
    <p:sldId id="277" r:id="rId21"/>
    <p:sldId id="278" r:id="rId22"/>
    <p:sldId id="279" r:id="rId23"/>
    <p:sldId id="280" r:id="rId24"/>
    <p:sldId id="281" r:id="rId25"/>
    <p:sldId id="282" r:id="rId26"/>
    <p:sldId id="284" r:id="rId27"/>
    <p:sldId id="285" r:id="rId28"/>
    <p:sldId id="305" r:id="rId29"/>
    <p:sldId id="310" r:id="rId30"/>
    <p:sldId id="314" r:id="rId31"/>
    <p:sldId id="286" r:id="rId32"/>
    <p:sldId id="287" r:id="rId33"/>
    <p:sldId id="317" r:id="rId34"/>
    <p:sldId id="289" r:id="rId35"/>
    <p:sldId id="291" r:id="rId36"/>
    <p:sldId id="292" r:id="rId37"/>
    <p:sldId id="288" r:id="rId38"/>
    <p:sldId id="293" r:id="rId39"/>
    <p:sldId id="294" r:id="rId40"/>
    <p:sldId id="295" r:id="rId41"/>
    <p:sldId id="296" r:id="rId42"/>
    <p:sldId id="318" r:id="rId43"/>
    <p:sldId id="298" r:id="rId44"/>
    <p:sldId id="290" r:id="rId45"/>
    <p:sldId id="306" r:id="rId46"/>
    <p:sldId id="311" r:id="rId47"/>
    <p:sldId id="315" r:id="rId48"/>
    <p:sldId id="271" r:id="rId49"/>
    <p:sldId id="272" r:id="rId50"/>
    <p:sldId id="273" r:id="rId51"/>
    <p:sldId id="274" r:id="rId52"/>
    <p:sldId id="275" r:id="rId53"/>
    <p:sldId id="270" r:id="rId54"/>
    <p:sldId id="297" r:id="rId55"/>
    <p:sldId id="299" r:id="rId56"/>
    <p:sldId id="300" r:id="rId57"/>
    <p:sldId id="301" r:id="rId58"/>
    <p:sldId id="302" r:id="rId59"/>
    <p:sldId id="307" r:id="rId60"/>
    <p:sldId id="303" r:id="rId6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84" d="100"/>
          <a:sy n="84" d="100"/>
        </p:scale>
        <p:origin x="653" y="82"/>
      </p:cViewPr>
      <p:guideLst/>
    </p:cSldViewPr>
  </p:slideViewPr>
  <p:notesTextViewPr>
    <p:cViewPr>
      <p:scale>
        <a:sx n="1" d="1"/>
        <a:sy n="1" d="1"/>
      </p:scale>
      <p:origin x="0" y="0"/>
    </p:cViewPr>
  </p:notesTextViewPr>
  <p:sorterViewPr>
    <p:cViewPr>
      <p:scale>
        <a:sx n="100" d="100"/>
        <a:sy n="100" d="100"/>
      </p:scale>
      <p:origin x="0" y="-272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3BD4C-342F-4AE8-80CD-674D7B716876}"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52C6081C-EC59-4CEE-9F7E-E25704F36BD4}">
      <dgm:prSet/>
      <dgm:spPr/>
      <dgm:t>
        <a:bodyPr/>
        <a:lstStyle/>
        <a:p>
          <a:r>
            <a:rPr lang="en-US"/>
            <a:t>Values,</a:t>
          </a:r>
        </a:p>
      </dgm:t>
    </dgm:pt>
    <dgm:pt modelId="{FE2160A7-4BDB-4800-A331-0704A074F118}" type="parTrans" cxnId="{705DC8AE-E6A7-414A-BF79-E855BD34ECF6}">
      <dgm:prSet/>
      <dgm:spPr/>
      <dgm:t>
        <a:bodyPr/>
        <a:lstStyle/>
        <a:p>
          <a:endParaRPr lang="en-US"/>
        </a:p>
      </dgm:t>
    </dgm:pt>
    <dgm:pt modelId="{44AA16BC-99ED-4E90-B90B-A1FD39DD79AE}" type="sibTrans" cxnId="{705DC8AE-E6A7-414A-BF79-E855BD34ECF6}">
      <dgm:prSet/>
      <dgm:spPr/>
      <dgm:t>
        <a:bodyPr/>
        <a:lstStyle/>
        <a:p>
          <a:endParaRPr lang="en-US"/>
        </a:p>
      </dgm:t>
    </dgm:pt>
    <dgm:pt modelId="{596D704D-06A1-4FFE-8EB4-25C4E366F80F}">
      <dgm:prSet/>
      <dgm:spPr/>
      <dgm:t>
        <a:bodyPr/>
        <a:lstStyle/>
        <a:p>
          <a:r>
            <a:rPr lang="en-US"/>
            <a:t>Definitions</a:t>
          </a:r>
        </a:p>
      </dgm:t>
    </dgm:pt>
    <dgm:pt modelId="{DDE5321B-8D23-459B-8146-9F32FFEC76E7}" type="parTrans" cxnId="{4A31634D-404A-4369-8CA2-FC63B69A1A39}">
      <dgm:prSet/>
      <dgm:spPr/>
      <dgm:t>
        <a:bodyPr/>
        <a:lstStyle/>
        <a:p>
          <a:endParaRPr lang="en-US"/>
        </a:p>
      </dgm:t>
    </dgm:pt>
    <dgm:pt modelId="{737ADB9C-B45C-4E06-8BEC-B5D0AC881F15}" type="sibTrans" cxnId="{4A31634D-404A-4369-8CA2-FC63B69A1A39}">
      <dgm:prSet/>
      <dgm:spPr/>
      <dgm:t>
        <a:bodyPr/>
        <a:lstStyle/>
        <a:p>
          <a:endParaRPr lang="en-US"/>
        </a:p>
      </dgm:t>
    </dgm:pt>
    <dgm:pt modelId="{54DF0455-3EDD-4497-BBB6-4252A11728DC}">
      <dgm:prSet/>
      <dgm:spPr/>
      <dgm:t>
        <a:bodyPr/>
        <a:lstStyle/>
        <a:p>
          <a:r>
            <a:rPr lang="en-US"/>
            <a:t>Expectations</a:t>
          </a:r>
        </a:p>
      </dgm:t>
    </dgm:pt>
    <dgm:pt modelId="{8167DF62-BBCB-45AF-9C7E-925FD3D82A97}" type="parTrans" cxnId="{FCA0BCC9-54E6-4B92-986F-066210B3D5EF}">
      <dgm:prSet/>
      <dgm:spPr/>
      <dgm:t>
        <a:bodyPr/>
        <a:lstStyle/>
        <a:p>
          <a:endParaRPr lang="en-US"/>
        </a:p>
      </dgm:t>
    </dgm:pt>
    <dgm:pt modelId="{88C10B90-1700-4D4E-8F45-777126B98A61}" type="sibTrans" cxnId="{FCA0BCC9-54E6-4B92-986F-066210B3D5EF}">
      <dgm:prSet/>
      <dgm:spPr/>
      <dgm:t>
        <a:bodyPr/>
        <a:lstStyle/>
        <a:p>
          <a:endParaRPr lang="en-US"/>
        </a:p>
      </dgm:t>
    </dgm:pt>
    <dgm:pt modelId="{64D642E9-D343-43F0-B4E4-8B008A634B38}">
      <dgm:prSet/>
      <dgm:spPr/>
      <dgm:t>
        <a:bodyPr/>
        <a:lstStyle/>
        <a:p>
          <a:r>
            <a:rPr lang="en-US"/>
            <a:t>Roles</a:t>
          </a:r>
        </a:p>
      </dgm:t>
    </dgm:pt>
    <dgm:pt modelId="{8E793123-8E29-4C26-917D-2A2B75B3FEE3}" type="parTrans" cxnId="{C47E423A-2372-4C0B-BA13-34BAF9F5F746}">
      <dgm:prSet/>
      <dgm:spPr/>
      <dgm:t>
        <a:bodyPr/>
        <a:lstStyle/>
        <a:p>
          <a:endParaRPr lang="en-US"/>
        </a:p>
      </dgm:t>
    </dgm:pt>
    <dgm:pt modelId="{92C1E579-78A8-4C03-A31E-410ADA664B46}" type="sibTrans" cxnId="{C47E423A-2372-4C0B-BA13-34BAF9F5F746}">
      <dgm:prSet/>
      <dgm:spPr/>
      <dgm:t>
        <a:bodyPr/>
        <a:lstStyle/>
        <a:p>
          <a:endParaRPr lang="en-US"/>
        </a:p>
      </dgm:t>
    </dgm:pt>
    <dgm:pt modelId="{9BD6BAF4-3CBC-403E-A0DE-286D4FAFD3D8}">
      <dgm:prSet/>
      <dgm:spPr/>
      <dgm:t>
        <a:bodyPr/>
        <a:lstStyle/>
        <a:p>
          <a:r>
            <a:rPr lang="en-US"/>
            <a:t>Why do they do what they do! </a:t>
          </a:r>
        </a:p>
      </dgm:t>
    </dgm:pt>
    <dgm:pt modelId="{9BD0CAE4-D0D4-46EA-9255-B33A2BB66CB7}" type="parTrans" cxnId="{D4F9DBDF-503B-479D-B5E3-959C182B027A}">
      <dgm:prSet/>
      <dgm:spPr/>
      <dgm:t>
        <a:bodyPr/>
        <a:lstStyle/>
        <a:p>
          <a:endParaRPr lang="en-US"/>
        </a:p>
      </dgm:t>
    </dgm:pt>
    <dgm:pt modelId="{5FCC21A3-5E86-4359-BDA2-5428DAF52D7C}" type="sibTrans" cxnId="{D4F9DBDF-503B-479D-B5E3-959C182B027A}">
      <dgm:prSet/>
      <dgm:spPr/>
      <dgm:t>
        <a:bodyPr/>
        <a:lstStyle/>
        <a:p>
          <a:endParaRPr lang="en-US"/>
        </a:p>
      </dgm:t>
    </dgm:pt>
    <dgm:pt modelId="{5569BED1-169A-4378-AE43-D66A6C4CFD33}" type="pres">
      <dgm:prSet presAssocID="{BE43BD4C-342F-4AE8-80CD-674D7B716876}" presName="vert0" presStyleCnt="0">
        <dgm:presLayoutVars>
          <dgm:dir/>
          <dgm:animOne val="branch"/>
          <dgm:animLvl val="lvl"/>
        </dgm:presLayoutVars>
      </dgm:prSet>
      <dgm:spPr/>
      <dgm:t>
        <a:bodyPr/>
        <a:lstStyle/>
        <a:p>
          <a:endParaRPr lang="en-US"/>
        </a:p>
      </dgm:t>
    </dgm:pt>
    <dgm:pt modelId="{C024166F-897F-4689-A091-D5F2D07CF03A}" type="pres">
      <dgm:prSet presAssocID="{52C6081C-EC59-4CEE-9F7E-E25704F36BD4}" presName="thickLine" presStyleLbl="alignNode1" presStyleIdx="0" presStyleCnt="5"/>
      <dgm:spPr/>
    </dgm:pt>
    <dgm:pt modelId="{3EAFA15B-4E70-4A85-B596-EDB7487BE73A}" type="pres">
      <dgm:prSet presAssocID="{52C6081C-EC59-4CEE-9F7E-E25704F36BD4}" presName="horz1" presStyleCnt="0"/>
      <dgm:spPr/>
    </dgm:pt>
    <dgm:pt modelId="{242205FF-51E8-43C5-B87F-1D8F835E5544}" type="pres">
      <dgm:prSet presAssocID="{52C6081C-EC59-4CEE-9F7E-E25704F36BD4}" presName="tx1" presStyleLbl="revTx" presStyleIdx="0" presStyleCnt="5"/>
      <dgm:spPr/>
      <dgm:t>
        <a:bodyPr/>
        <a:lstStyle/>
        <a:p>
          <a:endParaRPr lang="en-US"/>
        </a:p>
      </dgm:t>
    </dgm:pt>
    <dgm:pt modelId="{25F25CE1-AFBC-461E-ADCF-AB228A34D28B}" type="pres">
      <dgm:prSet presAssocID="{52C6081C-EC59-4CEE-9F7E-E25704F36BD4}" presName="vert1" presStyleCnt="0"/>
      <dgm:spPr/>
    </dgm:pt>
    <dgm:pt modelId="{F13ECB0E-624F-4056-8FCD-47F830D9304A}" type="pres">
      <dgm:prSet presAssocID="{596D704D-06A1-4FFE-8EB4-25C4E366F80F}" presName="thickLine" presStyleLbl="alignNode1" presStyleIdx="1" presStyleCnt="5"/>
      <dgm:spPr/>
    </dgm:pt>
    <dgm:pt modelId="{F05F9A72-9DE9-4CCB-BB8D-5AF9A334356C}" type="pres">
      <dgm:prSet presAssocID="{596D704D-06A1-4FFE-8EB4-25C4E366F80F}" presName="horz1" presStyleCnt="0"/>
      <dgm:spPr/>
    </dgm:pt>
    <dgm:pt modelId="{174B7114-31BD-4E3A-A5C7-102A40A4C0CC}" type="pres">
      <dgm:prSet presAssocID="{596D704D-06A1-4FFE-8EB4-25C4E366F80F}" presName="tx1" presStyleLbl="revTx" presStyleIdx="1" presStyleCnt="5"/>
      <dgm:spPr/>
      <dgm:t>
        <a:bodyPr/>
        <a:lstStyle/>
        <a:p>
          <a:endParaRPr lang="en-US"/>
        </a:p>
      </dgm:t>
    </dgm:pt>
    <dgm:pt modelId="{B5372790-2548-4D2A-8086-4686336B7DF3}" type="pres">
      <dgm:prSet presAssocID="{596D704D-06A1-4FFE-8EB4-25C4E366F80F}" presName="vert1" presStyleCnt="0"/>
      <dgm:spPr/>
    </dgm:pt>
    <dgm:pt modelId="{15BBDDD6-2070-4BAD-9A19-D9F3A5D3E2A0}" type="pres">
      <dgm:prSet presAssocID="{54DF0455-3EDD-4497-BBB6-4252A11728DC}" presName="thickLine" presStyleLbl="alignNode1" presStyleIdx="2" presStyleCnt="5"/>
      <dgm:spPr/>
    </dgm:pt>
    <dgm:pt modelId="{AAC3E91C-542A-4814-9E9A-C870EA921A83}" type="pres">
      <dgm:prSet presAssocID="{54DF0455-3EDD-4497-BBB6-4252A11728DC}" presName="horz1" presStyleCnt="0"/>
      <dgm:spPr/>
    </dgm:pt>
    <dgm:pt modelId="{BA6E9077-9953-445E-8B46-2BCE7A515795}" type="pres">
      <dgm:prSet presAssocID="{54DF0455-3EDD-4497-BBB6-4252A11728DC}" presName="tx1" presStyleLbl="revTx" presStyleIdx="2" presStyleCnt="5"/>
      <dgm:spPr/>
      <dgm:t>
        <a:bodyPr/>
        <a:lstStyle/>
        <a:p>
          <a:endParaRPr lang="en-US"/>
        </a:p>
      </dgm:t>
    </dgm:pt>
    <dgm:pt modelId="{E9FEEBBB-0EFA-4C40-AC1B-F656C691F257}" type="pres">
      <dgm:prSet presAssocID="{54DF0455-3EDD-4497-BBB6-4252A11728DC}" presName="vert1" presStyleCnt="0"/>
      <dgm:spPr/>
    </dgm:pt>
    <dgm:pt modelId="{3D571552-9846-4306-A79C-87D95ADFB5F5}" type="pres">
      <dgm:prSet presAssocID="{64D642E9-D343-43F0-B4E4-8B008A634B38}" presName="thickLine" presStyleLbl="alignNode1" presStyleIdx="3" presStyleCnt="5"/>
      <dgm:spPr/>
    </dgm:pt>
    <dgm:pt modelId="{DD0B2162-38B2-472E-B36B-928B33019493}" type="pres">
      <dgm:prSet presAssocID="{64D642E9-D343-43F0-B4E4-8B008A634B38}" presName="horz1" presStyleCnt="0"/>
      <dgm:spPr/>
    </dgm:pt>
    <dgm:pt modelId="{1FE00125-8E48-4223-83B7-2BE6761C88A2}" type="pres">
      <dgm:prSet presAssocID="{64D642E9-D343-43F0-B4E4-8B008A634B38}" presName="tx1" presStyleLbl="revTx" presStyleIdx="3" presStyleCnt="5"/>
      <dgm:spPr/>
      <dgm:t>
        <a:bodyPr/>
        <a:lstStyle/>
        <a:p>
          <a:endParaRPr lang="en-US"/>
        </a:p>
      </dgm:t>
    </dgm:pt>
    <dgm:pt modelId="{C63630FD-13C2-4723-A2EC-28FBA256DA19}" type="pres">
      <dgm:prSet presAssocID="{64D642E9-D343-43F0-B4E4-8B008A634B38}" presName="vert1" presStyleCnt="0"/>
      <dgm:spPr/>
    </dgm:pt>
    <dgm:pt modelId="{C5FCAFE5-7192-489F-A2C9-7F1EFEE19974}" type="pres">
      <dgm:prSet presAssocID="{9BD6BAF4-3CBC-403E-A0DE-286D4FAFD3D8}" presName="thickLine" presStyleLbl="alignNode1" presStyleIdx="4" presStyleCnt="5"/>
      <dgm:spPr/>
    </dgm:pt>
    <dgm:pt modelId="{B1764EE7-36C5-4386-93F6-87C1B0F836AA}" type="pres">
      <dgm:prSet presAssocID="{9BD6BAF4-3CBC-403E-A0DE-286D4FAFD3D8}" presName="horz1" presStyleCnt="0"/>
      <dgm:spPr/>
    </dgm:pt>
    <dgm:pt modelId="{D59166E5-B698-40DA-9692-4731713A1606}" type="pres">
      <dgm:prSet presAssocID="{9BD6BAF4-3CBC-403E-A0DE-286D4FAFD3D8}" presName="tx1" presStyleLbl="revTx" presStyleIdx="4" presStyleCnt="5"/>
      <dgm:spPr/>
      <dgm:t>
        <a:bodyPr/>
        <a:lstStyle/>
        <a:p>
          <a:endParaRPr lang="en-US"/>
        </a:p>
      </dgm:t>
    </dgm:pt>
    <dgm:pt modelId="{B1D4666A-E820-436E-B9BF-38CBBE1D70E1}" type="pres">
      <dgm:prSet presAssocID="{9BD6BAF4-3CBC-403E-A0DE-286D4FAFD3D8}" presName="vert1" presStyleCnt="0"/>
      <dgm:spPr/>
    </dgm:pt>
  </dgm:ptLst>
  <dgm:cxnLst>
    <dgm:cxn modelId="{87560268-A61C-4F3E-A084-24A1630A244B}" type="presOf" srcId="{54DF0455-3EDD-4497-BBB6-4252A11728DC}" destId="{BA6E9077-9953-445E-8B46-2BCE7A515795}" srcOrd="0" destOrd="0" presId="urn:microsoft.com/office/officeart/2008/layout/LinedList"/>
    <dgm:cxn modelId="{EF127874-94BA-476C-8CA2-85713826BE0A}" type="presOf" srcId="{596D704D-06A1-4FFE-8EB4-25C4E366F80F}" destId="{174B7114-31BD-4E3A-A5C7-102A40A4C0CC}" srcOrd="0" destOrd="0" presId="urn:microsoft.com/office/officeart/2008/layout/LinedList"/>
    <dgm:cxn modelId="{963C253F-DD3B-4B2E-96AD-366EC77D8A73}" type="presOf" srcId="{9BD6BAF4-3CBC-403E-A0DE-286D4FAFD3D8}" destId="{D59166E5-B698-40DA-9692-4731713A1606}" srcOrd="0" destOrd="0" presId="urn:microsoft.com/office/officeart/2008/layout/LinedList"/>
    <dgm:cxn modelId="{1DA1EACD-2A8B-4CAF-9D4B-11230334F634}" type="presOf" srcId="{64D642E9-D343-43F0-B4E4-8B008A634B38}" destId="{1FE00125-8E48-4223-83B7-2BE6761C88A2}" srcOrd="0" destOrd="0" presId="urn:microsoft.com/office/officeart/2008/layout/LinedList"/>
    <dgm:cxn modelId="{41A40543-D0E9-498E-B257-4DFA9BB42882}" type="presOf" srcId="{52C6081C-EC59-4CEE-9F7E-E25704F36BD4}" destId="{242205FF-51E8-43C5-B87F-1D8F835E5544}" srcOrd="0" destOrd="0" presId="urn:microsoft.com/office/officeart/2008/layout/LinedList"/>
    <dgm:cxn modelId="{350392D3-B0AD-4F23-8FBF-443B4B2E20CD}" type="presOf" srcId="{BE43BD4C-342F-4AE8-80CD-674D7B716876}" destId="{5569BED1-169A-4378-AE43-D66A6C4CFD33}" srcOrd="0" destOrd="0" presId="urn:microsoft.com/office/officeart/2008/layout/LinedList"/>
    <dgm:cxn modelId="{C47E423A-2372-4C0B-BA13-34BAF9F5F746}" srcId="{BE43BD4C-342F-4AE8-80CD-674D7B716876}" destId="{64D642E9-D343-43F0-B4E4-8B008A634B38}" srcOrd="3" destOrd="0" parTransId="{8E793123-8E29-4C26-917D-2A2B75B3FEE3}" sibTransId="{92C1E579-78A8-4C03-A31E-410ADA664B46}"/>
    <dgm:cxn modelId="{705DC8AE-E6A7-414A-BF79-E855BD34ECF6}" srcId="{BE43BD4C-342F-4AE8-80CD-674D7B716876}" destId="{52C6081C-EC59-4CEE-9F7E-E25704F36BD4}" srcOrd="0" destOrd="0" parTransId="{FE2160A7-4BDB-4800-A331-0704A074F118}" sibTransId="{44AA16BC-99ED-4E90-B90B-A1FD39DD79AE}"/>
    <dgm:cxn modelId="{D4F9DBDF-503B-479D-B5E3-959C182B027A}" srcId="{BE43BD4C-342F-4AE8-80CD-674D7B716876}" destId="{9BD6BAF4-3CBC-403E-A0DE-286D4FAFD3D8}" srcOrd="4" destOrd="0" parTransId="{9BD0CAE4-D0D4-46EA-9255-B33A2BB66CB7}" sibTransId="{5FCC21A3-5E86-4359-BDA2-5428DAF52D7C}"/>
    <dgm:cxn modelId="{FCA0BCC9-54E6-4B92-986F-066210B3D5EF}" srcId="{BE43BD4C-342F-4AE8-80CD-674D7B716876}" destId="{54DF0455-3EDD-4497-BBB6-4252A11728DC}" srcOrd="2" destOrd="0" parTransId="{8167DF62-BBCB-45AF-9C7E-925FD3D82A97}" sibTransId="{88C10B90-1700-4D4E-8F45-777126B98A61}"/>
    <dgm:cxn modelId="{4A31634D-404A-4369-8CA2-FC63B69A1A39}" srcId="{BE43BD4C-342F-4AE8-80CD-674D7B716876}" destId="{596D704D-06A1-4FFE-8EB4-25C4E366F80F}" srcOrd="1" destOrd="0" parTransId="{DDE5321B-8D23-459B-8146-9F32FFEC76E7}" sibTransId="{737ADB9C-B45C-4E06-8BEC-B5D0AC881F15}"/>
    <dgm:cxn modelId="{DE7EE8D5-3890-4E8F-B7DA-B1F31940CD7C}" type="presParOf" srcId="{5569BED1-169A-4378-AE43-D66A6C4CFD33}" destId="{C024166F-897F-4689-A091-D5F2D07CF03A}" srcOrd="0" destOrd="0" presId="urn:microsoft.com/office/officeart/2008/layout/LinedList"/>
    <dgm:cxn modelId="{AB3C18EB-8248-42D8-A9A0-E6122789AD2B}" type="presParOf" srcId="{5569BED1-169A-4378-AE43-D66A6C4CFD33}" destId="{3EAFA15B-4E70-4A85-B596-EDB7487BE73A}" srcOrd="1" destOrd="0" presId="urn:microsoft.com/office/officeart/2008/layout/LinedList"/>
    <dgm:cxn modelId="{4ACA5F4A-FFA1-48DA-A24E-8DB01106FD2A}" type="presParOf" srcId="{3EAFA15B-4E70-4A85-B596-EDB7487BE73A}" destId="{242205FF-51E8-43C5-B87F-1D8F835E5544}" srcOrd="0" destOrd="0" presId="urn:microsoft.com/office/officeart/2008/layout/LinedList"/>
    <dgm:cxn modelId="{293E31F3-A227-4CF1-A36E-9D852C6DF45A}" type="presParOf" srcId="{3EAFA15B-4E70-4A85-B596-EDB7487BE73A}" destId="{25F25CE1-AFBC-461E-ADCF-AB228A34D28B}" srcOrd="1" destOrd="0" presId="urn:microsoft.com/office/officeart/2008/layout/LinedList"/>
    <dgm:cxn modelId="{6E38FD8B-3ECC-4152-AB8A-99748A15ADF2}" type="presParOf" srcId="{5569BED1-169A-4378-AE43-D66A6C4CFD33}" destId="{F13ECB0E-624F-4056-8FCD-47F830D9304A}" srcOrd="2" destOrd="0" presId="urn:microsoft.com/office/officeart/2008/layout/LinedList"/>
    <dgm:cxn modelId="{8182C22B-3841-41D8-AA55-D60EF912B981}" type="presParOf" srcId="{5569BED1-169A-4378-AE43-D66A6C4CFD33}" destId="{F05F9A72-9DE9-4CCB-BB8D-5AF9A334356C}" srcOrd="3" destOrd="0" presId="urn:microsoft.com/office/officeart/2008/layout/LinedList"/>
    <dgm:cxn modelId="{6BD0D1EA-8B8F-40E4-8078-E4B78FF240DC}" type="presParOf" srcId="{F05F9A72-9DE9-4CCB-BB8D-5AF9A334356C}" destId="{174B7114-31BD-4E3A-A5C7-102A40A4C0CC}" srcOrd="0" destOrd="0" presId="urn:microsoft.com/office/officeart/2008/layout/LinedList"/>
    <dgm:cxn modelId="{AE4C1A5C-031E-4323-AB98-F293BCF246F1}" type="presParOf" srcId="{F05F9A72-9DE9-4CCB-BB8D-5AF9A334356C}" destId="{B5372790-2548-4D2A-8086-4686336B7DF3}" srcOrd="1" destOrd="0" presId="urn:microsoft.com/office/officeart/2008/layout/LinedList"/>
    <dgm:cxn modelId="{CE5517A8-6559-4AA8-B0B7-9619CB0EBE52}" type="presParOf" srcId="{5569BED1-169A-4378-AE43-D66A6C4CFD33}" destId="{15BBDDD6-2070-4BAD-9A19-D9F3A5D3E2A0}" srcOrd="4" destOrd="0" presId="urn:microsoft.com/office/officeart/2008/layout/LinedList"/>
    <dgm:cxn modelId="{70C90976-3968-4BF8-8C6F-1F1341A76ABA}" type="presParOf" srcId="{5569BED1-169A-4378-AE43-D66A6C4CFD33}" destId="{AAC3E91C-542A-4814-9E9A-C870EA921A83}" srcOrd="5" destOrd="0" presId="urn:microsoft.com/office/officeart/2008/layout/LinedList"/>
    <dgm:cxn modelId="{C5495817-BDCD-4C60-AEC2-44545EC9AA5C}" type="presParOf" srcId="{AAC3E91C-542A-4814-9E9A-C870EA921A83}" destId="{BA6E9077-9953-445E-8B46-2BCE7A515795}" srcOrd="0" destOrd="0" presId="urn:microsoft.com/office/officeart/2008/layout/LinedList"/>
    <dgm:cxn modelId="{825D24B0-4194-448E-B406-0A5FCDB9A054}" type="presParOf" srcId="{AAC3E91C-542A-4814-9E9A-C870EA921A83}" destId="{E9FEEBBB-0EFA-4C40-AC1B-F656C691F257}" srcOrd="1" destOrd="0" presId="urn:microsoft.com/office/officeart/2008/layout/LinedList"/>
    <dgm:cxn modelId="{BDB6F3FD-EAB2-4518-9545-7D87562CDA4D}" type="presParOf" srcId="{5569BED1-169A-4378-AE43-D66A6C4CFD33}" destId="{3D571552-9846-4306-A79C-87D95ADFB5F5}" srcOrd="6" destOrd="0" presId="urn:microsoft.com/office/officeart/2008/layout/LinedList"/>
    <dgm:cxn modelId="{FCDC831B-0867-4AB0-88C2-955F859A17DD}" type="presParOf" srcId="{5569BED1-169A-4378-AE43-D66A6C4CFD33}" destId="{DD0B2162-38B2-472E-B36B-928B33019493}" srcOrd="7" destOrd="0" presId="urn:microsoft.com/office/officeart/2008/layout/LinedList"/>
    <dgm:cxn modelId="{EAB42431-3F37-46AF-957E-999CCF01AC40}" type="presParOf" srcId="{DD0B2162-38B2-472E-B36B-928B33019493}" destId="{1FE00125-8E48-4223-83B7-2BE6761C88A2}" srcOrd="0" destOrd="0" presId="urn:microsoft.com/office/officeart/2008/layout/LinedList"/>
    <dgm:cxn modelId="{68F6FC75-4B3D-438E-B41C-AFBFE601F918}" type="presParOf" srcId="{DD0B2162-38B2-472E-B36B-928B33019493}" destId="{C63630FD-13C2-4723-A2EC-28FBA256DA19}" srcOrd="1" destOrd="0" presId="urn:microsoft.com/office/officeart/2008/layout/LinedList"/>
    <dgm:cxn modelId="{335ACEDD-E4C8-416E-8F43-10FA90A1D8E2}" type="presParOf" srcId="{5569BED1-169A-4378-AE43-D66A6C4CFD33}" destId="{C5FCAFE5-7192-489F-A2C9-7F1EFEE19974}" srcOrd="8" destOrd="0" presId="urn:microsoft.com/office/officeart/2008/layout/LinedList"/>
    <dgm:cxn modelId="{7CF571DE-A4DF-4E6D-9BB0-E28DB11EC0AD}" type="presParOf" srcId="{5569BED1-169A-4378-AE43-D66A6C4CFD33}" destId="{B1764EE7-36C5-4386-93F6-87C1B0F836AA}" srcOrd="9" destOrd="0" presId="urn:microsoft.com/office/officeart/2008/layout/LinedList"/>
    <dgm:cxn modelId="{15A945B2-970D-4AC9-B43E-FEF562FE96BE}" type="presParOf" srcId="{B1764EE7-36C5-4386-93F6-87C1B0F836AA}" destId="{D59166E5-B698-40DA-9692-4731713A1606}" srcOrd="0" destOrd="0" presId="urn:microsoft.com/office/officeart/2008/layout/LinedList"/>
    <dgm:cxn modelId="{94F1F03F-6F15-4456-8E29-1BF3D5E105D0}" type="presParOf" srcId="{B1764EE7-36C5-4386-93F6-87C1B0F836AA}" destId="{B1D4666A-E820-436E-B9BF-38CBBE1D70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F2C8B-8AC9-4D79-A9CA-BF716B3D3D20}"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91F01DDC-A57D-4BA8-B75E-3FF88BCE2A6E}">
      <dgm:prSet/>
      <dgm:spPr/>
      <dgm:t>
        <a:bodyPr/>
        <a:lstStyle/>
        <a:p>
          <a:r>
            <a:rPr lang="en-US"/>
            <a:t>Recruiting provider families, </a:t>
          </a:r>
        </a:p>
      </dgm:t>
    </dgm:pt>
    <dgm:pt modelId="{F4101B12-BB01-475E-AC03-E0CB5B410BD0}" type="parTrans" cxnId="{58EB624B-DD5B-4EC3-95B0-34A519A85FD8}">
      <dgm:prSet/>
      <dgm:spPr/>
      <dgm:t>
        <a:bodyPr/>
        <a:lstStyle/>
        <a:p>
          <a:endParaRPr lang="en-US"/>
        </a:p>
      </dgm:t>
    </dgm:pt>
    <dgm:pt modelId="{37E67D0B-FED4-46C2-A6EE-292E24B7FF4D}" type="sibTrans" cxnId="{58EB624B-DD5B-4EC3-95B0-34A519A85FD8}">
      <dgm:prSet/>
      <dgm:spPr/>
      <dgm:t>
        <a:bodyPr/>
        <a:lstStyle/>
        <a:p>
          <a:endParaRPr lang="en-US"/>
        </a:p>
      </dgm:t>
    </dgm:pt>
    <dgm:pt modelId="{DACE95A1-09DD-4E4D-86D7-1647BE608365}">
      <dgm:prSet/>
      <dgm:spPr/>
      <dgm:t>
        <a:bodyPr/>
        <a:lstStyle/>
        <a:p>
          <a:r>
            <a:rPr lang="en-US"/>
            <a:t>Homestudies</a:t>
          </a:r>
        </a:p>
      </dgm:t>
    </dgm:pt>
    <dgm:pt modelId="{1DF66A3B-9BBC-49FE-96CE-CBE438FED54B}" type="parTrans" cxnId="{05F50966-6E74-4D53-9C6D-C7A56912FBF0}">
      <dgm:prSet/>
      <dgm:spPr/>
      <dgm:t>
        <a:bodyPr/>
        <a:lstStyle/>
        <a:p>
          <a:endParaRPr lang="en-US"/>
        </a:p>
      </dgm:t>
    </dgm:pt>
    <dgm:pt modelId="{FF833C36-7D46-41EE-881F-CD3E641DF05F}" type="sibTrans" cxnId="{05F50966-6E74-4D53-9C6D-C7A56912FBF0}">
      <dgm:prSet/>
      <dgm:spPr/>
      <dgm:t>
        <a:bodyPr/>
        <a:lstStyle/>
        <a:p>
          <a:endParaRPr lang="en-US"/>
        </a:p>
      </dgm:t>
    </dgm:pt>
    <dgm:pt modelId="{CC728FDA-E42F-419E-B50F-0ECD86DEA050}">
      <dgm:prSet/>
      <dgm:spPr/>
      <dgm:t>
        <a:bodyPr/>
        <a:lstStyle/>
        <a:p>
          <a:r>
            <a:rPr lang="en-US"/>
            <a:t>Orientation </a:t>
          </a:r>
        </a:p>
      </dgm:t>
    </dgm:pt>
    <dgm:pt modelId="{1F8EB9E6-B7BE-49BC-9A79-3B0E43AE5DA6}" type="parTrans" cxnId="{A4386181-97A5-4983-A188-61CEA031DE09}">
      <dgm:prSet/>
      <dgm:spPr/>
      <dgm:t>
        <a:bodyPr/>
        <a:lstStyle/>
        <a:p>
          <a:endParaRPr lang="en-US"/>
        </a:p>
      </dgm:t>
    </dgm:pt>
    <dgm:pt modelId="{D6779305-42D7-4A0F-AEF9-AEBE9D26C7F4}" type="sibTrans" cxnId="{A4386181-97A5-4983-A188-61CEA031DE09}">
      <dgm:prSet/>
      <dgm:spPr/>
      <dgm:t>
        <a:bodyPr/>
        <a:lstStyle/>
        <a:p>
          <a:endParaRPr lang="en-US"/>
        </a:p>
      </dgm:t>
    </dgm:pt>
    <dgm:pt modelId="{E69C34DF-45B8-4946-97C9-DB15191430B0}">
      <dgm:prSet/>
      <dgm:spPr/>
      <dgm:t>
        <a:bodyPr/>
        <a:lstStyle/>
        <a:p>
          <a:r>
            <a:rPr lang="en-US" dirty="0"/>
            <a:t>On‐boarding process</a:t>
          </a:r>
        </a:p>
      </dgm:t>
    </dgm:pt>
    <dgm:pt modelId="{9542D79E-87EA-4B07-B01E-6750D33B13CB}" type="parTrans" cxnId="{EC4A8281-AC4D-40E0-AEF6-E0C4E209F85C}">
      <dgm:prSet/>
      <dgm:spPr/>
      <dgm:t>
        <a:bodyPr/>
        <a:lstStyle/>
        <a:p>
          <a:endParaRPr lang="en-US"/>
        </a:p>
      </dgm:t>
    </dgm:pt>
    <dgm:pt modelId="{859A4C3B-6523-4063-BE7F-6C062AF0E7A9}" type="sibTrans" cxnId="{EC4A8281-AC4D-40E0-AEF6-E0C4E209F85C}">
      <dgm:prSet/>
      <dgm:spPr/>
      <dgm:t>
        <a:bodyPr/>
        <a:lstStyle/>
        <a:p>
          <a:endParaRPr lang="en-US"/>
        </a:p>
      </dgm:t>
    </dgm:pt>
    <dgm:pt modelId="{DFAAFD03-206C-4B6D-86F3-5385DC124037}" type="pres">
      <dgm:prSet presAssocID="{6FEF2C8B-8AC9-4D79-A9CA-BF716B3D3D20}" presName="linear" presStyleCnt="0">
        <dgm:presLayoutVars>
          <dgm:animLvl val="lvl"/>
          <dgm:resizeHandles val="exact"/>
        </dgm:presLayoutVars>
      </dgm:prSet>
      <dgm:spPr/>
      <dgm:t>
        <a:bodyPr/>
        <a:lstStyle/>
        <a:p>
          <a:endParaRPr lang="en-US"/>
        </a:p>
      </dgm:t>
    </dgm:pt>
    <dgm:pt modelId="{B958F851-FD2E-492C-8875-562F50F41D37}" type="pres">
      <dgm:prSet presAssocID="{91F01DDC-A57D-4BA8-B75E-3FF88BCE2A6E}" presName="parentText" presStyleLbl="node1" presStyleIdx="0" presStyleCnt="4">
        <dgm:presLayoutVars>
          <dgm:chMax val="0"/>
          <dgm:bulletEnabled val="1"/>
        </dgm:presLayoutVars>
      </dgm:prSet>
      <dgm:spPr/>
      <dgm:t>
        <a:bodyPr/>
        <a:lstStyle/>
        <a:p>
          <a:endParaRPr lang="en-US"/>
        </a:p>
      </dgm:t>
    </dgm:pt>
    <dgm:pt modelId="{AB9AD3A9-B806-45F4-8399-AFF0A57CE2D3}" type="pres">
      <dgm:prSet presAssocID="{37E67D0B-FED4-46C2-A6EE-292E24B7FF4D}" presName="spacer" presStyleCnt="0"/>
      <dgm:spPr/>
    </dgm:pt>
    <dgm:pt modelId="{06D84166-3327-4FF1-AA17-4F9F9593DC05}" type="pres">
      <dgm:prSet presAssocID="{DACE95A1-09DD-4E4D-86D7-1647BE608365}" presName="parentText" presStyleLbl="node1" presStyleIdx="1" presStyleCnt="4">
        <dgm:presLayoutVars>
          <dgm:chMax val="0"/>
          <dgm:bulletEnabled val="1"/>
        </dgm:presLayoutVars>
      </dgm:prSet>
      <dgm:spPr/>
      <dgm:t>
        <a:bodyPr/>
        <a:lstStyle/>
        <a:p>
          <a:endParaRPr lang="en-US"/>
        </a:p>
      </dgm:t>
    </dgm:pt>
    <dgm:pt modelId="{6A0EA265-E055-476A-A35E-C42D775AC0F1}" type="pres">
      <dgm:prSet presAssocID="{FF833C36-7D46-41EE-881F-CD3E641DF05F}" presName="spacer" presStyleCnt="0"/>
      <dgm:spPr/>
    </dgm:pt>
    <dgm:pt modelId="{A43DC852-DC07-410A-BFF7-9E4AA8364933}" type="pres">
      <dgm:prSet presAssocID="{CC728FDA-E42F-419E-B50F-0ECD86DEA050}" presName="parentText" presStyleLbl="node1" presStyleIdx="2" presStyleCnt="4">
        <dgm:presLayoutVars>
          <dgm:chMax val="0"/>
          <dgm:bulletEnabled val="1"/>
        </dgm:presLayoutVars>
      </dgm:prSet>
      <dgm:spPr/>
      <dgm:t>
        <a:bodyPr/>
        <a:lstStyle/>
        <a:p>
          <a:endParaRPr lang="en-US"/>
        </a:p>
      </dgm:t>
    </dgm:pt>
    <dgm:pt modelId="{140A7F3F-1A68-4DD8-8C21-F66D2C15A046}" type="pres">
      <dgm:prSet presAssocID="{D6779305-42D7-4A0F-AEF9-AEBE9D26C7F4}" presName="spacer" presStyleCnt="0"/>
      <dgm:spPr/>
    </dgm:pt>
    <dgm:pt modelId="{C23FF9F9-3537-428C-A1B9-4852A37ACB52}" type="pres">
      <dgm:prSet presAssocID="{E69C34DF-45B8-4946-97C9-DB15191430B0}" presName="parentText" presStyleLbl="node1" presStyleIdx="3" presStyleCnt="4">
        <dgm:presLayoutVars>
          <dgm:chMax val="0"/>
          <dgm:bulletEnabled val="1"/>
        </dgm:presLayoutVars>
      </dgm:prSet>
      <dgm:spPr/>
      <dgm:t>
        <a:bodyPr/>
        <a:lstStyle/>
        <a:p>
          <a:endParaRPr lang="en-US"/>
        </a:p>
      </dgm:t>
    </dgm:pt>
  </dgm:ptLst>
  <dgm:cxnLst>
    <dgm:cxn modelId="{A4386181-97A5-4983-A188-61CEA031DE09}" srcId="{6FEF2C8B-8AC9-4D79-A9CA-BF716B3D3D20}" destId="{CC728FDA-E42F-419E-B50F-0ECD86DEA050}" srcOrd="2" destOrd="0" parTransId="{1F8EB9E6-B7BE-49BC-9A79-3B0E43AE5DA6}" sibTransId="{D6779305-42D7-4A0F-AEF9-AEBE9D26C7F4}"/>
    <dgm:cxn modelId="{865F566D-626E-4854-8826-B1A6FD78B146}" type="presOf" srcId="{E69C34DF-45B8-4946-97C9-DB15191430B0}" destId="{C23FF9F9-3537-428C-A1B9-4852A37ACB52}" srcOrd="0" destOrd="0" presId="urn:microsoft.com/office/officeart/2005/8/layout/vList2"/>
    <dgm:cxn modelId="{BC6D5875-4F3C-48B1-A931-E0D7F2E31BD2}" type="presOf" srcId="{CC728FDA-E42F-419E-B50F-0ECD86DEA050}" destId="{A43DC852-DC07-410A-BFF7-9E4AA8364933}" srcOrd="0" destOrd="0" presId="urn:microsoft.com/office/officeart/2005/8/layout/vList2"/>
    <dgm:cxn modelId="{EC4A8281-AC4D-40E0-AEF6-E0C4E209F85C}" srcId="{6FEF2C8B-8AC9-4D79-A9CA-BF716B3D3D20}" destId="{E69C34DF-45B8-4946-97C9-DB15191430B0}" srcOrd="3" destOrd="0" parTransId="{9542D79E-87EA-4B07-B01E-6750D33B13CB}" sibTransId="{859A4C3B-6523-4063-BE7F-6C062AF0E7A9}"/>
    <dgm:cxn modelId="{05F50966-6E74-4D53-9C6D-C7A56912FBF0}" srcId="{6FEF2C8B-8AC9-4D79-A9CA-BF716B3D3D20}" destId="{DACE95A1-09DD-4E4D-86D7-1647BE608365}" srcOrd="1" destOrd="0" parTransId="{1DF66A3B-9BBC-49FE-96CE-CBE438FED54B}" sibTransId="{FF833C36-7D46-41EE-881F-CD3E641DF05F}"/>
    <dgm:cxn modelId="{BC749702-CB13-4EE9-A95B-0C0405BF1DB6}" type="presOf" srcId="{91F01DDC-A57D-4BA8-B75E-3FF88BCE2A6E}" destId="{B958F851-FD2E-492C-8875-562F50F41D37}" srcOrd="0" destOrd="0" presId="urn:microsoft.com/office/officeart/2005/8/layout/vList2"/>
    <dgm:cxn modelId="{2277F7B7-2C6B-44CF-9583-E50920D2E719}" type="presOf" srcId="{DACE95A1-09DD-4E4D-86D7-1647BE608365}" destId="{06D84166-3327-4FF1-AA17-4F9F9593DC05}" srcOrd="0" destOrd="0" presId="urn:microsoft.com/office/officeart/2005/8/layout/vList2"/>
    <dgm:cxn modelId="{7B0233B0-A0B4-44EB-9EB7-D32778B35135}" type="presOf" srcId="{6FEF2C8B-8AC9-4D79-A9CA-BF716B3D3D20}" destId="{DFAAFD03-206C-4B6D-86F3-5385DC124037}" srcOrd="0" destOrd="0" presId="urn:microsoft.com/office/officeart/2005/8/layout/vList2"/>
    <dgm:cxn modelId="{58EB624B-DD5B-4EC3-95B0-34A519A85FD8}" srcId="{6FEF2C8B-8AC9-4D79-A9CA-BF716B3D3D20}" destId="{91F01DDC-A57D-4BA8-B75E-3FF88BCE2A6E}" srcOrd="0" destOrd="0" parTransId="{F4101B12-BB01-475E-AC03-E0CB5B410BD0}" sibTransId="{37E67D0B-FED4-46C2-A6EE-292E24B7FF4D}"/>
    <dgm:cxn modelId="{431D2D77-ED41-47AC-9CFB-7ED257A272E2}" type="presParOf" srcId="{DFAAFD03-206C-4B6D-86F3-5385DC124037}" destId="{B958F851-FD2E-492C-8875-562F50F41D37}" srcOrd="0" destOrd="0" presId="urn:microsoft.com/office/officeart/2005/8/layout/vList2"/>
    <dgm:cxn modelId="{B5CE4CDC-67C6-4562-B486-336CA91CF219}" type="presParOf" srcId="{DFAAFD03-206C-4B6D-86F3-5385DC124037}" destId="{AB9AD3A9-B806-45F4-8399-AFF0A57CE2D3}" srcOrd="1" destOrd="0" presId="urn:microsoft.com/office/officeart/2005/8/layout/vList2"/>
    <dgm:cxn modelId="{DC12E246-A626-4609-8BC4-462B5D57DBB7}" type="presParOf" srcId="{DFAAFD03-206C-4B6D-86F3-5385DC124037}" destId="{06D84166-3327-4FF1-AA17-4F9F9593DC05}" srcOrd="2" destOrd="0" presId="urn:microsoft.com/office/officeart/2005/8/layout/vList2"/>
    <dgm:cxn modelId="{0AA4000B-DE4F-4F87-B6CF-208377C6A9B1}" type="presParOf" srcId="{DFAAFD03-206C-4B6D-86F3-5385DC124037}" destId="{6A0EA265-E055-476A-A35E-C42D775AC0F1}" srcOrd="3" destOrd="0" presId="urn:microsoft.com/office/officeart/2005/8/layout/vList2"/>
    <dgm:cxn modelId="{F9F7C045-62C2-4FD4-A8F4-7A601C392ECC}" type="presParOf" srcId="{DFAAFD03-206C-4B6D-86F3-5385DC124037}" destId="{A43DC852-DC07-410A-BFF7-9E4AA8364933}" srcOrd="4" destOrd="0" presId="urn:microsoft.com/office/officeart/2005/8/layout/vList2"/>
    <dgm:cxn modelId="{6563A136-5AA9-458E-84C6-D8F05212D1A7}" type="presParOf" srcId="{DFAAFD03-206C-4B6D-86F3-5385DC124037}" destId="{140A7F3F-1A68-4DD8-8C21-F66D2C15A046}" srcOrd="5" destOrd="0" presId="urn:microsoft.com/office/officeart/2005/8/layout/vList2"/>
    <dgm:cxn modelId="{50662333-7530-400D-8E28-7333D1293423}" type="presParOf" srcId="{DFAAFD03-206C-4B6D-86F3-5385DC124037}" destId="{C23FF9F9-3537-428C-A1B9-4852A37ACB5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508FDE-4C2D-4959-9E79-35EFF965C3B6}"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E1718859-F9AB-4AE6-BD64-E996F308407F}">
      <dgm:prSet/>
      <dgm:spPr/>
      <dgm:t>
        <a:bodyPr/>
        <a:lstStyle/>
        <a:p>
          <a:r>
            <a:rPr lang="en-US"/>
            <a:t>Individual wants to be in Lifesharing</a:t>
          </a:r>
        </a:p>
      </dgm:t>
    </dgm:pt>
    <dgm:pt modelId="{A1650818-A8FB-4F04-A962-8B9F9062081E}" type="parTrans" cxnId="{1D84C6D6-F72E-4F01-BFDF-BEA4235F93F6}">
      <dgm:prSet/>
      <dgm:spPr/>
      <dgm:t>
        <a:bodyPr/>
        <a:lstStyle/>
        <a:p>
          <a:endParaRPr lang="en-US"/>
        </a:p>
      </dgm:t>
    </dgm:pt>
    <dgm:pt modelId="{45FAF1D6-C2B1-4CE8-B6C0-5BF3032C2867}" type="sibTrans" cxnId="{1D84C6D6-F72E-4F01-BFDF-BEA4235F93F6}">
      <dgm:prSet/>
      <dgm:spPr/>
      <dgm:t>
        <a:bodyPr/>
        <a:lstStyle/>
        <a:p>
          <a:endParaRPr lang="en-US"/>
        </a:p>
      </dgm:t>
    </dgm:pt>
    <dgm:pt modelId="{6B881B3C-3903-4860-843F-326176E886EB}">
      <dgm:prSet/>
      <dgm:spPr/>
      <dgm:t>
        <a:bodyPr/>
        <a:lstStyle/>
        <a:p>
          <a:r>
            <a:rPr lang="en-US"/>
            <a:t>Funding—Consolidated Waiver, private pay, Community Waiver</a:t>
          </a:r>
        </a:p>
      </dgm:t>
    </dgm:pt>
    <dgm:pt modelId="{8EA655B4-8836-4E83-9725-53E17D048982}" type="parTrans" cxnId="{3F8686F8-27E7-4A53-AC92-C956A57B94EE}">
      <dgm:prSet/>
      <dgm:spPr/>
      <dgm:t>
        <a:bodyPr/>
        <a:lstStyle/>
        <a:p>
          <a:endParaRPr lang="en-US"/>
        </a:p>
      </dgm:t>
    </dgm:pt>
    <dgm:pt modelId="{A251B25B-99B8-44A5-ACE8-07801F8D2613}" type="sibTrans" cxnId="{3F8686F8-27E7-4A53-AC92-C956A57B94EE}">
      <dgm:prSet/>
      <dgm:spPr/>
      <dgm:t>
        <a:bodyPr/>
        <a:lstStyle/>
        <a:p>
          <a:endParaRPr lang="en-US"/>
        </a:p>
      </dgm:t>
    </dgm:pt>
    <dgm:pt modelId="{B84AC1FC-3256-4A4B-8333-7149F10103BC}">
      <dgm:prSet/>
      <dgm:spPr/>
      <dgm:t>
        <a:bodyPr/>
        <a:lstStyle/>
        <a:p>
          <a:r>
            <a:rPr lang="en-US"/>
            <a:t>Meets regulated requirements </a:t>
          </a:r>
        </a:p>
      </dgm:t>
    </dgm:pt>
    <dgm:pt modelId="{F472A190-B770-4318-98DC-623FDEA8153E}" type="parTrans" cxnId="{A73D2DC6-CCCC-41C8-9803-0A7F55F45683}">
      <dgm:prSet/>
      <dgm:spPr/>
      <dgm:t>
        <a:bodyPr/>
        <a:lstStyle/>
        <a:p>
          <a:endParaRPr lang="en-US"/>
        </a:p>
      </dgm:t>
    </dgm:pt>
    <dgm:pt modelId="{36A97826-566F-42E3-AA07-FFF98818E063}" type="sibTrans" cxnId="{A73D2DC6-CCCC-41C8-9803-0A7F55F45683}">
      <dgm:prSet/>
      <dgm:spPr/>
      <dgm:t>
        <a:bodyPr/>
        <a:lstStyle/>
        <a:p>
          <a:endParaRPr lang="en-US"/>
        </a:p>
      </dgm:t>
    </dgm:pt>
    <dgm:pt modelId="{BB99D698-EACC-498E-A614-9BA822C317EE}">
      <dgm:prSet/>
      <dgm:spPr/>
      <dgm:t>
        <a:bodyPr/>
        <a:lstStyle/>
        <a:p>
          <a:r>
            <a:rPr lang="en-US"/>
            <a:t>Support from natural family and other supports </a:t>
          </a:r>
        </a:p>
      </dgm:t>
    </dgm:pt>
    <dgm:pt modelId="{30E4F98D-F7AA-45F7-A308-061C3E41551F}" type="parTrans" cxnId="{79D27442-CA79-476B-8206-0AC8F13AD32D}">
      <dgm:prSet/>
      <dgm:spPr/>
      <dgm:t>
        <a:bodyPr/>
        <a:lstStyle/>
        <a:p>
          <a:endParaRPr lang="en-US"/>
        </a:p>
      </dgm:t>
    </dgm:pt>
    <dgm:pt modelId="{92F41D68-1413-4CE7-B234-5CA5DC642210}" type="sibTrans" cxnId="{79D27442-CA79-476B-8206-0AC8F13AD32D}">
      <dgm:prSet/>
      <dgm:spPr/>
      <dgm:t>
        <a:bodyPr/>
        <a:lstStyle/>
        <a:p>
          <a:endParaRPr lang="en-US"/>
        </a:p>
      </dgm:t>
    </dgm:pt>
    <dgm:pt modelId="{88AF92F5-6A86-403F-B61B-96598FD2D624}" type="pres">
      <dgm:prSet presAssocID="{EE508FDE-4C2D-4959-9E79-35EFF965C3B6}" presName="vert0" presStyleCnt="0">
        <dgm:presLayoutVars>
          <dgm:dir/>
          <dgm:animOne val="branch"/>
          <dgm:animLvl val="lvl"/>
        </dgm:presLayoutVars>
      </dgm:prSet>
      <dgm:spPr/>
      <dgm:t>
        <a:bodyPr/>
        <a:lstStyle/>
        <a:p>
          <a:endParaRPr lang="en-US"/>
        </a:p>
      </dgm:t>
    </dgm:pt>
    <dgm:pt modelId="{B0CDC066-C95F-4258-9D97-A6B4476B2AD7}" type="pres">
      <dgm:prSet presAssocID="{E1718859-F9AB-4AE6-BD64-E996F308407F}" presName="thickLine" presStyleLbl="alignNode1" presStyleIdx="0" presStyleCnt="4"/>
      <dgm:spPr/>
    </dgm:pt>
    <dgm:pt modelId="{81E906C8-511E-4DA5-A661-E3705E610642}" type="pres">
      <dgm:prSet presAssocID="{E1718859-F9AB-4AE6-BD64-E996F308407F}" presName="horz1" presStyleCnt="0"/>
      <dgm:spPr/>
    </dgm:pt>
    <dgm:pt modelId="{F0DF0D13-6AFE-4081-B373-2A3053448A31}" type="pres">
      <dgm:prSet presAssocID="{E1718859-F9AB-4AE6-BD64-E996F308407F}" presName="tx1" presStyleLbl="revTx" presStyleIdx="0" presStyleCnt="4"/>
      <dgm:spPr/>
      <dgm:t>
        <a:bodyPr/>
        <a:lstStyle/>
        <a:p>
          <a:endParaRPr lang="en-US"/>
        </a:p>
      </dgm:t>
    </dgm:pt>
    <dgm:pt modelId="{585EE446-1573-4E97-8459-322B73B61789}" type="pres">
      <dgm:prSet presAssocID="{E1718859-F9AB-4AE6-BD64-E996F308407F}" presName="vert1" presStyleCnt="0"/>
      <dgm:spPr/>
    </dgm:pt>
    <dgm:pt modelId="{3AB66000-C451-48AA-BDD6-6F8620DE0AE5}" type="pres">
      <dgm:prSet presAssocID="{6B881B3C-3903-4860-843F-326176E886EB}" presName="thickLine" presStyleLbl="alignNode1" presStyleIdx="1" presStyleCnt="4"/>
      <dgm:spPr/>
    </dgm:pt>
    <dgm:pt modelId="{1BBBBED1-915A-48FE-A871-994EC3B175A7}" type="pres">
      <dgm:prSet presAssocID="{6B881B3C-3903-4860-843F-326176E886EB}" presName="horz1" presStyleCnt="0"/>
      <dgm:spPr/>
    </dgm:pt>
    <dgm:pt modelId="{C5579130-2851-44BC-9185-40B9262F00A1}" type="pres">
      <dgm:prSet presAssocID="{6B881B3C-3903-4860-843F-326176E886EB}" presName="tx1" presStyleLbl="revTx" presStyleIdx="1" presStyleCnt="4"/>
      <dgm:spPr/>
      <dgm:t>
        <a:bodyPr/>
        <a:lstStyle/>
        <a:p>
          <a:endParaRPr lang="en-US"/>
        </a:p>
      </dgm:t>
    </dgm:pt>
    <dgm:pt modelId="{AA33DDEC-3A4C-4B89-825E-3FFD8B4DAEED}" type="pres">
      <dgm:prSet presAssocID="{6B881B3C-3903-4860-843F-326176E886EB}" presName="vert1" presStyleCnt="0"/>
      <dgm:spPr/>
    </dgm:pt>
    <dgm:pt modelId="{6B7CF686-C6DE-4657-BB98-27D8686239FE}" type="pres">
      <dgm:prSet presAssocID="{B84AC1FC-3256-4A4B-8333-7149F10103BC}" presName="thickLine" presStyleLbl="alignNode1" presStyleIdx="2" presStyleCnt="4"/>
      <dgm:spPr/>
    </dgm:pt>
    <dgm:pt modelId="{CF625479-C808-4631-80EF-98BBDCAC38F1}" type="pres">
      <dgm:prSet presAssocID="{B84AC1FC-3256-4A4B-8333-7149F10103BC}" presName="horz1" presStyleCnt="0"/>
      <dgm:spPr/>
    </dgm:pt>
    <dgm:pt modelId="{043B5ADC-7D94-4A2A-9CAA-13809C03AE88}" type="pres">
      <dgm:prSet presAssocID="{B84AC1FC-3256-4A4B-8333-7149F10103BC}" presName="tx1" presStyleLbl="revTx" presStyleIdx="2" presStyleCnt="4"/>
      <dgm:spPr/>
      <dgm:t>
        <a:bodyPr/>
        <a:lstStyle/>
        <a:p>
          <a:endParaRPr lang="en-US"/>
        </a:p>
      </dgm:t>
    </dgm:pt>
    <dgm:pt modelId="{23654E7D-36C3-4C55-88EC-B10D94914449}" type="pres">
      <dgm:prSet presAssocID="{B84AC1FC-3256-4A4B-8333-7149F10103BC}" presName="vert1" presStyleCnt="0"/>
      <dgm:spPr/>
    </dgm:pt>
    <dgm:pt modelId="{AB8E7734-B8DF-423F-B6C4-17E08AE90965}" type="pres">
      <dgm:prSet presAssocID="{BB99D698-EACC-498E-A614-9BA822C317EE}" presName="thickLine" presStyleLbl="alignNode1" presStyleIdx="3" presStyleCnt="4"/>
      <dgm:spPr/>
    </dgm:pt>
    <dgm:pt modelId="{18348772-7F58-4E92-BCF3-E37CC4C7E5F3}" type="pres">
      <dgm:prSet presAssocID="{BB99D698-EACC-498E-A614-9BA822C317EE}" presName="horz1" presStyleCnt="0"/>
      <dgm:spPr/>
    </dgm:pt>
    <dgm:pt modelId="{E365E6A2-6073-4D94-9F05-3A23D9B8E939}" type="pres">
      <dgm:prSet presAssocID="{BB99D698-EACC-498E-A614-9BA822C317EE}" presName="tx1" presStyleLbl="revTx" presStyleIdx="3" presStyleCnt="4"/>
      <dgm:spPr/>
      <dgm:t>
        <a:bodyPr/>
        <a:lstStyle/>
        <a:p>
          <a:endParaRPr lang="en-US"/>
        </a:p>
      </dgm:t>
    </dgm:pt>
    <dgm:pt modelId="{AE59A5C7-62DB-40F9-8049-4A7B53746226}" type="pres">
      <dgm:prSet presAssocID="{BB99D698-EACC-498E-A614-9BA822C317EE}" presName="vert1" presStyleCnt="0"/>
      <dgm:spPr/>
    </dgm:pt>
  </dgm:ptLst>
  <dgm:cxnLst>
    <dgm:cxn modelId="{C267FEE7-6898-499D-B68E-761F340A4BE7}" type="presOf" srcId="{EE508FDE-4C2D-4959-9E79-35EFF965C3B6}" destId="{88AF92F5-6A86-403F-B61B-96598FD2D624}" srcOrd="0" destOrd="0" presId="urn:microsoft.com/office/officeart/2008/layout/LinedList"/>
    <dgm:cxn modelId="{A73D2DC6-CCCC-41C8-9803-0A7F55F45683}" srcId="{EE508FDE-4C2D-4959-9E79-35EFF965C3B6}" destId="{B84AC1FC-3256-4A4B-8333-7149F10103BC}" srcOrd="2" destOrd="0" parTransId="{F472A190-B770-4318-98DC-623FDEA8153E}" sibTransId="{36A97826-566F-42E3-AA07-FFF98818E063}"/>
    <dgm:cxn modelId="{79D27442-CA79-476B-8206-0AC8F13AD32D}" srcId="{EE508FDE-4C2D-4959-9E79-35EFF965C3B6}" destId="{BB99D698-EACC-498E-A614-9BA822C317EE}" srcOrd="3" destOrd="0" parTransId="{30E4F98D-F7AA-45F7-A308-061C3E41551F}" sibTransId="{92F41D68-1413-4CE7-B234-5CA5DC642210}"/>
    <dgm:cxn modelId="{E4249A96-A1C5-4382-B379-50CE0F8DEA18}" type="presOf" srcId="{E1718859-F9AB-4AE6-BD64-E996F308407F}" destId="{F0DF0D13-6AFE-4081-B373-2A3053448A31}" srcOrd="0" destOrd="0" presId="urn:microsoft.com/office/officeart/2008/layout/LinedList"/>
    <dgm:cxn modelId="{3F8686F8-27E7-4A53-AC92-C956A57B94EE}" srcId="{EE508FDE-4C2D-4959-9E79-35EFF965C3B6}" destId="{6B881B3C-3903-4860-843F-326176E886EB}" srcOrd="1" destOrd="0" parTransId="{8EA655B4-8836-4E83-9725-53E17D048982}" sibTransId="{A251B25B-99B8-44A5-ACE8-07801F8D2613}"/>
    <dgm:cxn modelId="{1D84C6D6-F72E-4F01-BFDF-BEA4235F93F6}" srcId="{EE508FDE-4C2D-4959-9E79-35EFF965C3B6}" destId="{E1718859-F9AB-4AE6-BD64-E996F308407F}" srcOrd="0" destOrd="0" parTransId="{A1650818-A8FB-4F04-A962-8B9F9062081E}" sibTransId="{45FAF1D6-C2B1-4CE8-B6C0-5BF3032C2867}"/>
    <dgm:cxn modelId="{66A761F2-C12E-4351-ADA7-EBF8A50B8A3B}" type="presOf" srcId="{BB99D698-EACC-498E-A614-9BA822C317EE}" destId="{E365E6A2-6073-4D94-9F05-3A23D9B8E939}" srcOrd="0" destOrd="0" presId="urn:microsoft.com/office/officeart/2008/layout/LinedList"/>
    <dgm:cxn modelId="{D945F90B-9F04-4D59-8986-015A441A8DD6}" type="presOf" srcId="{B84AC1FC-3256-4A4B-8333-7149F10103BC}" destId="{043B5ADC-7D94-4A2A-9CAA-13809C03AE88}" srcOrd="0" destOrd="0" presId="urn:microsoft.com/office/officeart/2008/layout/LinedList"/>
    <dgm:cxn modelId="{A0E282F0-D5B7-4AA5-9D1C-9077DA3522D7}" type="presOf" srcId="{6B881B3C-3903-4860-843F-326176E886EB}" destId="{C5579130-2851-44BC-9185-40B9262F00A1}" srcOrd="0" destOrd="0" presId="urn:microsoft.com/office/officeart/2008/layout/LinedList"/>
    <dgm:cxn modelId="{84202B88-2C78-41DE-987D-B9A1DD8B9A61}" type="presParOf" srcId="{88AF92F5-6A86-403F-B61B-96598FD2D624}" destId="{B0CDC066-C95F-4258-9D97-A6B4476B2AD7}" srcOrd="0" destOrd="0" presId="urn:microsoft.com/office/officeart/2008/layout/LinedList"/>
    <dgm:cxn modelId="{398D4663-B422-4518-9304-C019A0A653F6}" type="presParOf" srcId="{88AF92F5-6A86-403F-B61B-96598FD2D624}" destId="{81E906C8-511E-4DA5-A661-E3705E610642}" srcOrd="1" destOrd="0" presId="urn:microsoft.com/office/officeart/2008/layout/LinedList"/>
    <dgm:cxn modelId="{9F0983ED-61E5-4271-BA1A-052877D45C9A}" type="presParOf" srcId="{81E906C8-511E-4DA5-A661-E3705E610642}" destId="{F0DF0D13-6AFE-4081-B373-2A3053448A31}" srcOrd="0" destOrd="0" presId="urn:microsoft.com/office/officeart/2008/layout/LinedList"/>
    <dgm:cxn modelId="{D363BFC5-9861-4662-8046-2B64DC0706C7}" type="presParOf" srcId="{81E906C8-511E-4DA5-A661-E3705E610642}" destId="{585EE446-1573-4E97-8459-322B73B61789}" srcOrd="1" destOrd="0" presId="urn:microsoft.com/office/officeart/2008/layout/LinedList"/>
    <dgm:cxn modelId="{A3BAF684-BB83-4805-8618-6DF589063183}" type="presParOf" srcId="{88AF92F5-6A86-403F-B61B-96598FD2D624}" destId="{3AB66000-C451-48AA-BDD6-6F8620DE0AE5}" srcOrd="2" destOrd="0" presId="urn:microsoft.com/office/officeart/2008/layout/LinedList"/>
    <dgm:cxn modelId="{24153D49-F9B7-4AD4-A813-02807423D4A3}" type="presParOf" srcId="{88AF92F5-6A86-403F-B61B-96598FD2D624}" destId="{1BBBBED1-915A-48FE-A871-994EC3B175A7}" srcOrd="3" destOrd="0" presId="urn:microsoft.com/office/officeart/2008/layout/LinedList"/>
    <dgm:cxn modelId="{6DD7D0A7-72E9-4B6E-AD8C-3CA302A5B234}" type="presParOf" srcId="{1BBBBED1-915A-48FE-A871-994EC3B175A7}" destId="{C5579130-2851-44BC-9185-40B9262F00A1}" srcOrd="0" destOrd="0" presId="urn:microsoft.com/office/officeart/2008/layout/LinedList"/>
    <dgm:cxn modelId="{74B8FF2F-514E-4519-90EA-E1C7EB129113}" type="presParOf" srcId="{1BBBBED1-915A-48FE-A871-994EC3B175A7}" destId="{AA33DDEC-3A4C-4B89-825E-3FFD8B4DAEED}" srcOrd="1" destOrd="0" presId="urn:microsoft.com/office/officeart/2008/layout/LinedList"/>
    <dgm:cxn modelId="{EEBFDACB-4948-46DE-AEE8-E5ABE5A2B020}" type="presParOf" srcId="{88AF92F5-6A86-403F-B61B-96598FD2D624}" destId="{6B7CF686-C6DE-4657-BB98-27D8686239FE}" srcOrd="4" destOrd="0" presId="urn:microsoft.com/office/officeart/2008/layout/LinedList"/>
    <dgm:cxn modelId="{3C6616D9-82A4-4777-A57C-DC201BB616AA}" type="presParOf" srcId="{88AF92F5-6A86-403F-B61B-96598FD2D624}" destId="{CF625479-C808-4631-80EF-98BBDCAC38F1}" srcOrd="5" destOrd="0" presId="urn:microsoft.com/office/officeart/2008/layout/LinedList"/>
    <dgm:cxn modelId="{54823BAA-04F9-4CC5-B4C7-780B63293914}" type="presParOf" srcId="{CF625479-C808-4631-80EF-98BBDCAC38F1}" destId="{043B5ADC-7D94-4A2A-9CAA-13809C03AE88}" srcOrd="0" destOrd="0" presId="urn:microsoft.com/office/officeart/2008/layout/LinedList"/>
    <dgm:cxn modelId="{7C4B0D36-0811-4EBF-876D-FE5F1D288897}" type="presParOf" srcId="{CF625479-C808-4631-80EF-98BBDCAC38F1}" destId="{23654E7D-36C3-4C55-88EC-B10D94914449}" srcOrd="1" destOrd="0" presId="urn:microsoft.com/office/officeart/2008/layout/LinedList"/>
    <dgm:cxn modelId="{567DFF0D-3CFC-4382-839A-0C21F1A0D4BA}" type="presParOf" srcId="{88AF92F5-6A86-403F-B61B-96598FD2D624}" destId="{AB8E7734-B8DF-423F-B6C4-17E08AE90965}" srcOrd="6" destOrd="0" presId="urn:microsoft.com/office/officeart/2008/layout/LinedList"/>
    <dgm:cxn modelId="{764A9BB5-94A6-4221-B2B3-AE5FEC890EF8}" type="presParOf" srcId="{88AF92F5-6A86-403F-B61B-96598FD2D624}" destId="{18348772-7F58-4E92-BCF3-E37CC4C7E5F3}" srcOrd="7" destOrd="0" presId="urn:microsoft.com/office/officeart/2008/layout/LinedList"/>
    <dgm:cxn modelId="{FE444DC2-C94C-42DF-B2FC-160DA78AC3B2}" type="presParOf" srcId="{18348772-7F58-4E92-BCF3-E37CC4C7E5F3}" destId="{E365E6A2-6073-4D94-9F05-3A23D9B8E939}" srcOrd="0" destOrd="0" presId="urn:microsoft.com/office/officeart/2008/layout/LinedList"/>
    <dgm:cxn modelId="{1E75AE65-72F1-4BBA-A83E-481B407E9C3B}" type="presParOf" srcId="{18348772-7F58-4E92-BCF3-E37CC4C7E5F3}" destId="{AE59A5C7-62DB-40F9-8049-4A7B537462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DA13DA-0070-4083-A80F-47ECF339EEDE}" type="doc">
      <dgm:prSet loTypeId="urn:microsoft.com/office/officeart/2005/8/layout/list1" loCatId="list" qsTypeId="urn:microsoft.com/office/officeart/2005/8/quickstyle/simple3" qsCatId="simple" csTypeId="urn:microsoft.com/office/officeart/2005/8/colors/accent3_2" csCatId="accent3"/>
      <dgm:spPr/>
      <dgm:t>
        <a:bodyPr/>
        <a:lstStyle/>
        <a:p>
          <a:endParaRPr lang="en-US"/>
        </a:p>
      </dgm:t>
    </dgm:pt>
    <dgm:pt modelId="{8AB2D918-E89A-4476-9419-6E67A8D99772}">
      <dgm:prSet/>
      <dgm:spPr/>
      <dgm:t>
        <a:bodyPr/>
        <a:lstStyle/>
        <a:p>
          <a:r>
            <a:rPr lang="en-US"/>
            <a:t>Spend time</a:t>
          </a:r>
        </a:p>
      </dgm:t>
    </dgm:pt>
    <dgm:pt modelId="{BF1A81F5-A3A8-47D4-91A1-0C8394EC3BDC}" type="parTrans" cxnId="{949CAF8E-2787-4100-B300-A83F319BF4A0}">
      <dgm:prSet/>
      <dgm:spPr/>
      <dgm:t>
        <a:bodyPr/>
        <a:lstStyle/>
        <a:p>
          <a:endParaRPr lang="en-US"/>
        </a:p>
      </dgm:t>
    </dgm:pt>
    <dgm:pt modelId="{D705AD01-6269-4294-B404-75F95BBCAD4B}" type="sibTrans" cxnId="{949CAF8E-2787-4100-B300-A83F319BF4A0}">
      <dgm:prSet/>
      <dgm:spPr/>
      <dgm:t>
        <a:bodyPr/>
        <a:lstStyle/>
        <a:p>
          <a:endParaRPr lang="en-US"/>
        </a:p>
      </dgm:t>
    </dgm:pt>
    <dgm:pt modelId="{3D23F4E9-8144-415C-A364-520819860A48}">
      <dgm:prSet/>
      <dgm:spPr/>
      <dgm:t>
        <a:bodyPr/>
        <a:lstStyle/>
        <a:p>
          <a:r>
            <a:rPr lang="en-US"/>
            <a:t>Build a trusting relationship</a:t>
          </a:r>
        </a:p>
      </dgm:t>
    </dgm:pt>
    <dgm:pt modelId="{C48BAEA2-1848-4A4C-8403-35532DD204A0}" type="parTrans" cxnId="{2040129D-FBCC-47AB-B78D-8DD18345546B}">
      <dgm:prSet/>
      <dgm:spPr/>
      <dgm:t>
        <a:bodyPr/>
        <a:lstStyle/>
        <a:p>
          <a:endParaRPr lang="en-US"/>
        </a:p>
      </dgm:t>
    </dgm:pt>
    <dgm:pt modelId="{74028CFA-C8FA-4BFC-9070-3697EB08D267}" type="sibTrans" cxnId="{2040129D-FBCC-47AB-B78D-8DD18345546B}">
      <dgm:prSet/>
      <dgm:spPr/>
      <dgm:t>
        <a:bodyPr/>
        <a:lstStyle/>
        <a:p>
          <a:endParaRPr lang="en-US"/>
        </a:p>
      </dgm:t>
    </dgm:pt>
    <dgm:pt modelId="{E5E01F63-AEEB-415F-8D0A-53A9DD39F818}" type="pres">
      <dgm:prSet presAssocID="{3CDA13DA-0070-4083-A80F-47ECF339EEDE}" presName="linear" presStyleCnt="0">
        <dgm:presLayoutVars>
          <dgm:dir/>
          <dgm:animLvl val="lvl"/>
          <dgm:resizeHandles val="exact"/>
        </dgm:presLayoutVars>
      </dgm:prSet>
      <dgm:spPr/>
      <dgm:t>
        <a:bodyPr/>
        <a:lstStyle/>
        <a:p>
          <a:endParaRPr lang="en-US"/>
        </a:p>
      </dgm:t>
    </dgm:pt>
    <dgm:pt modelId="{3A43E711-EBA6-4AC0-9E64-830273996783}" type="pres">
      <dgm:prSet presAssocID="{8AB2D918-E89A-4476-9419-6E67A8D99772}" presName="parentLin" presStyleCnt="0"/>
      <dgm:spPr/>
    </dgm:pt>
    <dgm:pt modelId="{CCB0B476-D3EC-419C-AFE4-FE35B76FA524}" type="pres">
      <dgm:prSet presAssocID="{8AB2D918-E89A-4476-9419-6E67A8D99772}" presName="parentLeftMargin" presStyleLbl="node1" presStyleIdx="0" presStyleCnt="2"/>
      <dgm:spPr/>
      <dgm:t>
        <a:bodyPr/>
        <a:lstStyle/>
        <a:p>
          <a:endParaRPr lang="en-US"/>
        </a:p>
      </dgm:t>
    </dgm:pt>
    <dgm:pt modelId="{2D63A5CE-3409-4CE4-B9CB-D54939613C5D}" type="pres">
      <dgm:prSet presAssocID="{8AB2D918-E89A-4476-9419-6E67A8D99772}" presName="parentText" presStyleLbl="node1" presStyleIdx="0" presStyleCnt="2">
        <dgm:presLayoutVars>
          <dgm:chMax val="0"/>
          <dgm:bulletEnabled val="1"/>
        </dgm:presLayoutVars>
      </dgm:prSet>
      <dgm:spPr/>
      <dgm:t>
        <a:bodyPr/>
        <a:lstStyle/>
        <a:p>
          <a:endParaRPr lang="en-US"/>
        </a:p>
      </dgm:t>
    </dgm:pt>
    <dgm:pt modelId="{D9A7A3F5-A819-4E84-8920-9C5ECFB802FE}" type="pres">
      <dgm:prSet presAssocID="{8AB2D918-E89A-4476-9419-6E67A8D99772}" presName="negativeSpace" presStyleCnt="0"/>
      <dgm:spPr/>
    </dgm:pt>
    <dgm:pt modelId="{64538057-721E-49CD-9284-867DE5FEBA75}" type="pres">
      <dgm:prSet presAssocID="{8AB2D918-E89A-4476-9419-6E67A8D99772}" presName="childText" presStyleLbl="conFgAcc1" presStyleIdx="0" presStyleCnt="2">
        <dgm:presLayoutVars>
          <dgm:bulletEnabled val="1"/>
        </dgm:presLayoutVars>
      </dgm:prSet>
      <dgm:spPr/>
    </dgm:pt>
    <dgm:pt modelId="{913DD0CF-D703-4049-A551-32B1FCEF45C6}" type="pres">
      <dgm:prSet presAssocID="{D705AD01-6269-4294-B404-75F95BBCAD4B}" presName="spaceBetweenRectangles" presStyleCnt="0"/>
      <dgm:spPr/>
    </dgm:pt>
    <dgm:pt modelId="{843C199A-2936-45B7-8932-B2FD97E3EEFF}" type="pres">
      <dgm:prSet presAssocID="{3D23F4E9-8144-415C-A364-520819860A48}" presName="parentLin" presStyleCnt="0"/>
      <dgm:spPr/>
    </dgm:pt>
    <dgm:pt modelId="{9DD251B1-2C0F-42F3-B164-6CD64170B0EA}" type="pres">
      <dgm:prSet presAssocID="{3D23F4E9-8144-415C-A364-520819860A48}" presName="parentLeftMargin" presStyleLbl="node1" presStyleIdx="0" presStyleCnt="2"/>
      <dgm:spPr/>
      <dgm:t>
        <a:bodyPr/>
        <a:lstStyle/>
        <a:p>
          <a:endParaRPr lang="en-US"/>
        </a:p>
      </dgm:t>
    </dgm:pt>
    <dgm:pt modelId="{71951717-1637-48A5-B71C-DD7F67901A0B}" type="pres">
      <dgm:prSet presAssocID="{3D23F4E9-8144-415C-A364-520819860A48}" presName="parentText" presStyleLbl="node1" presStyleIdx="1" presStyleCnt="2">
        <dgm:presLayoutVars>
          <dgm:chMax val="0"/>
          <dgm:bulletEnabled val="1"/>
        </dgm:presLayoutVars>
      </dgm:prSet>
      <dgm:spPr/>
      <dgm:t>
        <a:bodyPr/>
        <a:lstStyle/>
        <a:p>
          <a:endParaRPr lang="en-US"/>
        </a:p>
      </dgm:t>
    </dgm:pt>
    <dgm:pt modelId="{DE58D16C-7039-4FF3-94C0-91D12227CB7A}" type="pres">
      <dgm:prSet presAssocID="{3D23F4E9-8144-415C-A364-520819860A48}" presName="negativeSpace" presStyleCnt="0"/>
      <dgm:spPr/>
    </dgm:pt>
    <dgm:pt modelId="{E0A43883-85CB-4D08-A963-FACC56500E80}" type="pres">
      <dgm:prSet presAssocID="{3D23F4E9-8144-415C-A364-520819860A48}" presName="childText" presStyleLbl="conFgAcc1" presStyleIdx="1" presStyleCnt="2">
        <dgm:presLayoutVars>
          <dgm:bulletEnabled val="1"/>
        </dgm:presLayoutVars>
      </dgm:prSet>
      <dgm:spPr/>
    </dgm:pt>
  </dgm:ptLst>
  <dgm:cxnLst>
    <dgm:cxn modelId="{B07A1062-A554-47C9-BBAF-7FA971D7A041}" type="presOf" srcId="{3D23F4E9-8144-415C-A364-520819860A48}" destId="{9DD251B1-2C0F-42F3-B164-6CD64170B0EA}" srcOrd="0" destOrd="0" presId="urn:microsoft.com/office/officeart/2005/8/layout/list1"/>
    <dgm:cxn modelId="{949CAF8E-2787-4100-B300-A83F319BF4A0}" srcId="{3CDA13DA-0070-4083-A80F-47ECF339EEDE}" destId="{8AB2D918-E89A-4476-9419-6E67A8D99772}" srcOrd="0" destOrd="0" parTransId="{BF1A81F5-A3A8-47D4-91A1-0C8394EC3BDC}" sibTransId="{D705AD01-6269-4294-B404-75F95BBCAD4B}"/>
    <dgm:cxn modelId="{BA77B02D-B609-4291-A3F6-2AF5140CF62B}" type="presOf" srcId="{8AB2D918-E89A-4476-9419-6E67A8D99772}" destId="{2D63A5CE-3409-4CE4-B9CB-D54939613C5D}" srcOrd="1" destOrd="0" presId="urn:microsoft.com/office/officeart/2005/8/layout/list1"/>
    <dgm:cxn modelId="{36246E12-3641-4A6C-AE03-4CA699DE1755}" type="presOf" srcId="{3D23F4E9-8144-415C-A364-520819860A48}" destId="{71951717-1637-48A5-B71C-DD7F67901A0B}" srcOrd="1" destOrd="0" presId="urn:microsoft.com/office/officeart/2005/8/layout/list1"/>
    <dgm:cxn modelId="{7255BF50-9407-49D2-A7FF-8A9DA1B4A7AB}" type="presOf" srcId="{3CDA13DA-0070-4083-A80F-47ECF339EEDE}" destId="{E5E01F63-AEEB-415F-8D0A-53A9DD39F818}" srcOrd="0" destOrd="0" presId="urn:microsoft.com/office/officeart/2005/8/layout/list1"/>
    <dgm:cxn modelId="{ECCE133A-CD20-499D-B725-691DD31147A8}" type="presOf" srcId="{8AB2D918-E89A-4476-9419-6E67A8D99772}" destId="{CCB0B476-D3EC-419C-AFE4-FE35B76FA524}" srcOrd="0" destOrd="0" presId="urn:microsoft.com/office/officeart/2005/8/layout/list1"/>
    <dgm:cxn modelId="{2040129D-FBCC-47AB-B78D-8DD18345546B}" srcId="{3CDA13DA-0070-4083-A80F-47ECF339EEDE}" destId="{3D23F4E9-8144-415C-A364-520819860A48}" srcOrd="1" destOrd="0" parTransId="{C48BAEA2-1848-4A4C-8403-35532DD204A0}" sibTransId="{74028CFA-C8FA-4BFC-9070-3697EB08D267}"/>
    <dgm:cxn modelId="{1D91847C-51C8-42C7-AED5-CE954990B098}" type="presParOf" srcId="{E5E01F63-AEEB-415F-8D0A-53A9DD39F818}" destId="{3A43E711-EBA6-4AC0-9E64-830273996783}" srcOrd="0" destOrd="0" presId="urn:microsoft.com/office/officeart/2005/8/layout/list1"/>
    <dgm:cxn modelId="{6AB09909-C34B-411E-9491-ADA4802FB453}" type="presParOf" srcId="{3A43E711-EBA6-4AC0-9E64-830273996783}" destId="{CCB0B476-D3EC-419C-AFE4-FE35B76FA524}" srcOrd="0" destOrd="0" presId="urn:microsoft.com/office/officeart/2005/8/layout/list1"/>
    <dgm:cxn modelId="{1FBDF40C-8D48-4981-8CC9-21B8C95C256A}" type="presParOf" srcId="{3A43E711-EBA6-4AC0-9E64-830273996783}" destId="{2D63A5CE-3409-4CE4-B9CB-D54939613C5D}" srcOrd="1" destOrd="0" presId="urn:microsoft.com/office/officeart/2005/8/layout/list1"/>
    <dgm:cxn modelId="{0DF3015C-536F-4967-9793-613477290891}" type="presParOf" srcId="{E5E01F63-AEEB-415F-8D0A-53A9DD39F818}" destId="{D9A7A3F5-A819-4E84-8920-9C5ECFB802FE}" srcOrd="1" destOrd="0" presId="urn:microsoft.com/office/officeart/2005/8/layout/list1"/>
    <dgm:cxn modelId="{950021CC-A4BF-480F-8A29-E9BB42C5D193}" type="presParOf" srcId="{E5E01F63-AEEB-415F-8D0A-53A9DD39F818}" destId="{64538057-721E-49CD-9284-867DE5FEBA75}" srcOrd="2" destOrd="0" presId="urn:microsoft.com/office/officeart/2005/8/layout/list1"/>
    <dgm:cxn modelId="{58217939-18CE-416B-BE1F-6D86F394E260}" type="presParOf" srcId="{E5E01F63-AEEB-415F-8D0A-53A9DD39F818}" destId="{913DD0CF-D703-4049-A551-32B1FCEF45C6}" srcOrd="3" destOrd="0" presId="urn:microsoft.com/office/officeart/2005/8/layout/list1"/>
    <dgm:cxn modelId="{2ED2DF40-CF7A-40FA-9AAA-91886B7C29D0}" type="presParOf" srcId="{E5E01F63-AEEB-415F-8D0A-53A9DD39F818}" destId="{843C199A-2936-45B7-8932-B2FD97E3EEFF}" srcOrd="4" destOrd="0" presId="urn:microsoft.com/office/officeart/2005/8/layout/list1"/>
    <dgm:cxn modelId="{4C50D6F3-3BEE-4D17-B38E-DFE62DCA2A05}" type="presParOf" srcId="{843C199A-2936-45B7-8932-B2FD97E3EEFF}" destId="{9DD251B1-2C0F-42F3-B164-6CD64170B0EA}" srcOrd="0" destOrd="0" presId="urn:microsoft.com/office/officeart/2005/8/layout/list1"/>
    <dgm:cxn modelId="{352EFDDC-0EB5-47C4-8660-8F5670DBB2BD}" type="presParOf" srcId="{843C199A-2936-45B7-8932-B2FD97E3EEFF}" destId="{71951717-1637-48A5-B71C-DD7F67901A0B}" srcOrd="1" destOrd="0" presId="urn:microsoft.com/office/officeart/2005/8/layout/list1"/>
    <dgm:cxn modelId="{972AC754-1986-46E3-85E4-E9205076B75A}" type="presParOf" srcId="{E5E01F63-AEEB-415F-8D0A-53A9DD39F818}" destId="{DE58D16C-7039-4FF3-94C0-91D12227CB7A}" srcOrd="5" destOrd="0" presId="urn:microsoft.com/office/officeart/2005/8/layout/list1"/>
    <dgm:cxn modelId="{25591FB2-FF52-479E-AB8E-DA64BAECF130}" type="presParOf" srcId="{E5E01F63-AEEB-415F-8D0A-53A9DD39F818}" destId="{E0A43883-85CB-4D08-A963-FACC56500E8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F67F1F-3470-4970-8034-98033548552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C54BECA-AFB8-45CF-85B6-8626E471B810}">
      <dgm:prSet/>
      <dgm:spPr/>
      <dgm:t>
        <a:bodyPr/>
        <a:lstStyle/>
        <a:p>
          <a:r>
            <a:rPr lang="en-US"/>
            <a:t>MOST DIFFICULT WHEN STARTING A NEW PROGRAM</a:t>
          </a:r>
        </a:p>
      </dgm:t>
    </dgm:pt>
    <dgm:pt modelId="{FFCD3EED-CA52-453D-B54F-24FD0FA91DD1}" type="parTrans" cxnId="{20E531D1-EFC3-4BEB-AD2E-95E2C231833D}">
      <dgm:prSet/>
      <dgm:spPr/>
      <dgm:t>
        <a:bodyPr/>
        <a:lstStyle/>
        <a:p>
          <a:endParaRPr lang="en-US"/>
        </a:p>
      </dgm:t>
    </dgm:pt>
    <dgm:pt modelId="{66E9A559-5EC2-403E-B3A6-BF06BC43F4CB}" type="sibTrans" cxnId="{20E531D1-EFC3-4BEB-AD2E-95E2C231833D}">
      <dgm:prSet/>
      <dgm:spPr/>
      <dgm:t>
        <a:bodyPr/>
        <a:lstStyle/>
        <a:p>
          <a:endParaRPr lang="en-US"/>
        </a:p>
      </dgm:t>
    </dgm:pt>
    <dgm:pt modelId="{AB61AA20-8A8C-437A-A244-5F3BD1F86D84}">
      <dgm:prSet/>
      <dgm:spPr/>
      <dgm:t>
        <a:bodyPr/>
        <a:lstStyle/>
        <a:p>
          <a:r>
            <a:rPr lang="en-US"/>
            <a:t>WORD OF MOUTH</a:t>
          </a:r>
        </a:p>
      </dgm:t>
    </dgm:pt>
    <dgm:pt modelId="{CEF5FB4B-7022-4894-A08C-ED3F95892F93}" type="parTrans" cxnId="{B2281D3E-FEF1-43A2-97B7-96081DD3AC41}">
      <dgm:prSet/>
      <dgm:spPr/>
      <dgm:t>
        <a:bodyPr/>
        <a:lstStyle/>
        <a:p>
          <a:endParaRPr lang="en-US"/>
        </a:p>
      </dgm:t>
    </dgm:pt>
    <dgm:pt modelId="{18290C7D-8FAB-4FF7-AAD6-2478B6E2C5CF}" type="sibTrans" cxnId="{B2281D3E-FEF1-43A2-97B7-96081DD3AC41}">
      <dgm:prSet/>
      <dgm:spPr/>
      <dgm:t>
        <a:bodyPr/>
        <a:lstStyle/>
        <a:p>
          <a:endParaRPr lang="en-US"/>
        </a:p>
      </dgm:t>
    </dgm:pt>
    <dgm:pt modelId="{8078FE5E-F9B5-4000-A1F0-8F236A60C327}">
      <dgm:prSet/>
      <dgm:spPr/>
      <dgm:t>
        <a:bodyPr/>
        <a:lstStyle/>
        <a:p>
          <a:r>
            <a:rPr lang="en-US" dirty="0"/>
            <a:t>ADVERTISEMENTS</a:t>
          </a:r>
        </a:p>
      </dgm:t>
    </dgm:pt>
    <dgm:pt modelId="{06F929B4-DFED-4D24-9CA4-86E71D09C4D4}" type="parTrans" cxnId="{3243E370-1B78-4398-A129-3B59F43BFAC9}">
      <dgm:prSet/>
      <dgm:spPr/>
      <dgm:t>
        <a:bodyPr/>
        <a:lstStyle/>
        <a:p>
          <a:endParaRPr lang="en-US"/>
        </a:p>
      </dgm:t>
    </dgm:pt>
    <dgm:pt modelId="{ED7B06AC-E887-45EE-96BD-0514BCF636D9}" type="sibTrans" cxnId="{3243E370-1B78-4398-A129-3B59F43BFAC9}">
      <dgm:prSet/>
      <dgm:spPr/>
      <dgm:t>
        <a:bodyPr/>
        <a:lstStyle/>
        <a:p>
          <a:endParaRPr lang="en-US"/>
        </a:p>
      </dgm:t>
    </dgm:pt>
    <dgm:pt modelId="{512223CF-401B-4084-BE4A-292D48D88560}">
      <dgm:prSet/>
      <dgm:spPr/>
      <dgm:t>
        <a:bodyPr/>
        <a:lstStyle/>
        <a:p>
          <a:r>
            <a:rPr lang="en-US" dirty="0"/>
            <a:t>RELIGIOUS, SOCIAL GROUPS</a:t>
          </a:r>
        </a:p>
      </dgm:t>
    </dgm:pt>
    <dgm:pt modelId="{5C066328-AD4B-4CEF-8F90-FB5AF764C922}" type="parTrans" cxnId="{FEE46180-9BF6-4E1B-99D9-7C2A00B20E49}">
      <dgm:prSet/>
      <dgm:spPr/>
      <dgm:t>
        <a:bodyPr/>
        <a:lstStyle/>
        <a:p>
          <a:endParaRPr lang="en-US"/>
        </a:p>
      </dgm:t>
    </dgm:pt>
    <dgm:pt modelId="{44C80C0C-D896-45CD-9F77-8E51C3AA878D}" type="sibTrans" cxnId="{FEE46180-9BF6-4E1B-99D9-7C2A00B20E49}">
      <dgm:prSet/>
      <dgm:spPr/>
      <dgm:t>
        <a:bodyPr/>
        <a:lstStyle/>
        <a:p>
          <a:endParaRPr lang="en-US"/>
        </a:p>
      </dgm:t>
    </dgm:pt>
    <dgm:pt modelId="{8F708CF0-9D64-4E23-B3E5-0183DDFE345B}">
      <dgm:prSet/>
      <dgm:spPr/>
      <dgm:t>
        <a:bodyPr/>
        <a:lstStyle/>
        <a:p>
          <a:r>
            <a:rPr lang="en-US"/>
            <a:t>DAY PROGRAMS</a:t>
          </a:r>
        </a:p>
      </dgm:t>
    </dgm:pt>
    <dgm:pt modelId="{02271C79-15FB-43B3-AD43-0F037595F9C4}" type="parTrans" cxnId="{B1A1324E-BF8E-4498-A631-922A5E8F62E3}">
      <dgm:prSet/>
      <dgm:spPr/>
      <dgm:t>
        <a:bodyPr/>
        <a:lstStyle/>
        <a:p>
          <a:endParaRPr lang="en-US"/>
        </a:p>
      </dgm:t>
    </dgm:pt>
    <dgm:pt modelId="{7D18AAAE-4AA9-4BA3-963D-79EAF017A42C}" type="sibTrans" cxnId="{B1A1324E-BF8E-4498-A631-922A5E8F62E3}">
      <dgm:prSet/>
      <dgm:spPr/>
      <dgm:t>
        <a:bodyPr/>
        <a:lstStyle/>
        <a:p>
          <a:endParaRPr lang="en-US"/>
        </a:p>
      </dgm:t>
    </dgm:pt>
    <dgm:pt modelId="{20B9E827-B1D3-45BA-BE9B-0DC2D954AE99}">
      <dgm:prSet/>
      <dgm:spPr/>
      <dgm:t>
        <a:bodyPr/>
        <a:lstStyle/>
        <a:p>
          <a:r>
            <a:rPr lang="en-US"/>
            <a:t>BE OPEN MINDED</a:t>
          </a:r>
        </a:p>
      </dgm:t>
    </dgm:pt>
    <dgm:pt modelId="{A83E822D-9A28-4E85-B991-A059C71C7C87}" type="parTrans" cxnId="{88217051-A204-46FD-A1EA-20B9F1662974}">
      <dgm:prSet/>
      <dgm:spPr/>
      <dgm:t>
        <a:bodyPr/>
        <a:lstStyle/>
        <a:p>
          <a:endParaRPr lang="en-US"/>
        </a:p>
      </dgm:t>
    </dgm:pt>
    <dgm:pt modelId="{4110BFFF-5D51-4DA7-84B2-37961D4E58C3}" type="sibTrans" cxnId="{88217051-A204-46FD-A1EA-20B9F1662974}">
      <dgm:prSet/>
      <dgm:spPr/>
      <dgm:t>
        <a:bodyPr/>
        <a:lstStyle/>
        <a:p>
          <a:endParaRPr lang="en-US"/>
        </a:p>
      </dgm:t>
    </dgm:pt>
    <dgm:pt modelId="{CAC06A37-20E7-4C8D-B1EC-A4646DEF94C5}">
      <dgm:prSet/>
      <dgm:spPr/>
      <dgm:t>
        <a:bodyPr/>
        <a:lstStyle/>
        <a:p>
          <a:r>
            <a:rPr lang="en-US" dirty="0"/>
            <a:t>COMMUNITY EVENTS</a:t>
          </a:r>
        </a:p>
      </dgm:t>
    </dgm:pt>
    <dgm:pt modelId="{68E5F808-5F07-4C7A-BF5E-05BD2DF6038F}" type="parTrans" cxnId="{71640534-08C9-4361-B2CA-1A4F85375891}">
      <dgm:prSet/>
      <dgm:spPr/>
      <dgm:t>
        <a:bodyPr/>
        <a:lstStyle/>
        <a:p>
          <a:endParaRPr lang="en-US"/>
        </a:p>
      </dgm:t>
    </dgm:pt>
    <dgm:pt modelId="{618B63A6-C055-490D-9BD1-54912D8F4E80}" type="sibTrans" cxnId="{71640534-08C9-4361-B2CA-1A4F85375891}">
      <dgm:prSet/>
      <dgm:spPr/>
      <dgm:t>
        <a:bodyPr/>
        <a:lstStyle/>
        <a:p>
          <a:endParaRPr lang="en-US"/>
        </a:p>
      </dgm:t>
    </dgm:pt>
    <dgm:pt modelId="{3FCF861B-929C-4020-BE20-9A96973AFF2F}" type="pres">
      <dgm:prSet presAssocID="{F4F67F1F-3470-4970-8034-98033548552E}" presName="linear" presStyleCnt="0">
        <dgm:presLayoutVars>
          <dgm:animLvl val="lvl"/>
          <dgm:resizeHandles val="exact"/>
        </dgm:presLayoutVars>
      </dgm:prSet>
      <dgm:spPr/>
      <dgm:t>
        <a:bodyPr/>
        <a:lstStyle/>
        <a:p>
          <a:endParaRPr lang="en-US"/>
        </a:p>
      </dgm:t>
    </dgm:pt>
    <dgm:pt modelId="{781F8CB9-9F6C-4773-99DF-FD00F834DFB1}" type="pres">
      <dgm:prSet presAssocID="{0C54BECA-AFB8-45CF-85B6-8626E471B810}" presName="parentText" presStyleLbl="node1" presStyleIdx="0" presStyleCnt="7">
        <dgm:presLayoutVars>
          <dgm:chMax val="0"/>
          <dgm:bulletEnabled val="1"/>
        </dgm:presLayoutVars>
      </dgm:prSet>
      <dgm:spPr/>
      <dgm:t>
        <a:bodyPr/>
        <a:lstStyle/>
        <a:p>
          <a:endParaRPr lang="en-US"/>
        </a:p>
      </dgm:t>
    </dgm:pt>
    <dgm:pt modelId="{FEF26229-C3DF-4517-A918-8B6B7467C87F}" type="pres">
      <dgm:prSet presAssocID="{66E9A559-5EC2-403E-B3A6-BF06BC43F4CB}" presName="spacer" presStyleCnt="0"/>
      <dgm:spPr/>
    </dgm:pt>
    <dgm:pt modelId="{831C2DD5-7702-4336-802B-AADB7A2FC915}" type="pres">
      <dgm:prSet presAssocID="{AB61AA20-8A8C-437A-A244-5F3BD1F86D84}" presName="parentText" presStyleLbl="node1" presStyleIdx="1" presStyleCnt="7">
        <dgm:presLayoutVars>
          <dgm:chMax val="0"/>
          <dgm:bulletEnabled val="1"/>
        </dgm:presLayoutVars>
      </dgm:prSet>
      <dgm:spPr/>
      <dgm:t>
        <a:bodyPr/>
        <a:lstStyle/>
        <a:p>
          <a:endParaRPr lang="en-US"/>
        </a:p>
      </dgm:t>
    </dgm:pt>
    <dgm:pt modelId="{3048F725-65F8-4280-B6E3-164A480626D9}" type="pres">
      <dgm:prSet presAssocID="{18290C7D-8FAB-4FF7-AAD6-2478B6E2C5CF}" presName="spacer" presStyleCnt="0"/>
      <dgm:spPr/>
    </dgm:pt>
    <dgm:pt modelId="{E5C1A03D-D25C-47B0-ABB2-99F59DE41FEB}" type="pres">
      <dgm:prSet presAssocID="{8078FE5E-F9B5-4000-A1F0-8F236A60C327}" presName="parentText" presStyleLbl="node1" presStyleIdx="2" presStyleCnt="7">
        <dgm:presLayoutVars>
          <dgm:chMax val="0"/>
          <dgm:bulletEnabled val="1"/>
        </dgm:presLayoutVars>
      </dgm:prSet>
      <dgm:spPr/>
      <dgm:t>
        <a:bodyPr/>
        <a:lstStyle/>
        <a:p>
          <a:endParaRPr lang="en-US"/>
        </a:p>
      </dgm:t>
    </dgm:pt>
    <dgm:pt modelId="{35C3DAA0-BA03-4AC6-9BE1-FB0A6DEE7F3C}" type="pres">
      <dgm:prSet presAssocID="{ED7B06AC-E887-45EE-96BD-0514BCF636D9}" presName="spacer" presStyleCnt="0"/>
      <dgm:spPr/>
    </dgm:pt>
    <dgm:pt modelId="{24EECB28-4FF0-47BD-91D4-AF3F856F6DFC}" type="pres">
      <dgm:prSet presAssocID="{512223CF-401B-4084-BE4A-292D48D88560}" presName="parentText" presStyleLbl="node1" presStyleIdx="3" presStyleCnt="7">
        <dgm:presLayoutVars>
          <dgm:chMax val="0"/>
          <dgm:bulletEnabled val="1"/>
        </dgm:presLayoutVars>
      </dgm:prSet>
      <dgm:spPr/>
      <dgm:t>
        <a:bodyPr/>
        <a:lstStyle/>
        <a:p>
          <a:endParaRPr lang="en-US"/>
        </a:p>
      </dgm:t>
    </dgm:pt>
    <dgm:pt modelId="{DFE91582-FE18-4ECD-8429-D6F87514DA31}" type="pres">
      <dgm:prSet presAssocID="{44C80C0C-D896-45CD-9F77-8E51C3AA878D}" presName="spacer" presStyleCnt="0"/>
      <dgm:spPr/>
    </dgm:pt>
    <dgm:pt modelId="{993D6E1E-2471-422F-9C9F-531DCFA8AD1A}" type="pres">
      <dgm:prSet presAssocID="{CAC06A37-20E7-4C8D-B1EC-A4646DEF94C5}" presName="parentText" presStyleLbl="node1" presStyleIdx="4" presStyleCnt="7">
        <dgm:presLayoutVars>
          <dgm:chMax val="0"/>
          <dgm:bulletEnabled val="1"/>
        </dgm:presLayoutVars>
      </dgm:prSet>
      <dgm:spPr/>
      <dgm:t>
        <a:bodyPr/>
        <a:lstStyle/>
        <a:p>
          <a:endParaRPr lang="en-US"/>
        </a:p>
      </dgm:t>
    </dgm:pt>
    <dgm:pt modelId="{098FCB99-91C4-4CAA-8035-86A2B82C3E8A}" type="pres">
      <dgm:prSet presAssocID="{618B63A6-C055-490D-9BD1-54912D8F4E80}" presName="spacer" presStyleCnt="0"/>
      <dgm:spPr/>
    </dgm:pt>
    <dgm:pt modelId="{1F66AE8A-69F4-4982-AB49-D4D8934F47B7}" type="pres">
      <dgm:prSet presAssocID="{8F708CF0-9D64-4E23-B3E5-0183DDFE345B}" presName="parentText" presStyleLbl="node1" presStyleIdx="5" presStyleCnt="7">
        <dgm:presLayoutVars>
          <dgm:chMax val="0"/>
          <dgm:bulletEnabled val="1"/>
        </dgm:presLayoutVars>
      </dgm:prSet>
      <dgm:spPr/>
      <dgm:t>
        <a:bodyPr/>
        <a:lstStyle/>
        <a:p>
          <a:endParaRPr lang="en-US"/>
        </a:p>
      </dgm:t>
    </dgm:pt>
    <dgm:pt modelId="{6F206DCE-3086-4119-94EE-E69B4C5EC452}" type="pres">
      <dgm:prSet presAssocID="{7D18AAAE-4AA9-4BA3-963D-79EAF017A42C}" presName="spacer" presStyleCnt="0"/>
      <dgm:spPr/>
    </dgm:pt>
    <dgm:pt modelId="{92189B06-53DA-43BB-9915-F0EFFCAAC59A}" type="pres">
      <dgm:prSet presAssocID="{20B9E827-B1D3-45BA-BE9B-0DC2D954AE99}" presName="parentText" presStyleLbl="node1" presStyleIdx="6" presStyleCnt="7">
        <dgm:presLayoutVars>
          <dgm:chMax val="0"/>
          <dgm:bulletEnabled val="1"/>
        </dgm:presLayoutVars>
      </dgm:prSet>
      <dgm:spPr/>
      <dgm:t>
        <a:bodyPr/>
        <a:lstStyle/>
        <a:p>
          <a:endParaRPr lang="en-US"/>
        </a:p>
      </dgm:t>
    </dgm:pt>
  </dgm:ptLst>
  <dgm:cxnLst>
    <dgm:cxn modelId="{B2281D3E-FEF1-43A2-97B7-96081DD3AC41}" srcId="{F4F67F1F-3470-4970-8034-98033548552E}" destId="{AB61AA20-8A8C-437A-A244-5F3BD1F86D84}" srcOrd="1" destOrd="0" parTransId="{CEF5FB4B-7022-4894-A08C-ED3F95892F93}" sibTransId="{18290C7D-8FAB-4FF7-AAD6-2478B6E2C5CF}"/>
    <dgm:cxn modelId="{68D79579-3A93-4E61-9AA2-B32DCA58CD0E}" type="presOf" srcId="{20B9E827-B1D3-45BA-BE9B-0DC2D954AE99}" destId="{92189B06-53DA-43BB-9915-F0EFFCAAC59A}" srcOrd="0" destOrd="0" presId="urn:microsoft.com/office/officeart/2005/8/layout/vList2"/>
    <dgm:cxn modelId="{9B4F4ACF-C22F-400B-A9C7-4D67EE1AA354}" type="presOf" srcId="{AB61AA20-8A8C-437A-A244-5F3BD1F86D84}" destId="{831C2DD5-7702-4336-802B-AADB7A2FC915}" srcOrd="0" destOrd="0" presId="urn:microsoft.com/office/officeart/2005/8/layout/vList2"/>
    <dgm:cxn modelId="{C5FB4D45-0331-4778-A1A2-7DA8AFDA86F8}" type="presOf" srcId="{CAC06A37-20E7-4C8D-B1EC-A4646DEF94C5}" destId="{993D6E1E-2471-422F-9C9F-531DCFA8AD1A}" srcOrd="0" destOrd="0" presId="urn:microsoft.com/office/officeart/2005/8/layout/vList2"/>
    <dgm:cxn modelId="{3243E370-1B78-4398-A129-3B59F43BFAC9}" srcId="{F4F67F1F-3470-4970-8034-98033548552E}" destId="{8078FE5E-F9B5-4000-A1F0-8F236A60C327}" srcOrd="2" destOrd="0" parTransId="{06F929B4-DFED-4D24-9CA4-86E71D09C4D4}" sibTransId="{ED7B06AC-E887-45EE-96BD-0514BCF636D9}"/>
    <dgm:cxn modelId="{88217051-A204-46FD-A1EA-20B9F1662974}" srcId="{F4F67F1F-3470-4970-8034-98033548552E}" destId="{20B9E827-B1D3-45BA-BE9B-0DC2D954AE99}" srcOrd="6" destOrd="0" parTransId="{A83E822D-9A28-4E85-B991-A059C71C7C87}" sibTransId="{4110BFFF-5D51-4DA7-84B2-37961D4E58C3}"/>
    <dgm:cxn modelId="{20E531D1-EFC3-4BEB-AD2E-95E2C231833D}" srcId="{F4F67F1F-3470-4970-8034-98033548552E}" destId="{0C54BECA-AFB8-45CF-85B6-8626E471B810}" srcOrd="0" destOrd="0" parTransId="{FFCD3EED-CA52-453D-B54F-24FD0FA91DD1}" sibTransId="{66E9A559-5EC2-403E-B3A6-BF06BC43F4CB}"/>
    <dgm:cxn modelId="{B1A1324E-BF8E-4498-A631-922A5E8F62E3}" srcId="{F4F67F1F-3470-4970-8034-98033548552E}" destId="{8F708CF0-9D64-4E23-B3E5-0183DDFE345B}" srcOrd="5" destOrd="0" parTransId="{02271C79-15FB-43B3-AD43-0F037595F9C4}" sibTransId="{7D18AAAE-4AA9-4BA3-963D-79EAF017A42C}"/>
    <dgm:cxn modelId="{943F56F6-5C36-4CFE-ABFA-CB24BAC86CD0}" type="presOf" srcId="{F4F67F1F-3470-4970-8034-98033548552E}" destId="{3FCF861B-929C-4020-BE20-9A96973AFF2F}" srcOrd="0" destOrd="0" presId="urn:microsoft.com/office/officeart/2005/8/layout/vList2"/>
    <dgm:cxn modelId="{EB29CBCB-2CE3-4F76-84C4-44B9EF42CDCF}" type="presOf" srcId="{8078FE5E-F9B5-4000-A1F0-8F236A60C327}" destId="{E5C1A03D-D25C-47B0-ABB2-99F59DE41FEB}" srcOrd="0" destOrd="0" presId="urn:microsoft.com/office/officeart/2005/8/layout/vList2"/>
    <dgm:cxn modelId="{71640534-08C9-4361-B2CA-1A4F85375891}" srcId="{F4F67F1F-3470-4970-8034-98033548552E}" destId="{CAC06A37-20E7-4C8D-B1EC-A4646DEF94C5}" srcOrd="4" destOrd="0" parTransId="{68E5F808-5F07-4C7A-BF5E-05BD2DF6038F}" sibTransId="{618B63A6-C055-490D-9BD1-54912D8F4E80}"/>
    <dgm:cxn modelId="{FEE46180-9BF6-4E1B-99D9-7C2A00B20E49}" srcId="{F4F67F1F-3470-4970-8034-98033548552E}" destId="{512223CF-401B-4084-BE4A-292D48D88560}" srcOrd="3" destOrd="0" parTransId="{5C066328-AD4B-4CEF-8F90-FB5AF764C922}" sibTransId="{44C80C0C-D896-45CD-9F77-8E51C3AA878D}"/>
    <dgm:cxn modelId="{6F06265F-27C4-47E2-8ABD-57981CF60EEE}" type="presOf" srcId="{0C54BECA-AFB8-45CF-85B6-8626E471B810}" destId="{781F8CB9-9F6C-4773-99DF-FD00F834DFB1}" srcOrd="0" destOrd="0" presId="urn:microsoft.com/office/officeart/2005/8/layout/vList2"/>
    <dgm:cxn modelId="{583366F1-2FD8-4892-A7C6-28511AEC7B02}" type="presOf" srcId="{8F708CF0-9D64-4E23-B3E5-0183DDFE345B}" destId="{1F66AE8A-69F4-4982-AB49-D4D8934F47B7}" srcOrd="0" destOrd="0" presId="urn:microsoft.com/office/officeart/2005/8/layout/vList2"/>
    <dgm:cxn modelId="{6B01D333-0EFB-49B4-9D4C-4289CDF02FE5}" type="presOf" srcId="{512223CF-401B-4084-BE4A-292D48D88560}" destId="{24EECB28-4FF0-47BD-91D4-AF3F856F6DFC}" srcOrd="0" destOrd="0" presId="urn:microsoft.com/office/officeart/2005/8/layout/vList2"/>
    <dgm:cxn modelId="{F01334BC-0714-4B2C-A5EA-E6C13AE92DCC}" type="presParOf" srcId="{3FCF861B-929C-4020-BE20-9A96973AFF2F}" destId="{781F8CB9-9F6C-4773-99DF-FD00F834DFB1}" srcOrd="0" destOrd="0" presId="urn:microsoft.com/office/officeart/2005/8/layout/vList2"/>
    <dgm:cxn modelId="{58D7F3DF-D92B-4CA9-B3BE-24106BC5017F}" type="presParOf" srcId="{3FCF861B-929C-4020-BE20-9A96973AFF2F}" destId="{FEF26229-C3DF-4517-A918-8B6B7467C87F}" srcOrd="1" destOrd="0" presId="urn:microsoft.com/office/officeart/2005/8/layout/vList2"/>
    <dgm:cxn modelId="{8EF4BAB6-8AF6-43DE-956C-C6D127B305FB}" type="presParOf" srcId="{3FCF861B-929C-4020-BE20-9A96973AFF2F}" destId="{831C2DD5-7702-4336-802B-AADB7A2FC915}" srcOrd="2" destOrd="0" presId="urn:microsoft.com/office/officeart/2005/8/layout/vList2"/>
    <dgm:cxn modelId="{BA04C655-1D23-41C1-AC62-55FB05256675}" type="presParOf" srcId="{3FCF861B-929C-4020-BE20-9A96973AFF2F}" destId="{3048F725-65F8-4280-B6E3-164A480626D9}" srcOrd="3" destOrd="0" presId="urn:microsoft.com/office/officeart/2005/8/layout/vList2"/>
    <dgm:cxn modelId="{C9885D55-CCFF-400C-80E9-299DE2D93FCD}" type="presParOf" srcId="{3FCF861B-929C-4020-BE20-9A96973AFF2F}" destId="{E5C1A03D-D25C-47B0-ABB2-99F59DE41FEB}" srcOrd="4" destOrd="0" presId="urn:microsoft.com/office/officeart/2005/8/layout/vList2"/>
    <dgm:cxn modelId="{A2BB0F6B-3B4D-4EE3-9B67-16762C8F7411}" type="presParOf" srcId="{3FCF861B-929C-4020-BE20-9A96973AFF2F}" destId="{35C3DAA0-BA03-4AC6-9BE1-FB0A6DEE7F3C}" srcOrd="5" destOrd="0" presId="urn:microsoft.com/office/officeart/2005/8/layout/vList2"/>
    <dgm:cxn modelId="{E0B198F2-9BEE-4463-BEBB-8C5FEDA1032C}" type="presParOf" srcId="{3FCF861B-929C-4020-BE20-9A96973AFF2F}" destId="{24EECB28-4FF0-47BD-91D4-AF3F856F6DFC}" srcOrd="6" destOrd="0" presId="urn:microsoft.com/office/officeart/2005/8/layout/vList2"/>
    <dgm:cxn modelId="{834D1324-D34F-4790-8ADD-D5D0DCF3FB89}" type="presParOf" srcId="{3FCF861B-929C-4020-BE20-9A96973AFF2F}" destId="{DFE91582-FE18-4ECD-8429-D6F87514DA31}" srcOrd="7" destOrd="0" presId="urn:microsoft.com/office/officeart/2005/8/layout/vList2"/>
    <dgm:cxn modelId="{B9DE7BB4-60E0-4D77-BA7F-CD77F2948F92}" type="presParOf" srcId="{3FCF861B-929C-4020-BE20-9A96973AFF2F}" destId="{993D6E1E-2471-422F-9C9F-531DCFA8AD1A}" srcOrd="8" destOrd="0" presId="urn:microsoft.com/office/officeart/2005/8/layout/vList2"/>
    <dgm:cxn modelId="{5041A15B-2AE0-416A-9739-86D58311A2A5}" type="presParOf" srcId="{3FCF861B-929C-4020-BE20-9A96973AFF2F}" destId="{098FCB99-91C4-4CAA-8035-86A2B82C3E8A}" srcOrd="9" destOrd="0" presId="urn:microsoft.com/office/officeart/2005/8/layout/vList2"/>
    <dgm:cxn modelId="{716BC8CC-7632-4279-ADC1-5AAB6ED1B7CD}" type="presParOf" srcId="{3FCF861B-929C-4020-BE20-9A96973AFF2F}" destId="{1F66AE8A-69F4-4982-AB49-D4D8934F47B7}" srcOrd="10" destOrd="0" presId="urn:microsoft.com/office/officeart/2005/8/layout/vList2"/>
    <dgm:cxn modelId="{6991CEFE-1D64-48C0-9025-D3E780D4FD56}" type="presParOf" srcId="{3FCF861B-929C-4020-BE20-9A96973AFF2F}" destId="{6F206DCE-3086-4119-94EE-E69B4C5EC452}" srcOrd="11" destOrd="0" presId="urn:microsoft.com/office/officeart/2005/8/layout/vList2"/>
    <dgm:cxn modelId="{5D2D3923-199C-40B5-A38D-9C9BC15004F3}" type="presParOf" srcId="{3FCF861B-929C-4020-BE20-9A96973AFF2F}" destId="{92189B06-53DA-43BB-9915-F0EFFCAAC59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BC1C05-1BCC-4090-A0F9-BFCD0EC1382F}" type="doc">
      <dgm:prSet loTypeId="urn:microsoft.com/office/officeart/2008/layout/LinedList" loCatId="list" qsTypeId="urn:microsoft.com/office/officeart/2005/8/quickstyle/simple4" qsCatId="simple" csTypeId="urn:microsoft.com/office/officeart/2005/8/colors/accent6_2" csCatId="accent6"/>
      <dgm:spPr/>
      <dgm:t>
        <a:bodyPr/>
        <a:lstStyle/>
        <a:p>
          <a:endParaRPr lang="en-US"/>
        </a:p>
      </dgm:t>
    </dgm:pt>
    <dgm:pt modelId="{EB7B0755-6C48-4877-98AD-2751C6F99580}">
      <dgm:prSet/>
      <dgm:spPr/>
      <dgm:t>
        <a:bodyPr/>
        <a:lstStyle/>
        <a:p>
          <a:r>
            <a:rPr lang="en-US"/>
            <a:t>Budgeting</a:t>
          </a:r>
        </a:p>
      </dgm:t>
    </dgm:pt>
    <dgm:pt modelId="{9B611BFE-8EFE-4F38-947F-51174820DD9C}" type="parTrans" cxnId="{BC2F1463-270D-44C2-9E54-BF1FF98C7EAE}">
      <dgm:prSet/>
      <dgm:spPr/>
      <dgm:t>
        <a:bodyPr/>
        <a:lstStyle/>
        <a:p>
          <a:endParaRPr lang="en-US"/>
        </a:p>
      </dgm:t>
    </dgm:pt>
    <dgm:pt modelId="{56E9621A-8AF6-4210-AD23-6418E0446B1B}" type="sibTrans" cxnId="{BC2F1463-270D-44C2-9E54-BF1FF98C7EAE}">
      <dgm:prSet/>
      <dgm:spPr/>
      <dgm:t>
        <a:bodyPr/>
        <a:lstStyle/>
        <a:p>
          <a:endParaRPr lang="en-US"/>
        </a:p>
      </dgm:t>
    </dgm:pt>
    <dgm:pt modelId="{21674A3A-C546-4B71-ACEB-1FFE063DF17A}">
      <dgm:prSet/>
      <dgm:spPr/>
      <dgm:t>
        <a:bodyPr/>
        <a:lstStyle/>
        <a:p>
          <a:r>
            <a:rPr lang="en-US"/>
            <a:t>Cost reporting</a:t>
          </a:r>
        </a:p>
      </dgm:t>
    </dgm:pt>
    <dgm:pt modelId="{CC8686AB-5BDB-4972-8D85-DFB14BE915D4}" type="parTrans" cxnId="{0AD1560F-2043-4E8D-8AB1-59BB70DCA30C}">
      <dgm:prSet/>
      <dgm:spPr/>
      <dgm:t>
        <a:bodyPr/>
        <a:lstStyle/>
        <a:p>
          <a:endParaRPr lang="en-US"/>
        </a:p>
      </dgm:t>
    </dgm:pt>
    <dgm:pt modelId="{11E8773D-CF24-4BCF-AB74-6A04CFA9D603}" type="sibTrans" cxnId="{0AD1560F-2043-4E8D-8AB1-59BB70DCA30C}">
      <dgm:prSet/>
      <dgm:spPr/>
      <dgm:t>
        <a:bodyPr/>
        <a:lstStyle/>
        <a:p>
          <a:endParaRPr lang="en-US"/>
        </a:p>
      </dgm:t>
    </dgm:pt>
    <dgm:pt modelId="{E61E290D-9405-4240-9E92-D51F54C9D89A}">
      <dgm:prSet/>
      <dgm:spPr/>
      <dgm:t>
        <a:bodyPr/>
        <a:lstStyle/>
        <a:p>
          <a:r>
            <a:rPr lang="en-US"/>
            <a:t>Developing contracts</a:t>
          </a:r>
        </a:p>
      </dgm:t>
    </dgm:pt>
    <dgm:pt modelId="{0F0875DC-6C0F-46F0-B5FB-CEB5EC2E91C2}" type="parTrans" cxnId="{990CF6EA-CC7D-4A6A-BB90-D179C94CC3F1}">
      <dgm:prSet/>
      <dgm:spPr/>
      <dgm:t>
        <a:bodyPr/>
        <a:lstStyle/>
        <a:p>
          <a:endParaRPr lang="en-US"/>
        </a:p>
      </dgm:t>
    </dgm:pt>
    <dgm:pt modelId="{C54EAEB6-8619-4C9A-9CD8-AF8628CF271A}" type="sibTrans" cxnId="{990CF6EA-CC7D-4A6A-BB90-D179C94CC3F1}">
      <dgm:prSet/>
      <dgm:spPr/>
      <dgm:t>
        <a:bodyPr/>
        <a:lstStyle/>
        <a:p>
          <a:endParaRPr lang="en-US"/>
        </a:p>
      </dgm:t>
    </dgm:pt>
    <dgm:pt modelId="{E05FADDA-8538-4221-A02E-9CADD7B77126}" type="pres">
      <dgm:prSet presAssocID="{EBBC1C05-1BCC-4090-A0F9-BFCD0EC1382F}" presName="vert0" presStyleCnt="0">
        <dgm:presLayoutVars>
          <dgm:dir/>
          <dgm:animOne val="branch"/>
          <dgm:animLvl val="lvl"/>
        </dgm:presLayoutVars>
      </dgm:prSet>
      <dgm:spPr/>
      <dgm:t>
        <a:bodyPr/>
        <a:lstStyle/>
        <a:p>
          <a:endParaRPr lang="en-US"/>
        </a:p>
      </dgm:t>
    </dgm:pt>
    <dgm:pt modelId="{3E2C14B9-4278-4F2B-8571-AF018A4FD523}" type="pres">
      <dgm:prSet presAssocID="{EB7B0755-6C48-4877-98AD-2751C6F99580}" presName="thickLine" presStyleLbl="alignNode1" presStyleIdx="0" presStyleCnt="3"/>
      <dgm:spPr/>
    </dgm:pt>
    <dgm:pt modelId="{57A17D43-6986-413F-AA5C-B16D3B683ECF}" type="pres">
      <dgm:prSet presAssocID="{EB7B0755-6C48-4877-98AD-2751C6F99580}" presName="horz1" presStyleCnt="0"/>
      <dgm:spPr/>
    </dgm:pt>
    <dgm:pt modelId="{1E114C34-B741-48AB-888D-57B43AB2A25A}" type="pres">
      <dgm:prSet presAssocID="{EB7B0755-6C48-4877-98AD-2751C6F99580}" presName="tx1" presStyleLbl="revTx" presStyleIdx="0" presStyleCnt="3"/>
      <dgm:spPr/>
      <dgm:t>
        <a:bodyPr/>
        <a:lstStyle/>
        <a:p>
          <a:endParaRPr lang="en-US"/>
        </a:p>
      </dgm:t>
    </dgm:pt>
    <dgm:pt modelId="{B81CD1E9-EFFB-461B-9021-AD0BA390F36B}" type="pres">
      <dgm:prSet presAssocID="{EB7B0755-6C48-4877-98AD-2751C6F99580}" presName="vert1" presStyleCnt="0"/>
      <dgm:spPr/>
    </dgm:pt>
    <dgm:pt modelId="{E90D14C0-5EE2-486E-A6CD-4987C42BDDA7}" type="pres">
      <dgm:prSet presAssocID="{21674A3A-C546-4B71-ACEB-1FFE063DF17A}" presName="thickLine" presStyleLbl="alignNode1" presStyleIdx="1" presStyleCnt="3"/>
      <dgm:spPr/>
    </dgm:pt>
    <dgm:pt modelId="{AC7505D8-DE4B-465E-A469-7224423B1BF4}" type="pres">
      <dgm:prSet presAssocID="{21674A3A-C546-4B71-ACEB-1FFE063DF17A}" presName="horz1" presStyleCnt="0"/>
      <dgm:spPr/>
    </dgm:pt>
    <dgm:pt modelId="{5969BABA-5B20-4CC4-853D-B3A4BD37BA2E}" type="pres">
      <dgm:prSet presAssocID="{21674A3A-C546-4B71-ACEB-1FFE063DF17A}" presName="tx1" presStyleLbl="revTx" presStyleIdx="1" presStyleCnt="3"/>
      <dgm:spPr/>
      <dgm:t>
        <a:bodyPr/>
        <a:lstStyle/>
        <a:p>
          <a:endParaRPr lang="en-US"/>
        </a:p>
      </dgm:t>
    </dgm:pt>
    <dgm:pt modelId="{5A2395F8-1413-4A9B-A241-806723761720}" type="pres">
      <dgm:prSet presAssocID="{21674A3A-C546-4B71-ACEB-1FFE063DF17A}" presName="vert1" presStyleCnt="0"/>
      <dgm:spPr/>
    </dgm:pt>
    <dgm:pt modelId="{CEEE337D-5A4B-419C-9D1E-A59C843E6FDD}" type="pres">
      <dgm:prSet presAssocID="{E61E290D-9405-4240-9E92-D51F54C9D89A}" presName="thickLine" presStyleLbl="alignNode1" presStyleIdx="2" presStyleCnt="3"/>
      <dgm:spPr/>
    </dgm:pt>
    <dgm:pt modelId="{DFCE082D-85BE-4818-818A-61A7FDC99116}" type="pres">
      <dgm:prSet presAssocID="{E61E290D-9405-4240-9E92-D51F54C9D89A}" presName="horz1" presStyleCnt="0"/>
      <dgm:spPr/>
    </dgm:pt>
    <dgm:pt modelId="{B8C8082C-AE8C-4E40-8BDE-2DC48CBF4C99}" type="pres">
      <dgm:prSet presAssocID="{E61E290D-9405-4240-9E92-D51F54C9D89A}" presName="tx1" presStyleLbl="revTx" presStyleIdx="2" presStyleCnt="3"/>
      <dgm:spPr/>
      <dgm:t>
        <a:bodyPr/>
        <a:lstStyle/>
        <a:p>
          <a:endParaRPr lang="en-US"/>
        </a:p>
      </dgm:t>
    </dgm:pt>
    <dgm:pt modelId="{488D35DA-0EBA-453D-BB7A-7BC3F13091B5}" type="pres">
      <dgm:prSet presAssocID="{E61E290D-9405-4240-9E92-D51F54C9D89A}" presName="vert1" presStyleCnt="0"/>
      <dgm:spPr/>
    </dgm:pt>
  </dgm:ptLst>
  <dgm:cxnLst>
    <dgm:cxn modelId="{BA751880-0350-4E2D-881F-2DAF9578656A}" type="presOf" srcId="{EB7B0755-6C48-4877-98AD-2751C6F99580}" destId="{1E114C34-B741-48AB-888D-57B43AB2A25A}" srcOrd="0" destOrd="0" presId="urn:microsoft.com/office/officeart/2008/layout/LinedList"/>
    <dgm:cxn modelId="{223B2D8A-2880-41D0-A3BD-5DD03D255AA3}" type="presOf" srcId="{EBBC1C05-1BCC-4090-A0F9-BFCD0EC1382F}" destId="{E05FADDA-8538-4221-A02E-9CADD7B77126}" srcOrd="0" destOrd="0" presId="urn:microsoft.com/office/officeart/2008/layout/LinedList"/>
    <dgm:cxn modelId="{B82CE085-2087-4F26-9BED-E401250067CC}" type="presOf" srcId="{E61E290D-9405-4240-9E92-D51F54C9D89A}" destId="{B8C8082C-AE8C-4E40-8BDE-2DC48CBF4C99}" srcOrd="0" destOrd="0" presId="urn:microsoft.com/office/officeart/2008/layout/LinedList"/>
    <dgm:cxn modelId="{990CF6EA-CC7D-4A6A-BB90-D179C94CC3F1}" srcId="{EBBC1C05-1BCC-4090-A0F9-BFCD0EC1382F}" destId="{E61E290D-9405-4240-9E92-D51F54C9D89A}" srcOrd="2" destOrd="0" parTransId="{0F0875DC-6C0F-46F0-B5FB-CEB5EC2E91C2}" sibTransId="{C54EAEB6-8619-4C9A-9CD8-AF8628CF271A}"/>
    <dgm:cxn modelId="{BC2F1463-270D-44C2-9E54-BF1FF98C7EAE}" srcId="{EBBC1C05-1BCC-4090-A0F9-BFCD0EC1382F}" destId="{EB7B0755-6C48-4877-98AD-2751C6F99580}" srcOrd="0" destOrd="0" parTransId="{9B611BFE-8EFE-4F38-947F-51174820DD9C}" sibTransId="{56E9621A-8AF6-4210-AD23-6418E0446B1B}"/>
    <dgm:cxn modelId="{B36AA1D0-63D7-4D3F-A323-5B695B91DBB9}" type="presOf" srcId="{21674A3A-C546-4B71-ACEB-1FFE063DF17A}" destId="{5969BABA-5B20-4CC4-853D-B3A4BD37BA2E}" srcOrd="0" destOrd="0" presId="urn:microsoft.com/office/officeart/2008/layout/LinedList"/>
    <dgm:cxn modelId="{0AD1560F-2043-4E8D-8AB1-59BB70DCA30C}" srcId="{EBBC1C05-1BCC-4090-A0F9-BFCD0EC1382F}" destId="{21674A3A-C546-4B71-ACEB-1FFE063DF17A}" srcOrd="1" destOrd="0" parTransId="{CC8686AB-5BDB-4972-8D85-DFB14BE915D4}" sibTransId="{11E8773D-CF24-4BCF-AB74-6A04CFA9D603}"/>
    <dgm:cxn modelId="{10DBCB1D-F944-4872-ADDF-F993EC5FB233}" type="presParOf" srcId="{E05FADDA-8538-4221-A02E-9CADD7B77126}" destId="{3E2C14B9-4278-4F2B-8571-AF018A4FD523}" srcOrd="0" destOrd="0" presId="urn:microsoft.com/office/officeart/2008/layout/LinedList"/>
    <dgm:cxn modelId="{3F1786FB-9698-499F-A374-6D6D14F3F151}" type="presParOf" srcId="{E05FADDA-8538-4221-A02E-9CADD7B77126}" destId="{57A17D43-6986-413F-AA5C-B16D3B683ECF}" srcOrd="1" destOrd="0" presId="urn:microsoft.com/office/officeart/2008/layout/LinedList"/>
    <dgm:cxn modelId="{93DE4627-6A65-4487-B202-2B846D21C59D}" type="presParOf" srcId="{57A17D43-6986-413F-AA5C-B16D3B683ECF}" destId="{1E114C34-B741-48AB-888D-57B43AB2A25A}" srcOrd="0" destOrd="0" presId="urn:microsoft.com/office/officeart/2008/layout/LinedList"/>
    <dgm:cxn modelId="{7881E63C-8794-470F-8767-7A9079FAC562}" type="presParOf" srcId="{57A17D43-6986-413F-AA5C-B16D3B683ECF}" destId="{B81CD1E9-EFFB-461B-9021-AD0BA390F36B}" srcOrd="1" destOrd="0" presId="urn:microsoft.com/office/officeart/2008/layout/LinedList"/>
    <dgm:cxn modelId="{7232DF15-79B5-4642-9D5C-A6A03A353BD5}" type="presParOf" srcId="{E05FADDA-8538-4221-A02E-9CADD7B77126}" destId="{E90D14C0-5EE2-486E-A6CD-4987C42BDDA7}" srcOrd="2" destOrd="0" presId="urn:microsoft.com/office/officeart/2008/layout/LinedList"/>
    <dgm:cxn modelId="{BFF3E35C-9232-451B-B01C-70A8EB9897E2}" type="presParOf" srcId="{E05FADDA-8538-4221-A02E-9CADD7B77126}" destId="{AC7505D8-DE4B-465E-A469-7224423B1BF4}" srcOrd="3" destOrd="0" presId="urn:microsoft.com/office/officeart/2008/layout/LinedList"/>
    <dgm:cxn modelId="{FFB304FF-BC21-4DDE-8B02-032A31E47848}" type="presParOf" srcId="{AC7505D8-DE4B-465E-A469-7224423B1BF4}" destId="{5969BABA-5B20-4CC4-853D-B3A4BD37BA2E}" srcOrd="0" destOrd="0" presId="urn:microsoft.com/office/officeart/2008/layout/LinedList"/>
    <dgm:cxn modelId="{26C58A8B-74BE-4439-8229-B0591D0A41FC}" type="presParOf" srcId="{AC7505D8-DE4B-465E-A469-7224423B1BF4}" destId="{5A2395F8-1413-4A9B-A241-806723761720}" srcOrd="1" destOrd="0" presId="urn:microsoft.com/office/officeart/2008/layout/LinedList"/>
    <dgm:cxn modelId="{B437B1A8-5402-47C1-A404-FBF8715FDB51}" type="presParOf" srcId="{E05FADDA-8538-4221-A02E-9CADD7B77126}" destId="{CEEE337D-5A4B-419C-9D1E-A59C843E6FDD}" srcOrd="4" destOrd="0" presId="urn:microsoft.com/office/officeart/2008/layout/LinedList"/>
    <dgm:cxn modelId="{0C0D7209-EE5A-42A8-9E8F-301ED5632095}" type="presParOf" srcId="{E05FADDA-8538-4221-A02E-9CADD7B77126}" destId="{DFCE082D-85BE-4818-818A-61A7FDC99116}" srcOrd="5" destOrd="0" presId="urn:microsoft.com/office/officeart/2008/layout/LinedList"/>
    <dgm:cxn modelId="{56986906-7DE3-417C-9754-A42BF10282C3}" type="presParOf" srcId="{DFCE082D-85BE-4818-818A-61A7FDC99116}" destId="{B8C8082C-AE8C-4E40-8BDE-2DC48CBF4C99}" srcOrd="0" destOrd="0" presId="urn:microsoft.com/office/officeart/2008/layout/LinedList"/>
    <dgm:cxn modelId="{85D7F06F-9B2C-42DF-8985-B661B9ECE7A8}" type="presParOf" srcId="{DFCE082D-85BE-4818-818A-61A7FDC99116}" destId="{488D35DA-0EBA-453D-BB7A-7BC3F13091B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1F78EB-B0BA-4566-957F-E92FD4DAFBE5}"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6783CD7D-6B45-49C1-AF03-1EC874C9C801}">
      <dgm:prSet/>
      <dgm:spPr/>
      <dgm:t>
        <a:bodyPr/>
        <a:lstStyle/>
        <a:p>
          <a:r>
            <a:rPr lang="en-US" dirty="0"/>
            <a:t>INDIVIDUAL, FAMILY OR TRUST OWNS OR RENTS A HOME FOR THE INDIVIDUAL.</a:t>
          </a:r>
        </a:p>
      </dgm:t>
    </dgm:pt>
    <dgm:pt modelId="{5C56BC40-B597-4A8F-96A3-996F7F378708}" type="parTrans" cxnId="{E80D018C-16A4-4174-B322-FD4BB2B2D810}">
      <dgm:prSet/>
      <dgm:spPr/>
      <dgm:t>
        <a:bodyPr/>
        <a:lstStyle/>
        <a:p>
          <a:endParaRPr lang="en-US"/>
        </a:p>
      </dgm:t>
    </dgm:pt>
    <dgm:pt modelId="{1D7F0480-867C-4947-8B5E-0E07FCF19CBF}" type="sibTrans" cxnId="{E80D018C-16A4-4174-B322-FD4BB2B2D810}">
      <dgm:prSet/>
      <dgm:spPr/>
      <dgm:t>
        <a:bodyPr/>
        <a:lstStyle/>
        <a:p>
          <a:endParaRPr lang="en-US"/>
        </a:p>
      </dgm:t>
    </dgm:pt>
    <dgm:pt modelId="{C8CD1073-69F9-4CA6-A21C-B728382C51F5}">
      <dgm:prSet/>
      <dgm:spPr/>
      <dgm:t>
        <a:bodyPr/>
        <a:lstStyle/>
        <a:p>
          <a:r>
            <a:rPr lang="en-US" dirty="0"/>
            <a:t>LIFESHARER MOVES INTO THE HOME AND PAYS RENT TO THE INDIVIDUAL, FAMILY OR TRUST. </a:t>
          </a:r>
        </a:p>
      </dgm:t>
    </dgm:pt>
    <dgm:pt modelId="{E2FB2E53-AC73-4CFD-9F3F-FAAFC7DB1164}" type="parTrans" cxnId="{6FD8508C-983F-4E44-98C2-A772D01ACEB0}">
      <dgm:prSet/>
      <dgm:spPr/>
      <dgm:t>
        <a:bodyPr/>
        <a:lstStyle/>
        <a:p>
          <a:endParaRPr lang="en-US"/>
        </a:p>
      </dgm:t>
    </dgm:pt>
    <dgm:pt modelId="{09851E31-D9C6-4CB6-9948-A06A25EA1E4F}" type="sibTrans" cxnId="{6FD8508C-983F-4E44-98C2-A772D01ACEB0}">
      <dgm:prSet/>
      <dgm:spPr/>
      <dgm:t>
        <a:bodyPr/>
        <a:lstStyle/>
        <a:p>
          <a:endParaRPr lang="en-US"/>
        </a:p>
      </dgm:t>
    </dgm:pt>
    <dgm:pt modelId="{26EA045F-71FC-4C57-9544-7A23115E2646}">
      <dgm:prSet/>
      <dgm:spPr/>
      <dgm:t>
        <a:bodyPr/>
        <a:lstStyle/>
        <a:p>
          <a:r>
            <a:rPr lang="en-US" dirty="0"/>
            <a:t>LIFESHARER IS ALSO RESPONSIBLE FOR HALF THE UTILITIES AND ALL OF THE FOOD.</a:t>
          </a:r>
        </a:p>
      </dgm:t>
    </dgm:pt>
    <dgm:pt modelId="{4C34FBAE-4EAB-4DFE-9DE6-9704B4A149B7}" type="parTrans" cxnId="{B7A602D1-E906-458F-8480-5FD65FAD76A3}">
      <dgm:prSet/>
      <dgm:spPr/>
      <dgm:t>
        <a:bodyPr/>
        <a:lstStyle/>
        <a:p>
          <a:endParaRPr lang="en-US"/>
        </a:p>
      </dgm:t>
    </dgm:pt>
    <dgm:pt modelId="{7B037307-D8B2-47BC-A8BF-C36CE0663FD2}" type="sibTrans" cxnId="{B7A602D1-E906-458F-8480-5FD65FAD76A3}">
      <dgm:prSet/>
      <dgm:spPr/>
      <dgm:t>
        <a:bodyPr/>
        <a:lstStyle/>
        <a:p>
          <a:endParaRPr lang="en-US"/>
        </a:p>
      </dgm:t>
    </dgm:pt>
    <dgm:pt modelId="{BE96E26A-7D74-4F2A-8B7F-FC0D3C94AF76}">
      <dgm:prSet/>
      <dgm:spPr/>
      <dgm:t>
        <a:bodyPr/>
        <a:lstStyle/>
        <a:p>
          <a:r>
            <a:rPr lang="en-US" dirty="0"/>
            <a:t>LIFESHARER AND INDIVIDUAL OR TRUST HAVE A CONTRACT WITH EACH OTHER TO MAINTAIN TAX-FREE STIPEND STATUS.</a:t>
          </a:r>
        </a:p>
      </dgm:t>
    </dgm:pt>
    <dgm:pt modelId="{F4ACCCAE-483C-4C8C-8622-0A91E6A6B657}" type="parTrans" cxnId="{EB816F91-5471-4DC0-B0B6-C515D5D89DDA}">
      <dgm:prSet/>
      <dgm:spPr/>
      <dgm:t>
        <a:bodyPr/>
        <a:lstStyle/>
        <a:p>
          <a:endParaRPr lang="en-US"/>
        </a:p>
      </dgm:t>
    </dgm:pt>
    <dgm:pt modelId="{E0EDD9DC-916B-49AB-8E95-3EBF455C206D}" type="sibTrans" cxnId="{EB816F91-5471-4DC0-B0B6-C515D5D89DDA}">
      <dgm:prSet/>
      <dgm:spPr/>
      <dgm:t>
        <a:bodyPr/>
        <a:lstStyle/>
        <a:p>
          <a:endParaRPr lang="en-US"/>
        </a:p>
      </dgm:t>
    </dgm:pt>
    <dgm:pt modelId="{B7908247-B781-4EEB-95F8-2D58319DBDC1}" type="pres">
      <dgm:prSet presAssocID="{251F78EB-B0BA-4566-957F-E92FD4DAFBE5}" presName="matrix" presStyleCnt="0">
        <dgm:presLayoutVars>
          <dgm:chMax val="1"/>
          <dgm:dir/>
          <dgm:resizeHandles val="exact"/>
        </dgm:presLayoutVars>
      </dgm:prSet>
      <dgm:spPr/>
      <dgm:t>
        <a:bodyPr/>
        <a:lstStyle/>
        <a:p>
          <a:endParaRPr lang="en-US"/>
        </a:p>
      </dgm:t>
    </dgm:pt>
    <dgm:pt modelId="{911B6F50-2A77-407F-A8E9-113B0360B12F}" type="pres">
      <dgm:prSet presAssocID="{251F78EB-B0BA-4566-957F-E92FD4DAFBE5}" presName="diamond" presStyleLbl="bgShp" presStyleIdx="0" presStyleCnt="1"/>
      <dgm:spPr/>
    </dgm:pt>
    <dgm:pt modelId="{717F87D1-9C9F-4AE5-AAE5-78CA06D36CED}" type="pres">
      <dgm:prSet presAssocID="{251F78EB-B0BA-4566-957F-E92FD4DAFBE5}" presName="quad1" presStyleLbl="node1" presStyleIdx="0" presStyleCnt="4">
        <dgm:presLayoutVars>
          <dgm:chMax val="0"/>
          <dgm:chPref val="0"/>
          <dgm:bulletEnabled val="1"/>
        </dgm:presLayoutVars>
      </dgm:prSet>
      <dgm:spPr/>
      <dgm:t>
        <a:bodyPr/>
        <a:lstStyle/>
        <a:p>
          <a:endParaRPr lang="en-US"/>
        </a:p>
      </dgm:t>
    </dgm:pt>
    <dgm:pt modelId="{579DD49E-4BBD-44A0-AC31-C9E4AF35E3FE}" type="pres">
      <dgm:prSet presAssocID="{251F78EB-B0BA-4566-957F-E92FD4DAFBE5}" presName="quad2" presStyleLbl="node1" presStyleIdx="1" presStyleCnt="4">
        <dgm:presLayoutVars>
          <dgm:chMax val="0"/>
          <dgm:chPref val="0"/>
          <dgm:bulletEnabled val="1"/>
        </dgm:presLayoutVars>
      </dgm:prSet>
      <dgm:spPr/>
      <dgm:t>
        <a:bodyPr/>
        <a:lstStyle/>
        <a:p>
          <a:endParaRPr lang="en-US"/>
        </a:p>
      </dgm:t>
    </dgm:pt>
    <dgm:pt modelId="{1E573FD9-44E2-49B2-8000-BDFBA0B4C377}" type="pres">
      <dgm:prSet presAssocID="{251F78EB-B0BA-4566-957F-E92FD4DAFBE5}" presName="quad3" presStyleLbl="node1" presStyleIdx="2" presStyleCnt="4">
        <dgm:presLayoutVars>
          <dgm:chMax val="0"/>
          <dgm:chPref val="0"/>
          <dgm:bulletEnabled val="1"/>
        </dgm:presLayoutVars>
      </dgm:prSet>
      <dgm:spPr/>
      <dgm:t>
        <a:bodyPr/>
        <a:lstStyle/>
        <a:p>
          <a:endParaRPr lang="en-US"/>
        </a:p>
      </dgm:t>
    </dgm:pt>
    <dgm:pt modelId="{B2BB696F-206F-443C-B472-0F8434A3E6AC}" type="pres">
      <dgm:prSet presAssocID="{251F78EB-B0BA-4566-957F-E92FD4DAFBE5}" presName="quad4" presStyleLbl="node1" presStyleIdx="3" presStyleCnt="4">
        <dgm:presLayoutVars>
          <dgm:chMax val="0"/>
          <dgm:chPref val="0"/>
          <dgm:bulletEnabled val="1"/>
        </dgm:presLayoutVars>
      </dgm:prSet>
      <dgm:spPr/>
      <dgm:t>
        <a:bodyPr/>
        <a:lstStyle/>
        <a:p>
          <a:endParaRPr lang="en-US"/>
        </a:p>
      </dgm:t>
    </dgm:pt>
  </dgm:ptLst>
  <dgm:cxnLst>
    <dgm:cxn modelId="{B7958B7E-FE2D-43E5-BF3A-1D14418F8113}" type="presOf" srcId="{6783CD7D-6B45-49C1-AF03-1EC874C9C801}" destId="{717F87D1-9C9F-4AE5-AAE5-78CA06D36CED}" srcOrd="0" destOrd="0" presId="urn:microsoft.com/office/officeart/2005/8/layout/matrix3"/>
    <dgm:cxn modelId="{EB816F91-5471-4DC0-B0B6-C515D5D89DDA}" srcId="{251F78EB-B0BA-4566-957F-E92FD4DAFBE5}" destId="{BE96E26A-7D74-4F2A-8B7F-FC0D3C94AF76}" srcOrd="3" destOrd="0" parTransId="{F4ACCCAE-483C-4C8C-8622-0A91E6A6B657}" sibTransId="{E0EDD9DC-916B-49AB-8E95-3EBF455C206D}"/>
    <dgm:cxn modelId="{B7A602D1-E906-458F-8480-5FD65FAD76A3}" srcId="{251F78EB-B0BA-4566-957F-E92FD4DAFBE5}" destId="{26EA045F-71FC-4C57-9544-7A23115E2646}" srcOrd="2" destOrd="0" parTransId="{4C34FBAE-4EAB-4DFE-9DE6-9704B4A149B7}" sibTransId="{7B037307-D8B2-47BC-A8BF-C36CE0663FD2}"/>
    <dgm:cxn modelId="{F51A518E-4035-4063-8C9D-31483D5FDA9D}" type="presOf" srcId="{251F78EB-B0BA-4566-957F-E92FD4DAFBE5}" destId="{B7908247-B781-4EEB-95F8-2D58319DBDC1}" srcOrd="0" destOrd="0" presId="urn:microsoft.com/office/officeart/2005/8/layout/matrix3"/>
    <dgm:cxn modelId="{04D24920-8462-4F55-9CEB-256242B4BBF3}" type="presOf" srcId="{C8CD1073-69F9-4CA6-A21C-B728382C51F5}" destId="{579DD49E-4BBD-44A0-AC31-C9E4AF35E3FE}" srcOrd="0" destOrd="0" presId="urn:microsoft.com/office/officeart/2005/8/layout/matrix3"/>
    <dgm:cxn modelId="{3E1BDA98-2366-43BE-9B28-7D952E781369}" type="presOf" srcId="{BE96E26A-7D74-4F2A-8B7F-FC0D3C94AF76}" destId="{B2BB696F-206F-443C-B472-0F8434A3E6AC}" srcOrd="0" destOrd="0" presId="urn:microsoft.com/office/officeart/2005/8/layout/matrix3"/>
    <dgm:cxn modelId="{6FD8508C-983F-4E44-98C2-A772D01ACEB0}" srcId="{251F78EB-B0BA-4566-957F-E92FD4DAFBE5}" destId="{C8CD1073-69F9-4CA6-A21C-B728382C51F5}" srcOrd="1" destOrd="0" parTransId="{E2FB2E53-AC73-4CFD-9F3F-FAAFC7DB1164}" sibTransId="{09851E31-D9C6-4CB6-9948-A06A25EA1E4F}"/>
    <dgm:cxn modelId="{0FF85C2D-9326-40DA-9A7E-FD6696CC96BA}" type="presOf" srcId="{26EA045F-71FC-4C57-9544-7A23115E2646}" destId="{1E573FD9-44E2-49B2-8000-BDFBA0B4C377}" srcOrd="0" destOrd="0" presId="urn:microsoft.com/office/officeart/2005/8/layout/matrix3"/>
    <dgm:cxn modelId="{E80D018C-16A4-4174-B322-FD4BB2B2D810}" srcId="{251F78EB-B0BA-4566-957F-E92FD4DAFBE5}" destId="{6783CD7D-6B45-49C1-AF03-1EC874C9C801}" srcOrd="0" destOrd="0" parTransId="{5C56BC40-B597-4A8F-96A3-996F7F378708}" sibTransId="{1D7F0480-867C-4947-8B5E-0E07FCF19CBF}"/>
    <dgm:cxn modelId="{F1F707D7-2333-4A21-ADD5-CA2F072A8AB6}" type="presParOf" srcId="{B7908247-B781-4EEB-95F8-2D58319DBDC1}" destId="{911B6F50-2A77-407F-A8E9-113B0360B12F}" srcOrd="0" destOrd="0" presId="urn:microsoft.com/office/officeart/2005/8/layout/matrix3"/>
    <dgm:cxn modelId="{F3F933D8-DA16-40FA-AADA-0C9F3D8CF870}" type="presParOf" srcId="{B7908247-B781-4EEB-95F8-2D58319DBDC1}" destId="{717F87D1-9C9F-4AE5-AAE5-78CA06D36CED}" srcOrd="1" destOrd="0" presId="urn:microsoft.com/office/officeart/2005/8/layout/matrix3"/>
    <dgm:cxn modelId="{BBB1009F-9D31-4550-A31C-98B8641B87BF}" type="presParOf" srcId="{B7908247-B781-4EEB-95F8-2D58319DBDC1}" destId="{579DD49E-4BBD-44A0-AC31-C9E4AF35E3FE}" srcOrd="2" destOrd="0" presId="urn:microsoft.com/office/officeart/2005/8/layout/matrix3"/>
    <dgm:cxn modelId="{FF214DCE-56F5-4186-A027-B483BBAC2DF0}" type="presParOf" srcId="{B7908247-B781-4EEB-95F8-2D58319DBDC1}" destId="{1E573FD9-44E2-49B2-8000-BDFBA0B4C377}" srcOrd="3" destOrd="0" presId="urn:microsoft.com/office/officeart/2005/8/layout/matrix3"/>
    <dgm:cxn modelId="{DE525873-D57A-4EE6-BE45-D84993811472}" type="presParOf" srcId="{B7908247-B781-4EEB-95F8-2D58319DBDC1}" destId="{B2BB696F-206F-443C-B472-0F8434A3E6A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369E11-D679-4A93-9C7C-FB764DB92879}"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5209AE7B-FA4F-43C9-886B-9218F3CD9108}">
      <dgm:prSet/>
      <dgm:spPr/>
      <dgm:t>
        <a:bodyPr/>
        <a:lstStyle/>
        <a:p>
          <a:r>
            <a:rPr lang="en-US"/>
            <a:t>Keep your program running</a:t>
          </a:r>
        </a:p>
      </dgm:t>
    </dgm:pt>
    <dgm:pt modelId="{033A4FC0-C30A-441E-BF3F-A1C64ABE9C64}" type="parTrans" cxnId="{B7C91238-F730-4316-A3C5-E283F962F411}">
      <dgm:prSet/>
      <dgm:spPr/>
      <dgm:t>
        <a:bodyPr/>
        <a:lstStyle/>
        <a:p>
          <a:endParaRPr lang="en-US"/>
        </a:p>
      </dgm:t>
    </dgm:pt>
    <dgm:pt modelId="{213031F4-2CDE-4573-8CAE-42B31290AC4F}" type="sibTrans" cxnId="{B7C91238-F730-4316-A3C5-E283F962F411}">
      <dgm:prSet/>
      <dgm:spPr/>
      <dgm:t>
        <a:bodyPr/>
        <a:lstStyle/>
        <a:p>
          <a:endParaRPr lang="en-US"/>
        </a:p>
      </dgm:t>
    </dgm:pt>
    <dgm:pt modelId="{35D7DE84-736C-4A6E-93D1-DDAF52E9832C}">
      <dgm:prSet/>
      <dgm:spPr/>
      <dgm:t>
        <a:bodyPr/>
        <a:lstStyle/>
        <a:p>
          <a:r>
            <a:rPr lang="en-US"/>
            <a:t>Program Specialist requirements</a:t>
          </a:r>
        </a:p>
      </dgm:t>
    </dgm:pt>
    <dgm:pt modelId="{44F3E50B-33C3-4DC5-8169-3CEEF48BBFBA}" type="parTrans" cxnId="{B6BF73CD-A774-426E-A4FB-E693D5B264C4}">
      <dgm:prSet/>
      <dgm:spPr/>
      <dgm:t>
        <a:bodyPr/>
        <a:lstStyle/>
        <a:p>
          <a:endParaRPr lang="en-US"/>
        </a:p>
      </dgm:t>
    </dgm:pt>
    <dgm:pt modelId="{5C629352-FF0B-4F70-AD61-4E4CEDF19640}" type="sibTrans" cxnId="{B6BF73CD-A774-426E-A4FB-E693D5B264C4}">
      <dgm:prSet/>
      <dgm:spPr/>
      <dgm:t>
        <a:bodyPr/>
        <a:lstStyle/>
        <a:p>
          <a:endParaRPr lang="en-US"/>
        </a:p>
      </dgm:t>
    </dgm:pt>
    <dgm:pt modelId="{91DC3375-9AD8-43A7-94CD-1150DF5F7327}">
      <dgm:prSet/>
      <dgm:spPr/>
      <dgm:t>
        <a:bodyPr/>
        <a:lstStyle/>
        <a:p>
          <a:r>
            <a:rPr lang="en-US"/>
            <a:t>Staffing </a:t>
          </a:r>
        </a:p>
      </dgm:t>
    </dgm:pt>
    <dgm:pt modelId="{8DD7E630-FE31-4858-9AB4-F276927BCAA9}" type="parTrans" cxnId="{F37D9D83-2967-4C6B-9873-A306E764FF67}">
      <dgm:prSet/>
      <dgm:spPr/>
      <dgm:t>
        <a:bodyPr/>
        <a:lstStyle/>
        <a:p>
          <a:endParaRPr lang="en-US"/>
        </a:p>
      </dgm:t>
    </dgm:pt>
    <dgm:pt modelId="{853E5DE1-6AA2-41DF-9A0D-21C650BEBB51}" type="sibTrans" cxnId="{F37D9D83-2967-4C6B-9873-A306E764FF67}">
      <dgm:prSet/>
      <dgm:spPr/>
      <dgm:t>
        <a:bodyPr/>
        <a:lstStyle/>
        <a:p>
          <a:endParaRPr lang="en-US"/>
        </a:p>
      </dgm:t>
    </dgm:pt>
    <dgm:pt modelId="{4ECE96A2-0B71-484B-BE03-035A95437120}">
      <dgm:prSet/>
      <dgm:spPr/>
      <dgm:t>
        <a:bodyPr/>
        <a:lstStyle/>
        <a:p>
          <a:r>
            <a:rPr lang="en-US"/>
            <a:t>Caseloads</a:t>
          </a:r>
        </a:p>
      </dgm:t>
    </dgm:pt>
    <dgm:pt modelId="{14F809BD-DE5E-49E0-91D1-7A79B1EE76F4}" type="parTrans" cxnId="{6EE29A83-7002-445A-991C-943B1AE0AAB7}">
      <dgm:prSet/>
      <dgm:spPr/>
      <dgm:t>
        <a:bodyPr/>
        <a:lstStyle/>
        <a:p>
          <a:endParaRPr lang="en-US"/>
        </a:p>
      </dgm:t>
    </dgm:pt>
    <dgm:pt modelId="{99884B24-448A-49D6-80C3-88939648B9D1}" type="sibTrans" cxnId="{6EE29A83-7002-445A-991C-943B1AE0AAB7}">
      <dgm:prSet/>
      <dgm:spPr/>
      <dgm:t>
        <a:bodyPr/>
        <a:lstStyle/>
        <a:p>
          <a:endParaRPr lang="en-US"/>
        </a:p>
      </dgm:t>
    </dgm:pt>
    <dgm:pt modelId="{F8665422-0686-45F6-850C-AE18E308E238}">
      <dgm:prSet/>
      <dgm:spPr/>
      <dgm:t>
        <a:bodyPr/>
        <a:lstStyle/>
        <a:p>
          <a:r>
            <a:rPr lang="en-US"/>
            <a:t>Licensing</a:t>
          </a:r>
        </a:p>
      </dgm:t>
    </dgm:pt>
    <dgm:pt modelId="{5C707698-5FF0-474D-B5A6-AD691D086E7A}" type="parTrans" cxnId="{D3F360C2-03D9-49EF-B398-E92C47D2C616}">
      <dgm:prSet/>
      <dgm:spPr/>
      <dgm:t>
        <a:bodyPr/>
        <a:lstStyle/>
        <a:p>
          <a:endParaRPr lang="en-US"/>
        </a:p>
      </dgm:t>
    </dgm:pt>
    <dgm:pt modelId="{3BB627B1-435F-46B5-AAC3-97B9D30B5D30}" type="sibTrans" cxnId="{D3F360C2-03D9-49EF-B398-E92C47D2C616}">
      <dgm:prSet/>
      <dgm:spPr/>
      <dgm:t>
        <a:bodyPr/>
        <a:lstStyle/>
        <a:p>
          <a:endParaRPr lang="en-US"/>
        </a:p>
      </dgm:t>
    </dgm:pt>
    <dgm:pt modelId="{222116D4-BBCB-48EF-8E2B-F88386A73FA9}">
      <dgm:prSet/>
      <dgm:spPr/>
      <dgm:t>
        <a:bodyPr/>
        <a:lstStyle/>
        <a:p>
          <a:r>
            <a:rPr lang="en-US"/>
            <a:t>Questions and answers.</a:t>
          </a:r>
        </a:p>
      </dgm:t>
    </dgm:pt>
    <dgm:pt modelId="{2CA01CA2-0CE2-4244-BA8B-F7EF1A7ED804}" type="parTrans" cxnId="{39BD1009-29C3-4E48-B659-A7E8C4A4BA78}">
      <dgm:prSet/>
      <dgm:spPr/>
      <dgm:t>
        <a:bodyPr/>
        <a:lstStyle/>
        <a:p>
          <a:endParaRPr lang="en-US"/>
        </a:p>
      </dgm:t>
    </dgm:pt>
    <dgm:pt modelId="{42E9825A-2E54-42F6-B4DC-05DA8E3605D5}" type="sibTrans" cxnId="{39BD1009-29C3-4E48-B659-A7E8C4A4BA78}">
      <dgm:prSet/>
      <dgm:spPr/>
      <dgm:t>
        <a:bodyPr/>
        <a:lstStyle/>
        <a:p>
          <a:endParaRPr lang="en-US"/>
        </a:p>
      </dgm:t>
    </dgm:pt>
    <dgm:pt modelId="{780472E8-7E85-4454-9A72-0002AC3BD1FE}" type="pres">
      <dgm:prSet presAssocID="{E8369E11-D679-4A93-9C7C-FB764DB92879}" presName="linear" presStyleCnt="0">
        <dgm:presLayoutVars>
          <dgm:animLvl val="lvl"/>
          <dgm:resizeHandles val="exact"/>
        </dgm:presLayoutVars>
      </dgm:prSet>
      <dgm:spPr/>
      <dgm:t>
        <a:bodyPr/>
        <a:lstStyle/>
        <a:p>
          <a:endParaRPr lang="en-US"/>
        </a:p>
      </dgm:t>
    </dgm:pt>
    <dgm:pt modelId="{91DDED4F-47A3-4427-899C-409CF82FB6E1}" type="pres">
      <dgm:prSet presAssocID="{5209AE7B-FA4F-43C9-886B-9218F3CD9108}" presName="parentText" presStyleLbl="node1" presStyleIdx="0" presStyleCnt="6">
        <dgm:presLayoutVars>
          <dgm:chMax val="0"/>
          <dgm:bulletEnabled val="1"/>
        </dgm:presLayoutVars>
      </dgm:prSet>
      <dgm:spPr/>
      <dgm:t>
        <a:bodyPr/>
        <a:lstStyle/>
        <a:p>
          <a:endParaRPr lang="en-US"/>
        </a:p>
      </dgm:t>
    </dgm:pt>
    <dgm:pt modelId="{36F5B99C-A50E-45A0-A36B-0054D619021D}" type="pres">
      <dgm:prSet presAssocID="{213031F4-2CDE-4573-8CAE-42B31290AC4F}" presName="spacer" presStyleCnt="0"/>
      <dgm:spPr/>
    </dgm:pt>
    <dgm:pt modelId="{6F4DD161-8C8E-4964-A959-A3074A3CDC19}" type="pres">
      <dgm:prSet presAssocID="{35D7DE84-736C-4A6E-93D1-DDAF52E9832C}" presName="parentText" presStyleLbl="node1" presStyleIdx="1" presStyleCnt="6">
        <dgm:presLayoutVars>
          <dgm:chMax val="0"/>
          <dgm:bulletEnabled val="1"/>
        </dgm:presLayoutVars>
      </dgm:prSet>
      <dgm:spPr/>
      <dgm:t>
        <a:bodyPr/>
        <a:lstStyle/>
        <a:p>
          <a:endParaRPr lang="en-US"/>
        </a:p>
      </dgm:t>
    </dgm:pt>
    <dgm:pt modelId="{5787B92B-A228-4087-B86D-0EA3251542CD}" type="pres">
      <dgm:prSet presAssocID="{5C629352-FF0B-4F70-AD61-4E4CEDF19640}" presName="spacer" presStyleCnt="0"/>
      <dgm:spPr/>
    </dgm:pt>
    <dgm:pt modelId="{38E6F19F-57E9-41D8-9B1B-139CD4E4D3C0}" type="pres">
      <dgm:prSet presAssocID="{91DC3375-9AD8-43A7-94CD-1150DF5F7327}" presName="parentText" presStyleLbl="node1" presStyleIdx="2" presStyleCnt="6">
        <dgm:presLayoutVars>
          <dgm:chMax val="0"/>
          <dgm:bulletEnabled val="1"/>
        </dgm:presLayoutVars>
      </dgm:prSet>
      <dgm:spPr/>
      <dgm:t>
        <a:bodyPr/>
        <a:lstStyle/>
        <a:p>
          <a:endParaRPr lang="en-US"/>
        </a:p>
      </dgm:t>
    </dgm:pt>
    <dgm:pt modelId="{D844D871-49DF-40BB-8FCD-3F1071A2FC75}" type="pres">
      <dgm:prSet presAssocID="{853E5DE1-6AA2-41DF-9A0D-21C650BEBB51}" presName="spacer" presStyleCnt="0"/>
      <dgm:spPr/>
    </dgm:pt>
    <dgm:pt modelId="{CC519626-7084-4E9E-B42D-8AF581B69D95}" type="pres">
      <dgm:prSet presAssocID="{4ECE96A2-0B71-484B-BE03-035A95437120}" presName="parentText" presStyleLbl="node1" presStyleIdx="3" presStyleCnt="6">
        <dgm:presLayoutVars>
          <dgm:chMax val="0"/>
          <dgm:bulletEnabled val="1"/>
        </dgm:presLayoutVars>
      </dgm:prSet>
      <dgm:spPr/>
      <dgm:t>
        <a:bodyPr/>
        <a:lstStyle/>
        <a:p>
          <a:endParaRPr lang="en-US"/>
        </a:p>
      </dgm:t>
    </dgm:pt>
    <dgm:pt modelId="{DDE2BFA4-0846-48B3-B874-8201D889FE2A}" type="pres">
      <dgm:prSet presAssocID="{99884B24-448A-49D6-80C3-88939648B9D1}" presName="spacer" presStyleCnt="0"/>
      <dgm:spPr/>
    </dgm:pt>
    <dgm:pt modelId="{C138496E-59AD-47A7-B21B-012B528D579F}" type="pres">
      <dgm:prSet presAssocID="{F8665422-0686-45F6-850C-AE18E308E238}" presName="parentText" presStyleLbl="node1" presStyleIdx="4" presStyleCnt="6">
        <dgm:presLayoutVars>
          <dgm:chMax val="0"/>
          <dgm:bulletEnabled val="1"/>
        </dgm:presLayoutVars>
      </dgm:prSet>
      <dgm:spPr/>
      <dgm:t>
        <a:bodyPr/>
        <a:lstStyle/>
        <a:p>
          <a:endParaRPr lang="en-US"/>
        </a:p>
      </dgm:t>
    </dgm:pt>
    <dgm:pt modelId="{20AA9444-83A9-4D61-A505-0CE93CCFE648}" type="pres">
      <dgm:prSet presAssocID="{3BB627B1-435F-46B5-AAC3-97B9D30B5D30}" presName="spacer" presStyleCnt="0"/>
      <dgm:spPr/>
    </dgm:pt>
    <dgm:pt modelId="{5B1DF277-03AD-44BB-92CA-0A5436B25DFC}" type="pres">
      <dgm:prSet presAssocID="{222116D4-BBCB-48EF-8E2B-F88386A73FA9}" presName="parentText" presStyleLbl="node1" presStyleIdx="5" presStyleCnt="6">
        <dgm:presLayoutVars>
          <dgm:chMax val="0"/>
          <dgm:bulletEnabled val="1"/>
        </dgm:presLayoutVars>
      </dgm:prSet>
      <dgm:spPr/>
      <dgm:t>
        <a:bodyPr/>
        <a:lstStyle/>
        <a:p>
          <a:endParaRPr lang="en-US"/>
        </a:p>
      </dgm:t>
    </dgm:pt>
  </dgm:ptLst>
  <dgm:cxnLst>
    <dgm:cxn modelId="{D3F360C2-03D9-49EF-B398-E92C47D2C616}" srcId="{E8369E11-D679-4A93-9C7C-FB764DB92879}" destId="{F8665422-0686-45F6-850C-AE18E308E238}" srcOrd="4" destOrd="0" parTransId="{5C707698-5FF0-474D-B5A6-AD691D086E7A}" sibTransId="{3BB627B1-435F-46B5-AAC3-97B9D30B5D30}"/>
    <dgm:cxn modelId="{E9FF3120-5204-4BB9-AD6E-77CEDB02BE93}" type="presOf" srcId="{5209AE7B-FA4F-43C9-886B-9218F3CD9108}" destId="{91DDED4F-47A3-4427-899C-409CF82FB6E1}" srcOrd="0" destOrd="0" presId="urn:microsoft.com/office/officeart/2005/8/layout/vList2"/>
    <dgm:cxn modelId="{266B97A9-3BA9-4131-99F2-C7EB3DCAB41B}" type="presOf" srcId="{91DC3375-9AD8-43A7-94CD-1150DF5F7327}" destId="{38E6F19F-57E9-41D8-9B1B-139CD4E4D3C0}" srcOrd="0" destOrd="0" presId="urn:microsoft.com/office/officeart/2005/8/layout/vList2"/>
    <dgm:cxn modelId="{ECB4BB4A-31E6-4028-BCF0-3D23A031E792}" type="presOf" srcId="{4ECE96A2-0B71-484B-BE03-035A95437120}" destId="{CC519626-7084-4E9E-B42D-8AF581B69D95}" srcOrd="0" destOrd="0" presId="urn:microsoft.com/office/officeart/2005/8/layout/vList2"/>
    <dgm:cxn modelId="{778AF7E4-CF51-493C-A90D-AA9353CF7F74}" type="presOf" srcId="{35D7DE84-736C-4A6E-93D1-DDAF52E9832C}" destId="{6F4DD161-8C8E-4964-A959-A3074A3CDC19}" srcOrd="0" destOrd="0" presId="urn:microsoft.com/office/officeart/2005/8/layout/vList2"/>
    <dgm:cxn modelId="{B7C91238-F730-4316-A3C5-E283F962F411}" srcId="{E8369E11-D679-4A93-9C7C-FB764DB92879}" destId="{5209AE7B-FA4F-43C9-886B-9218F3CD9108}" srcOrd="0" destOrd="0" parTransId="{033A4FC0-C30A-441E-BF3F-A1C64ABE9C64}" sibTransId="{213031F4-2CDE-4573-8CAE-42B31290AC4F}"/>
    <dgm:cxn modelId="{82786466-B166-4C87-91FA-D6204BEAFFE6}" type="presOf" srcId="{F8665422-0686-45F6-850C-AE18E308E238}" destId="{C138496E-59AD-47A7-B21B-012B528D579F}" srcOrd="0" destOrd="0" presId="urn:microsoft.com/office/officeart/2005/8/layout/vList2"/>
    <dgm:cxn modelId="{B6BF73CD-A774-426E-A4FB-E693D5B264C4}" srcId="{E8369E11-D679-4A93-9C7C-FB764DB92879}" destId="{35D7DE84-736C-4A6E-93D1-DDAF52E9832C}" srcOrd="1" destOrd="0" parTransId="{44F3E50B-33C3-4DC5-8169-3CEEF48BBFBA}" sibTransId="{5C629352-FF0B-4F70-AD61-4E4CEDF19640}"/>
    <dgm:cxn modelId="{C358D5E8-7D82-4DAF-A397-5280878D9951}" type="presOf" srcId="{E8369E11-D679-4A93-9C7C-FB764DB92879}" destId="{780472E8-7E85-4454-9A72-0002AC3BD1FE}" srcOrd="0" destOrd="0" presId="urn:microsoft.com/office/officeart/2005/8/layout/vList2"/>
    <dgm:cxn modelId="{FB44C7D1-2A16-4336-994D-80072DD49550}" type="presOf" srcId="{222116D4-BBCB-48EF-8E2B-F88386A73FA9}" destId="{5B1DF277-03AD-44BB-92CA-0A5436B25DFC}" srcOrd="0" destOrd="0" presId="urn:microsoft.com/office/officeart/2005/8/layout/vList2"/>
    <dgm:cxn modelId="{6EE29A83-7002-445A-991C-943B1AE0AAB7}" srcId="{E8369E11-D679-4A93-9C7C-FB764DB92879}" destId="{4ECE96A2-0B71-484B-BE03-035A95437120}" srcOrd="3" destOrd="0" parTransId="{14F809BD-DE5E-49E0-91D1-7A79B1EE76F4}" sibTransId="{99884B24-448A-49D6-80C3-88939648B9D1}"/>
    <dgm:cxn modelId="{39BD1009-29C3-4E48-B659-A7E8C4A4BA78}" srcId="{E8369E11-D679-4A93-9C7C-FB764DB92879}" destId="{222116D4-BBCB-48EF-8E2B-F88386A73FA9}" srcOrd="5" destOrd="0" parTransId="{2CA01CA2-0CE2-4244-BA8B-F7EF1A7ED804}" sibTransId="{42E9825A-2E54-42F6-B4DC-05DA8E3605D5}"/>
    <dgm:cxn modelId="{F37D9D83-2967-4C6B-9873-A306E764FF67}" srcId="{E8369E11-D679-4A93-9C7C-FB764DB92879}" destId="{91DC3375-9AD8-43A7-94CD-1150DF5F7327}" srcOrd="2" destOrd="0" parTransId="{8DD7E630-FE31-4858-9AB4-F276927BCAA9}" sibTransId="{853E5DE1-6AA2-41DF-9A0D-21C650BEBB51}"/>
    <dgm:cxn modelId="{C3E46825-035E-4EDF-B5A2-65B230487D15}" type="presParOf" srcId="{780472E8-7E85-4454-9A72-0002AC3BD1FE}" destId="{91DDED4F-47A3-4427-899C-409CF82FB6E1}" srcOrd="0" destOrd="0" presId="urn:microsoft.com/office/officeart/2005/8/layout/vList2"/>
    <dgm:cxn modelId="{797C4275-2E57-4BD1-B394-C1A20909D06E}" type="presParOf" srcId="{780472E8-7E85-4454-9A72-0002AC3BD1FE}" destId="{36F5B99C-A50E-45A0-A36B-0054D619021D}" srcOrd="1" destOrd="0" presId="urn:microsoft.com/office/officeart/2005/8/layout/vList2"/>
    <dgm:cxn modelId="{B5C5ACE9-21DF-479E-90F4-96412749B920}" type="presParOf" srcId="{780472E8-7E85-4454-9A72-0002AC3BD1FE}" destId="{6F4DD161-8C8E-4964-A959-A3074A3CDC19}" srcOrd="2" destOrd="0" presId="urn:microsoft.com/office/officeart/2005/8/layout/vList2"/>
    <dgm:cxn modelId="{E2E2677F-985B-43CF-AA47-BAD60F138D34}" type="presParOf" srcId="{780472E8-7E85-4454-9A72-0002AC3BD1FE}" destId="{5787B92B-A228-4087-B86D-0EA3251542CD}" srcOrd="3" destOrd="0" presId="urn:microsoft.com/office/officeart/2005/8/layout/vList2"/>
    <dgm:cxn modelId="{41008BF9-2CB7-4ED1-9620-ECB33AB967C9}" type="presParOf" srcId="{780472E8-7E85-4454-9A72-0002AC3BD1FE}" destId="{38E6F19F-57E9-41D8-9B1B-139CD4E4D3C0}" srcOrd="4" destOrd="0" presId="urn:microsoft.com/office/officeart/2005/8/layout/vList2"/>
    <dgm:cxn modelId="{BD10B055-F0C3-4386-926B-2F88504A5AA2}" type="presParOf" srcId="{780472E8-7E85-4454-9A72-0002AC3BD1FE}" destId="{D844D871-49DF-40BB-8FCD-3F1071A2FC75}" srcOrd="5" destOrd="0" presId="urn:microsoft.com/office/officeart/2005/8/layout/vList2"/>
    <dgm:cxn modelId="{F42D812C-23FD-441D-8EA5-C0EE9359F474}" type="presParOf" srcId="{780472E8-7E85-4454-9A72-0002AC3BD1FE}" destId="{CC519626-7084-4E9E-B42D-8AF581B69D95}" srcOrd="6" destOrd="0" presId="urn:microsoft.com/office/officeart/2005/8/layout/vList2"/>
    <dgm:cxn modelId="{A62DFBBD-3372-4CF4-A203-2AD9CC2D087F}" type="presParOf" srcId="{780472E8-7E85-4454-9A72-0002AC3BD1FE}" destId="{DDE2BFA4-0846-48B3-B874-8201D889FE2A}" srcOrd="7" destOrd="0" presId="urn:microsoft.com/office/officeart/2005/8/layout/vList2"/>
    <dgm:cxn modelId="{7D3C7269-EFD1-490F-AA4C-2610577C4BA5}" type="presParOf" srcId="{780472E8-7E85-4454-9A72-0002AC3BD1FE}" destId="{C138496E-59AD-47A7-B21B-012B528D579F}" srcOrd="8" destOrd="0" presId="urn:microsoft.com/office/officeart/2005/8/layout/vList2"/>
    <dgm:cxn modelId="{845D80C8-450B-46DB-9CE2-5D7A4AA8D778}" type="presParOf" srcId="{780472E8-7E85-4454-9A72-0002AC3BD1FE}" destId="{20AA9444-83A9-4D61-A505-0CE93CCFE648}" srcOrd="9" destOrd="0" presId="urn:microsoft.com/office/officeart/2005/8/layout/vList2"/>
    <dgm:cxn modelId="{B26CDFFB-B181-4254-8C7A-B1A7D78E040B}" type="presParOf" srcId="{780472E8-7E85-4454-9A72-0002AC3BD1FE}" destId="{5B1DF277-03AD-44BB-92CA-0A5436B25DF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F48C64-7CD5-4E49-BB87-E25BE07AB6DF}" type="doc">
      <dgm:prSet loTypeId="urn:microsoft.com/office/officeart/2005/8/layout/list1" loCatId="list" qsTypeId="urn:microsoft.com/office/officeart/2005/8/quickstyle/simple5" qsCatId="simple" csTypeId="urn:microsoft.com/office/officeart/2005/8/colors/accent5_2" csCatId="accent5" phldr="1"/>
      <dgm:spPr/>
      <dgm:t>
        <a:bodyPr/>
        <a:lstStyle/>
        <a:p>
          <a:endParaRPr lang="en-US"/>
        </a:p>
      </dgm:t>
    </dgm:pt>
    <dgm:pt modelId="{53C06DA0-E57E-44BD-A15E-998C69B01AF0}">
      <dgm:prSet/>
      <dgm:spPr/>
      <dgm:t>
        <a:bodyPr/>
        <a:lstStyle/>
        <a:p>
          <a:r>
            <a:rPr lang="en-US"/>
            <a:t>6500 Regulations</a:t>
          </a:r>
        </a:p>
      </dgm:t>
    </dgm:pt>
    <dgm:pt modelId="{5B07070A-B4DD-43A9-BFE1-DDA94E0CA350}" type="parTrans" cxnId="{939A322C-06C9-4951-B2FF-06973DF11C59}">
      <dgm:prSet/>
      <dgm:spPr/>
      <dgm:t>
        <a:bodyPr/>
        <a:lstStyle/>
        <a:p>
          <a:endParaRPr lang="en-US"/>
        </a:p>
      </dgm:t>
    </dgm:pt>
    <dgm:pt modelId="{D5B5A34C-01EB-476F-AC0D-3D30A7B269DE}" type="sibTrans" cxnId="{939A322C-06C9-4951-B2FF-06973DF11C59}">
      <dgm:prSet/>
      <dgm:spPr/>
      <dgm:t>
        <a:bodyPr/>
        <a:lstStyle/>
        <a:p>
          <a:endParaRPr lang="en-US"/>
        </a:p>
      </dgm:t>
    </dgm:pt>
    <dgm:pt modelId="{BFE25A5A-84B3-47EF-8D47-D4919D258B88}">
      <dgm:prSet/>
      <dgm:spPr/>
      <dgm:t>
        <a:bodyPr/>
        <a:lstStyle/>
        <a:p>
          <a:r>
            <a:rPr lang="en-US"/>
            <a:t>Most records reviewed off-site</a:t>
          </a:r>
        </a:p>
      </dgm:t>
    </dgm:pt>
    <dgm:pt modelId="{FA8FC288-987A-4F01-A9C8-920C92DE7817}" type="parTrans" cxnId="{D7CCCB65-FD69-448E-B203-9335C5C2A0E4}">
      <dgm:prSet/>
      <dgm:spPr/>
      <dgm:t>
        <a:bodyPr/>
        <a:lstStyle/>
        <a:p>
          <a:endParaRPr lang="en-US"/>
        </a:p>
      </dgm:t>
    </dgm:pt>
    <dgm:pt modelId="{85702FD3-C33A-4544-8AB0-F323DDA84E28}" type="sibTrans" cxnId="{D7CCCB65-FD69-448E-B203-9335C5C2A0E4}">
      <dgm:prSet/>
      <dgm:spPr/>
      <dgm:t>
        <a:bodyPr/>
        <a:lstStyle/>
        <a:p>
          <a:endParaRPr lang="en-US"/>
        </a:p>
      </dgm:t>
    </dgm:pt>
    <dgm:pt modelId="{7E628296-B203-408B-967B-120A816B0F57}">
      <dgm:prSet/>
      <dgm:spPr/>
      <dgm:t>
        <a:bodyPr/>
        <a:lstStyle/>
        <a:p>
          <a:r>
            <a:rPr lang="en-US"/>
            <a:t>Physical site</a:t>
          </a:r>
        </a:p>
      </dgm:t>
    </dgm:pt>
    <dgm:pt modelId="{6E73FC90-29DE-4243-8E0C-84ACA03F50F1}" type="parTrans" cxnId="{7A9C083B-68FD-4C8D-AA42-AEA81CCFB973}">
      <dgm:prSet/>
      <dgm:spPr/>
      <dgm:t>
        <a:bodyPr/>
        <a:lstStyle/>
        <a:p>
          <a:endParaRPr lang="en-US"/>
        </a:p>
      </dgm:t>
    </dgm:pt>
    <dgm:pt modelId="{EEFB894F-6C4F-4DC9-BB55-6847364A5580}" type="sibTrans" cxnId="{7A9C083B-68FD-4C8D-AA42-AEA81CCFB973}">
      <dgm:prSet/>
      <dgm:spPr/>
      <dgm:t>
        <a:bodyPr/>
        <a:lstStyle/>
        <a:p>
          <a:endParaRPr lang="en-US"/>
        </a:p>
      </dgm:t>
    </dgm:pt>
    <dgm:pt modelId="{22C38515-00A3-4CBE-B4BD-5F7A049484C6}">
      <dgm:prSet/>
      <dgm:spPr/>
      <dgm:t>
        <a:bodyPr/>
        <a:lstStyle/>
        <a:p>
          <a:r>
            <a:rPr lang="en-US"/>
            <a:t>Fire safety—extinguishers, smoke detectors, exits, furnace</a:t>
          </a:r>
        </a:p>
      </dgm:t>
    </dgm:pt>
    <dgm:pt modelId="{3AA1D13B-9ABB-460D-8A65-DA3F4066AEA5}" type="parTrans" cxnId="{D90EA9FB-7735-4ADA-A9E2-C499600485AF}">
      <dgm:prSet/>
      <dgm:spPr/>
      <dgm:t>
        <a:bodyPr/>
        <a:lstStyle/>
        <a:p>
          <a:endParaRPr lang="en-US"/>
        </a:p>
      </dgm:t>
    </dgm:pt>
    <dgm:pt modelId="{9A7D55A2-52CB-4999-83C8-2822F323DF0A}" type="sibTrans" cxnId="{D90EA9FB-7735-4ADA-A9E2-C499600485AF}">
      <dgm:prSet/>
      <dgm:spPr/>
      <dgm:t>
        <a:bodyPr/>
        <a:lstStyle/>
        <a:p>
          <a:endParaRPr lang="en-US"/>
        </a:p>
      </dgm:t>
    </dgm:pt>
    <dgm:pt modelId="{6BB3A28A-9B51-42EB-B292-438C496F9077}">
      <dgm:prSet/>
      <dgm:spPr/>
      <dgm:t>
        <a:bodyPr/>
        <a:lstStyle/>
        <a:p>
          <a:r>
            <a:rPr lang="en-US"/>
            <a:t>First aid kit</a:t>
          </a:r>
        </a:p>
      </dgm:t>
    </dgm:pt>
    <dgm:pt modelId="{6101B857-4F22-49A9-8EF6-2F9CD000F6F2}" type="parTrans" cxnId="{2F6CAB1F-4A0A-4E74-A86E-4F717520444A}">
      <dgm:prSet/>
      <dgm:spPr/>
      <dgm:t>
        <a:bodyPr/>
        <a:lstStyle/>
        <a:p>
          <a:endParaRPr lang="en-US"/>
        </a:p>
      </dgm:t>
    </dgm:pt>
    <dgm:pt modelId="{01CFF934-C2A1-44EF-9E85-03BA1EEDDC9C}" type="sibTrans" cxnId="{2F6CAB1F-4A0A-4E74-A86E-4F717520444A}">
      <dgm:prSet/>
      <dgm:spPr/>
      <dgm:t>
        <a:bodyPr/>
        <a:lstStyle/>
        <a:p>
          <a:endParaRPr lang="en-US"/>
        </a:p>
      </dgm:t>
    </dgm:pt>
    <dgm:pt modelId="{23803AB7-B8A1-4945-B664-D10ECFC4DFFB}">
      <dgm:prSet/>
      <dgm:spPr/>
      <dgm:t>
        <a:bodyPr/>
        <a:lstStyle/>
        <a:p>
          <a:r>
            <a:rPr lang="en-US"/>
            <a:t>Medications currently given</a:t>
          </a:r>
        </a:p>
      </dgm:t>
    </dgm:pt>
    <dgm:pt modelId="{F34BF16F-8838-4D96-849C-612EA5454D1A}" type="parTrans" cxnId="{0F32E9BF-D513-4234-8F57-9A913F43B5E2}">
      <dgm:prSet/>
      <dgm:spPr/>
      <dgm:t>
        <a:bodyPr/>
        <a:lstStyle/>
        <a:p>
          <a:endParaRPr lang="en-US"/>
        </a:p>
      </dgm:t>
    </dgm:pt>
    <dgm:pt modelId="{126A1E36-A340-40BC-9AD9-B7B59EFB4603}" type="sibTrans" cxnId="{0F32E9BF-D513-4234-8F57-9A913F43B5E2}">
      <dgm:prSet/>
      <dgm:spPr/>
      <dgm:t>
        <a:bodyPr/>
        <a:lstStyle/>
        <a:p>
          <a:endParaRPr lang="en-US"/>
        </a:p>
      </dgm:t>
    </dgm:pt>
    <dgm:pt modelId="{692B85D5-558B-4F60-B607-A5E17F2FF8AF}">
      <dgm:prSet/>
      <dgm:spPr/>
      <dgm:t>
        <a:bodyPr/>
        <a:lstStyle/>
        <a:p>
          <a:r>
            <a:rPr lang="en-US"/>
            <a:t>Financial records for current month </a:t>
          </a:r>
        </a:p>
      </dgm:t>
    </dgm:pt>
    <dgm:pt modelId="{18CFF12E-80AF-48D5-8CF9-29CF3B53B1E5}" type="parTrans" cxnId="{BC5E0355-F072-4B80-9F11-1459DC609C5C}">
      <dgm:prSet/>
      <dgm:spPr/>
      <dgm:t>
        <a:bodyPr/>
        <a:lstStyle/>
        <a:p>
          <a:endParaRPr lang="en-US"/>
        </a:p>
      </dgm:t>
    </dgm:pt>
    <dgm:pt modelId="{FE6DA6D3-B4B2-45C8-A7EC-8CB4E2A12D1D}" type="sibTrans" cxnId="{BC5E0355-F072-4B80-9F11-1459DC609C5C}">
      <dgm:prSet/>
      <dgm:spPr/>
      <dgm:t>
        <a:bodyPr/>
        <a:lstStyle/>
        <a:p>
          <a:endParaRPr lang="en-US"/>
        </a:p>
      </dgm:t>
    </dgm:pt>
    <dgm:pt modelId="{737E8930-DA0E-4293-9807-E8B5D9F921F6}">
      <dgm:prSet/>
      <dgm:spPr/>
      <dgm:t>
        <a:bodyPr/>
        <a:lstStyle/>
        <a:p>
          <a:r>
            <a:rPr lang="en-US"/>
            <a:t>Any problems noted can spark a more invasive evaluation</a:t>
          </a:r>
        </a:p>
      </dgm:t>
    </dgm:pt>
    <dgm:pt modelId="{BA73C5F3-081C-4085-9B3F-99944C2628AC}" type="parTrans" cxnId="{58AC292C-86D8-4AD2-9E12-2530F4AC9A2A}">
      <dgm:prSet/>
      <dgm:spPr/>
      <dgm:t>
        <a:bodyPr/>
        <a:lstStyle/>
        <a:p>
          <a:endParaRPr lang="en-US"/>
        </a:p>
      </dgm:t>
    </dgm:pt>
    <dgm:pt modelId="{1435C340-CF95-4CFE-A14F-A932070DD2F3}" type="sibTrans" cxnId="{58AC292C-86D8-4AD2-9E12-2530F4AC9A2A}">
      <dgm:prSet/>
      <dgm:spPr/>
      <dgm:t>
        <a:bodyPr/>
        <a:lstStyle/>
        <a:p>
          <a:endParaRPr lang="en-US"/>
        </a:p>
      </dgm:t>
    </dgm:pt>
    <dgm:pt modelId="{F73E588E-4E8C-4F34-BE8C-5308C106F962}" type="pres">
      <dgm:prSet presAssocID="{9BF48C64-7CD5-4E49-BB87-E25BE07AB6DF}" presName="linear" presStyleCnt="0">
        <dgm:presLayoutVars>
          <dgm:dir/>
          <dgm:animLvl val="lvl"/>
          <dgm:resizeHandles val="exact"/>
        </dgm:presLayoutVars>
      </dgm:prSet>
      <dgm:spPr/>
      <dgm:t>
        <a:bodyPr/>
        <a:lstStyle/>
        <a:p>
          <a:endParaRPr lang="en-US"/>
        </a:p>
      </dgm:t>
    </dgm:pt>
    <dgm:pt modelId="{A4D85C0C-E4FD-41D1-8095-83AE2B20A3EE}" type="pres">
      <dgm:prSet presAssocID="{53C06DA0-E57E-44BD-A15E-998C69B01AF0}" presName="parentLin" presStyleCnt="0"/>
      <dgm:spPr/>
    </dgm:pt>
    <dgm:pt modelId="{4BAC3BBF-22CD-46D4-AE9B-493C8F967848}" type="pres">
      <dgm:prSet presAssocID="{53C06DA0-E57E-44BD-A15E-998C69B01AF0}" presName="parentLeftMargin" presStyleLbl="node1" presStyleIdx="0" presStyleCnt="3"/>
      <dgm:spPr/>
      <dgm:t>
        <a:bodyPr/>
        <a:lstStyle/>
        <a:p>
          <a:endParaRPr lang="en-US"/>
        </a:p>
      </dgm:t>
    </dgm:pt>
    <dgm:pt modelId="{6FD3BED1-8C4D-4DB2-832F-98B37063973C}" type="pres">
      <dgm:prSet presAssocID="{53C06DA0-E57E-44BD-A15E-998C69B01AF0}" presName="parentText" presStyleLbl="node1" presStyleIdx="0" presStyleCnt="3">
        <dgm:presLayoutVars>
          <dgm:chMax val="0"/>
          <dgm:bulletEnabled val="1"/>
        </dgm:presLayoutVars>
      </dgm:prSet>
      <dgm:spPr/>
      <dgm:t>
        <a:bodyPr/>
        <a:lstStyle/>
        <a:p>
          <a:endParaRPr lang="en-US"/>
        </a:p>
      </dgm:t>
    </dgm:pt>
    <dgm:pt modelId="{3EBAD88A-0B6B-4D71-9933-86831EB95C83}" type="pres">
      <dgm:prSet presAssocID="{53C06DA0-E57E-44BD-A15E-998C69B01AF0}" presName="negativeSpace" presStyleCnt="0"/>
      <dgm:spPr/>
    </dgm:pt>
    <dgm:pt modelId="{B5F8C893-3C6B-471F-9539-A6A2E33AF8B8}" type="pres">
      <dgm:prSet presAssocID="{53C06DA0-E57E-44BD-A15E-998C69B01AF0}" presName="childText" presStyleLbl="conFgAcc1" presStyleIdx="0" presStyleCnt="3">
        <dgm:presLayoutVars>
          <dgm:bulletEnabled val="1"/>
        </dgm:presLayoutVars>
      </dgm:prSet>
      <dgm:spPr/>
    </dgm:pt>
    <dgm:pt modelId="{3FB06B68-616A-4A53-8F28-A020745428DB}" type="pres">
      <dgm:prSet presAssocID="{D5B5A34C-01EB-476F-AC0D-3D30A7B269DE}" presName="spaceBetweenRectangles" presStyleCnt="0"/>
      <dgm:spPr/>
    </dgm:pt>
    <dgm:pt modelId="{8C41653A-B779-4F4A-92EA-682EBC0A61D9}" type="pres">
      <dgm:prSet presAssocID="{BFE25A5A-84B3-47EF-8D47-D4919D258B88}" presName="parentLin" presStyleCnt="0"/>
      <dgm:spPr/>
    </dgm:pt>
    <dgm:pt modelId="{70D76C31-32D8-4614-9E2A-C34BDB40C293}" type="pres">
      <dgm:prSet presAssocID="{BFE25A5A-84B3-47EF-8D47-D4919D258B88}" presName="parentLeftMargin" presStyleLbl="node1" presStyleIdx="0" presStyleCnt="3"/>
      <dgm:spPr/>
      <dgm:t>
        <a:bodyPr/>
        <a:lstStyle/>
        <a:p>
          <a:endParaRPr lang="en-US"/>
        </a:p>
      </dgm:t>
    </dgm:pt>
    <dgm:pt modelId="{192A0F79-4914-48FD-BCBC-363C688343A3}" type="pres">
      <dgm:prSet presAssocID="{BFE25A5A-84B3-47EF-8D47-D4919D258B88}" presName="parentText" presStyleLbl="node1" presStyleIdx="1" presStyleCnt="3">
        <dgm:presLayoutVars>
          <dgm:chMax val="0"/>
          <dgm:bulletEnabled val="1"/>
        </dgm:presLayoutVars>
      </dgm:prSet>
      <dgm:spPr/>
      <dgm:t>
        <a:bodyPr/>
        <a:lstStyle/>
        <a:p>
          <a:endParaRPr lang="en-US"/>
        </a:p>
      </dgm:t>
    </dgm:pt>
    <dgm:pt modelId="{38D37397-BDCA-4536-895D-0723FFFC9844}" type="pres">
      <dgm:prSet presAssocID="{BFE25A5A-84B3-47EF-8D47-D4919D258B88}" presName="negativeSpace" presStyleCnt="0"/>
      <dgm:spPr/>
    </dgm:pt>
    <dgm:pt modelId="{0D873C50-178F-44C3-99B5-6EFF6F03BBB1}" type="pres">
      <dgm:prSet presAssocID="{BFE25A5A-84B3-47EF-8D47-D4919D258B88}" presName="childText" presStyleLbl="conFgAcc1" presStyleIdx="1" presStyleCnt="3">
        <dgm:presLayoutVars>
          <dgm:bulletEnabled val="1"/>
        </dgm:presLayoutVars>
      </dgm:prSet>
      <dgm:spPr/>
    </dgm:pt>
    <dgm:pt modelId="{739FDB01-8956-4649-A887-6779347AAD69}" type="pres">
      <dgm:prSet presAssocID="{85702FD3-C33A-4544-8AB0-F323DDA84E28}" presName="spaceBetweenRectangles" presStyleCnt="0"/>
      <dgm:spPr/>
    </dgm:pt>
    <dgm:pt modelId="{0E2FAC3E-882E-4458-8287-0472D0E7EA13}" type="pres">
      <dgm:prSet presAssocID="{7E628296-B203-408B-967B-120A816B0F57}" presName="parentLin" presStyleCnt="0"/>
      <dgm:spPr/>
    </dgm:pt>
    <dgm:pt modelId="{1A5E8058-5881-4B4A-8FBD-A7CF59D3946D}" type="pres">
      <dgm:prSet presAssocID="{7E628296-B203-408B-967B-120A816B0F57}" presName="parentLeftMargin" presStyleLbl="node1" presStyleIdx="1" presStyleCnt="3"/>
      <dgm:spPr/>
      <dgm:t>
        <a:bodyPr/>
        <a:lstStyle/>
        <a:p>
          <a:endParaRPr lang="en-US"/>
        </a:p>
      </dgm:t>
    </dgm:pt>
    <dgm:pt modelId="{6A12747C-6871-451A-8E83-90589CE1AF77}" type="pres">
      <dgm:prSet presAssocID="{7E628296-B203-408B-967B-120A816B0F57}" presName="parentText" presStyleLbl="node1" presStyleIdx="2" presStyleCnt="3">
        <dgm:presLayoutVars>
          <dgm:chMax val="0"/>
          <dgm:bulletEnabled val="1"/>
        </dgm:presLayoutVars>
      </dgm:prSet>
      <dgm:spPr/>
      <dgm:t>
        <a:bodyPr/>
        <a:lstStyle/>
        <a:p>
          <a:endParaRPr lang="en-US"/>
        </a:p>
      </dgm:t>
    </dgm:pt>
    <dgm:pt modelId="{91C2865B-C5B1-4F96-AAE0-BD9FC98F9048}" type="pres">
      <dgm:prSet presAssocID="{7E628296-B203-408B-967B-120A816B0F57}" presName="negativeSpace" presStyleCnt="0"/>
      <dgm:spPr/>
    </dgm:pt>
    <dgm:pt modelId="{03FA8FBF-F4E7-40B1-B2E2-3A2030EA5B68}" type="pres">
      <dgm:prSet presAssocID="{7E628296-B203-408B-967B-120A816B0F57}" presName="childText" presStyleLbl="conFgAcc1" presStyleIdx="2" presStyleCnt="3">
        <dgm:presLayoutVars>
          <dgm:bulletEnabled val="1"/>
        </dgm:presLayoutVars>
      </dgm:prSet>
      <dgm:spPr/>
      <dgm:t>
        <a:bodyPr/>
        <a:lstStyle/>
        <a:p>
          <a:endParaRPr lang="en-US"/>
        </a:p>
      </dgm:t>
    </dgm:pt>
  </dgm:ptLst>
  <dgm:cxnLst>
    <dgm:cxn modelId="{2F6CAB1F-4A0A-4E74-A86E-4F717520444A}" srcId="{7E628296-B203-408B-967B-120A816B0F57}" destId="{6BB3A28A-9B51-42EB-B292-438C496F9077}" srcOrd="1" destOrd="0" parTransId="{6101B857-4F22-49A9-8EF6-2F9CD000F6F2}" sibTransId="{01CFF934-C2A1-44EF-9E85-03BA1EEDDC9C}"/>
    <dgm:cxn modelId="{220DA47A-1F12-45BA-BE12-DAC5BC9361CD}" type="presOf" srcId="{692B85D5-558B-4F60-B607-A5E17F2FF8AF}" destId="{03FA8FBF-F4E7-40B1-B2E2-3A2030EA5B68}" srcOrd="0" destOrd="3" presId="urn:microsoft.com/office/officeart/2005/8/layout/list1"/>
    <dgm:cxn modelId="{9769CD7F-E99D-45E0-8EBA-21D2C6AE3029}" type="presOf" srcId="{7E628296-B203-408B-967B-120A816B0F57}" destId="{1A5E8058-5881-4B4A-8FBD-A7CF59D3946D}" srcOrd="0" destOrd="0" presId="urn:microsoft.com/office/officeart/2005/8/layout/list1"/>
    <dgm:cxn modelId="{B95F5F05-69AC-4193-B12B-4AB7C5F0E467}" type="presOf" srcId="{BFE25A5A-84B3-47EF-8D47-D4919D258B88}" destId="{70D76C31-32D8-4614-9E2A-C34BDB40C293}" srcOrd="0" destOrd="0" presId="urn:microsoft.com/office/officeart/2005/8/layout/list1"/>
    <dgm:cxn modelId="{90005F9A-B1FD-4F13-9A2F-D6163338D31E}" type="presOf" srcId="{BFE25A5A-84B3-47EF-8D47-D4919D258B88}" destId="{192A0F79-4914-48FD-BCBC-363C688343A3}" srcOrd="1" destOrd="0" presId="urn:microsoft.com/office/officeart/2005/8/layout/list1"/>
    <dgm:cxn modelId="{89F1105E-1AD4-47EA-B6AB-A5D0927EE223}" type="presOf" srcId="{23803AB7-B8A1-4945-B664-D10ECFC4DFFB}" destId="{03FA8FBF-F4E7-40B1-B2E2-3A2030EA5B68}" srcOrd="0" destOrd="2" presId="urn:microsoft.com/office/officeart/2005/8/layout/list1"/>
    <dgm:cxn modelId="{B4DB5163-4C63-457E-A790-12BEFCD0ECED}" type="presOf" srcId="{737E8930-DA0E-4293-9807-E8B5D9F921F6}" destId="{03FA8FBF-F4E7-40B1-B2E2-3A2030EA5B68}" srcOrd="0" destOrd="4" presId="urn:microsoft.com/office/officeart/2005/8/layout/list1"/>
    <dgm:cxn modelId="{CCC68C6A-C141-486E-97CE-13E59D1550B2}" type="presOf" srcId="{53C06DA0-E57E-44BD-A15E-998C69B01AF0}" destId="{6FD3BED1-8C4D-4DB2-832F-98B37063973C}" srcOrd="1" destOrd="0" presId="urn:microsoft.com/office/officeart/2005/8/layout/list1"/>
    <dgm:cxn modelId="{460AAE1A-BFC4-4946-89C7-44FB2220032E}" type="presOf" srcId="{22C38515-00A3-4CBE-B4BD-5F7A049484C6}" destId="{03FA8FBF-F4E7-40B1-B2E2-3A2030EA5B68}" srcOrd="0" destOrd="0" presId="urn:microsoft.com/office/officeart/2005/8/layout/list1"/>
    <dgm:cxn modelId="{0F32E9BF-D513-4234-8F57-9A913F43B5E2}" srcId="{7E628296-B203-408B-967B-120A816B0F57}" destId="{23803AB7-B8A1-4945-B664-D10ECFC4DFFB}" srcOrd="2" destOrd="0" parTransId="{F34BF16F-8838-4D96-849C-612EA5454D1A}" sibTransId="{126A1E36-A340-40BC-9AD9-B7B59EFB4603}"/>
    <dgm:cxn modelId="{BC5E0355-F072-4B80-9F11-1459DC609C5C}" srcId="{7E628296-B203-408B-967B-120A816B0F57}" destId="{692B85D5-558B-4F60-B607-A5E17F2FF8AF}" srcOrd="3" destOrd="0" parTransId="{18CFF12E-80AF-48D5-8CF9-29CF3B53B1E5}" sibTransId="{FE6DA6D3-B4B2-45C8-A7EC-8CB4E2A12D1D}"/>
    <dgm:cxn modelId="{939A322C-06C9-4951-B2FF-06973DF11C59}" srcId="{9BF48C64-7CD5-4E49-BB87-E25BE07AB6DF}" destId="{53C06DA0-E57E-44BD-A15E-998C69B01AF0}" srcOrd="0" destOrd="0" parTransId="{5B07070A-B4DD-43A9-BFE1-DDA94E0CA350}" sibTransId="{D5B5A34C-01EB-476F-AC0D-3D30A7B269DE}"/>
    <dgm:cxn modelId="{4AA8325D-A472-4867-907E-F75547D626A2}" type="presOf" srcId="{7E628296-B203-408B-967B-120A816B0F57}" destId="{6A12747C-6871-451A-8E83-90589CE1AF77}" srcOrd="1" destOrd="0" presId="urn:microsoft.com/office/officeart/2005/8/layout/list1"/>
    <dgm:cxn modelId="{CDCD9723-C496-4593-883D-296546EA391E}" type="presOf" srcId="{9BF48C64-7CD5-4E49-BB87-E25BE07AB6DF}" destId="{F73E588E-4E8C-4F34-BE8C-5308C106F962}" srcOrd="0" destOrd="0" presId="urn:microsoft.com/office/officeart/2005/8/layout/list1"/>
    <dgm:cxn modelId="{58AC292C-86D8-4AD2-9E12-2530F4AC9A2A}" srcId="{7E628296-B203-408B-967B-120A816B0F57}" destId="{737E8930-DA0E-4293-9807-E8B5D9F921F6}" srcOrd="4" destOrd="0" parTransId="{BA73C5F3-081C-4085-9B3F-99944C2628AC}" sibTransId="{1435C340-CF95-4CFE-A14F-A932070DD2F3}"/>
    <dgm:cxn modelId="{7A9C083B-68FD-4C8D-AA42-AEA81CCFB973}" srcId="{9BF48C64-7CD5-4E49-BB87-E25BE07AB6DF}" destId="{7E628296-B203-408B-967B-120A816B0F57}" srcOrd="2" destOrd="0" parTransId="{6E73FC90-29DE-4243-8E0C-84ACA03F50F1}" sibTransId="{EEFB894F-6C4F-4DC9-BB55-6847364A5580}"/>
    <dgm:cxn modelId="{D7CCCB65-FD69-448E-B203-9335C5C2A0E4}" srcId="{9BF48C64-7CD5-4E49-BB87-E25BE07AB6DF}" destId="{BFE25A5A-84B3-47EF-8D47-D4919D258B88}" srcOrd="1" destOrd="0" parTransId="{FA8FC288-987A-4F01-A9C8-920C92DE7817}" sibTransId="{85702FD3-C33A-4544-8AB0-F323DDA84E28}"/>
    <dgm:cxn modelId="{D90EA9FB-7735-4ADA-A9E2-C499600485AF}" srcId="{7E628296-B203-408B-967B-120A816B0F57}" destId="{22C38515-00A3-4CBE-B4BD-5F7A049484C6}" srcOrd="0" destOrd="0" parTransId="{3AA1D13B-9ABB-460D-8A65-DA3F4066AEA5}" sibTransId="{9A7D55A2-52CB-4999-83C8-2822F323DF0A}"/>
    <dgm:cxn modelId="{7E1FBA07-59B0-4B7C-981C-AEB5586C4E06}" type="presOf" srcId="{53C06DA0-E57E-44BD-A15E-998C69B01AF0}" destId="{4BAC3BBF-22CD-46D4-AE9B-493C8F967848}" srcOrd="0" destOrd="0" presId="urn:microsoft.com/office/officeart/2005/8/layout/list1"/>
    <dgm:cxn modelId="{CE88B3D5-B8C8-4052-A2E7-94B5BE6C1927}" type="presOf" srcId="{6BB3A28A-9B51-42EB-B292-438C496F9077}" destId="{03FA8FBF-F4E7-40B1-B2E2-3A2030EA5B68}" srcOrd="0" destOrd="1" presId="urn:microsoft.com/office/officeart/2005/8/layout/list1"/>
    <dgm:cxn modelId="{58759C45-F5C0-4050-B4AC-E6897ABFDFA0}" type="presParOf" srcId="{F73E588E-4E8C-4F34-BE8C-5308C106F962}" destId="{A4D85C0C-E4FD-41D1-8095-83AE2B20A3EE}" srcOrd="0" destOrd="0" presId="urn:microsoft.com/office/officeart/2005/8/layout/list1"/>
    <dgm:cxn modelId="{5DC4E232-B4BB-4697-B503-278BFC578B76}" type="presParOf" srcId="{A4D85C0C-E4FD-41D1-8095-83AE2B20A3EE}" destId="{4BAC3BBF-22CD-46D4-AE9B-493C8F967848}" srcOrd="0" destOrd="0" presId="urn:microsoft.com/office/officeart/2005/8/layout/list1"/>
    <dgm:cxn modelId="{139132AA-71F5-480A-8624-99F875E7C4A7}" type="presParOf" srcId="{A4D85C0C-E4FD-41D1-8095-83AE2B20A3EE}" destId="{6FD3BED1-8C4D-4DB2-832F-98B37063973C}" srcOrd="1" destOrd="0" presId="urn:microsoft.com/office/officeart/2005/8/layout/list1"/>
    <dgm:cxn modelId="{5C8BAA4A-9497-4B58-8499-C4EB7948E972}" type="presParOf" srcId="{F73E588E-4E8C-4F34-BE8C-5308C106F962}" destId="{3EBAD88A-0B6B-4D71-9933-86831EB95C83}" srcOrd="1" destOrd="0" presId="urn:microsoft.com/office/officeart/2005/8/layout/list1"/>
    <dgm:cxn modelId="{B6DB8AE3-ED14-4D7B-8E53-9D287AE86BAE}" type="presParOf" srcId="{F73E588E-4E8C-4F34-BE8C-5308C106F962}" destId="{B5F8C893-3C6B-471F-9539-A6A2E33AF8B8}" srcOrd="2" destOrd="0" presId="urn:microsoft.com/office/officeart/2005/8/layout/list1"/>
    <dgm:cxn modelId="{DAD76AD0-B409-495D-894D-C934BDCB7666}" type="presParOf" srcId="{F73E588E-4E8C-4F34-BE8C-5308C106F962}" destId="{3FB06B68-616A-4A53-8F28-A020745428DB}" srcOrd="3" destOrd="0" presId="urn:microsoft.com/office/officeart/2005/8/layout/list1"/>
    <dgm:cxn modelId="{81F83CC9-AC10-4ED0-8317-9AA1BEF24A6F}" type="presParOf" srcId="{F73E588E-4E8C-4F34-BE8C-5308C106F962}" destId="{8C41653A-B779-4F4A-92EA-682EBC0A61D9}" srcOrd="4" destOrd="0" presId="urn:microsoft.com/office/officeart/2005/8/layout/list1"/>
    <dgm:cxn modelId="{894BAAE3-A616-4699-AF47-3958E6ECFC69}" type="presParOf" srcId="{8C41653A-B779-4F4A-92EA-682EBC0A61D9}" destId="{70D76C31-32D8-4614-9E2A-C34BDB40C293}" srcOrd="0" destOrd="0" presId="urn:microsoft.com/office/officeart/2005/8/layout/list1"/>
    <dgm:cxn modelId="{F53B6447-5D47-4B14-B299-64A34BD41518}" type="presParOf" srcId="{8C41653A-B779-4F4A-92EA-682EBC0A61D9}" destId="{192A0F79-4914-48FD-BCBC-363C688343A3}" srcOrd="1" destOrd="0" presId="urn:microsoft.com/office/officeart/2005/8/layout/list1"/>
    <dgm:cxn modelId="{9C19A520-E88D-4639-8ACC-D8D08C3D651E}" type="presParOf" srcId="{F73E588E-4E8C-4F34-BE8C-5308C106F962}" destId="{38D37397-BDCA-4536-895D-0723FFFC9844}" srcOrd="5" destOrd="0" presId="urn:microsoft.com/office/officeart/2005/8/layout/list1"/>
    <dgm:cxn modelId="{7FF61C40-71C0-4953-B7DA-A78C6EFECCEA}" type="presParOf" srcId="{F73E588E-4E8C-4F34-BE8C-5308C106F962}" destId="{0D873C50-178F-44C3-99B5-6EFF6F03BBB1}" srcOrd="6" destOrd="0" presId="urn:microsoft.com/office/officeart/2005/8/layout/list1"/>
    <dgm:cxn modelId="{A5D8A2E7-634A-49A7-BC6E-70D635398262}" type="presParOf" srcId="{F73E588E-4E8C-4F34-BE8C-5308C106F962}" destId="{739FDB01-8956-4649-A887-6779347AAD69}" srcOrd="7" destOrd="0" presId="urn:microsoft.com/office/officeart/2005/8/layout/list1"/>
    <dgm:cxn modelId="{74729178-4FEE-4A21-A306-C5BB817766D7}" type="presParOf" srcId="{F73E588E-4E8C-4F34-BE8C-5308C106F962}" destId="{0E2FAC3E-882E-4458-8287-0472D0E7EA13}" srcOrd="8" destOrd="0" presId="urn:microsoft.com/office/officeart/2005/8/layout/list1"/>
    <dgm:cxn modelId="{C8051B50-005E-42B9-A1A4-37AB2D89A4BE}" type="presParOf" srcId="{0E2FAC3E-882E-4458-8287-0472D0E7EA13}" destId="{1A5E8058-5881-4B4A-8FBD-A7CF59D3946D}" srcOrd="0" destOrd="0" presId="urn:microsoft.com/office/officeart/2005/8/layout/list1"/>
    <dgm:cxn modelId="{A658236D-5137-4906-BC96-F1D23D939622}" type="presParOf" srcId="{0E2FAC3E-882E-4458-8287-0472D0E7EA13}" destId="{6A12747C-6871-451A-8E83-90589CE1AF77}" srcOrd="1" destOrd="0" presId="urn:microsoft.com/office/officeart/2005/8/layout/list1"/>
    <dgm:cxn modelId="{14744F36-B1BC-418C-948E-88C16074DA68}" type="presParOf" srcId="{F73E588E-4E8C-4F34-BE8C-5308C106F962}" destId="{91C2865B-C5B1-4F96-AAE0-BD9FC98F9048}" srcOrd="9" destOrd="0" presId="urn:microsoft.com/office/officeart/2005/8/layout/list1"/>
    <dgm:cxn modelId="{2268E60B-D502-4E4F-86BC-64E8DBD20A53}" type="presParOf" srcId="{F73E588E-4E8C-4F34-BE8C-5308C106F962}" destId="{03FA8FBF-F4E7-40B1-B2E2-3A2030EA5B6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02EAEC7-FBAD-4E8D-A6EF-0A80457425E2}" type="datetimeFigureOut">
              <a:rPr lang="en-US" smtClean="0"/>
              <a:t>11/9/2018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7B5145F-1452-4E10-A573-24C872E73FD0}" type="slidenum">
              <a:rPr lang="en-US" smtClean="0"/>
              <a:t>‹#›</a:t>
            </a:fld>
            <a:endParaRPr lang="en-US"/>
          </a:p>
        </p:txBody>
      </p:sp>
    </p:spTree>
    <p:extLst>
      <p:ext uri="{BB962C8B-B14F-4D97-AF65-F5344CB8AC3E}">
        <p14:creationId xmlns:p14="http://schemas.microsoft.com/office/powerpoint/2010/main" val="169151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1</a:t>
            </a:fld>
            <a:endParaRPr lang="en-US"/>
          </a:p>
        </p:txBody>
      </p:sp>
    </p:spTree>
    <p:extLst>
      <p:ext uri="{BB962C8B-B14F-4D97-AF65-F5344CB8AC3E}">
        <p14:creationId xmlns:p14="http://schemas.microsoft.com/office/powerpoint/2010/main" val="285324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10</a:t>
            </a:fld>
            <a:endParaRPr lang="en-US"/>
          </a:p>
        </p:txBody>
      </p:sp>
    </p:spTree>
    <p:extLst>
      <p:ext uri="{BB962C8B-B14F-4D97-AF65-F5344CB8AC3E}">
        <p14:creationId xmlns:p14="http://schemas.microsoft.com/office/powerpoint/2010/main" val="314526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your work schedule be affected?  How do you help with appointments, personal care?  Adjust to added utilities, drive times, food expenses?  If you sleep until noon on Saturday, how does the person get medications and breakfast?  How willing are you to change your home?  How do you feel about professionals coming into your home, needing access to the person?  How do you handle stress?  Think about family dynamics changing.</a:t>
            </a:r>
          </a:p>
          <a:p>
            <a:endParaRPr lang="en-US" dirty="0"/>
          </a:p>
          <a:p>
            <a:r>
              <a:rPr lang="en-US" dirty="0"/>
              <a:t>Play Balance Game?</a:t>
            </a:r>
          </a:p>
        </p:txBody>
      </p:sp>
      <p:sp>
        <p:nvSpPr>
          <p:cNvPr id="4" name="Slide Number Placeholder 3"/>
          <p:cNvSpPr>
            <a:spLocks noGrp="1"/>
          </p:cNvSpPr>
          <p:nvPr>
            <p:ph type="sldNum" sz="quarter" idx="10"/>
          </p:nvPr>
        </p:nvSpPr>
        <p:spPr/>
        <p:txBody>
          <a:bodyPr/>
          <a:lstStyle/>
          <a:p>
            <a:fld id="{57B5145F-1452-4E10-A573-24C872E73FD0}" type="slidenum">
              <a:rPr lang="en-US" smtClean="0"/>
              <a:t>11</a:t>
            </a:fld>
            <a:endParaRPr lang="en-US"/>
          </a:p>
        </p:txBody>
      </p:sp>
    </p:spTree>
    <p:extLst>
      <p:ext uri="{BB962C8B-B14F-4D97-AF65-F5344CB8AC3E}">
        <p14:creationId xmlns:p14="http://schemas.microsoft.com/office/powerpoint/2010/main" val="426332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12</a:t>
            </a:fld>
            <a:endParaRPr lang="en-US"/>
          </a:p>
        </p:txBody>
      </p:sp>
    </p:spTree>
    <p:extLst>
      <p:ext uri="{BB962C8B-B14F-4D97-AF65-F5344CB8AC3E}">
        <p14:creationId xmlns:p14="http://schemas.microsoft.com/office/powerpoint/2010/main" val="260510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13</a:t>
            </a:fld>
            <a:endParaRPr lang="en-US"/>
          </a:p>
        </p:txBody>
      </p:sp>
    </p:spTree>
    <p:extLst>
      <p:ext uri="{BB962C8B-B14F-4D97-AF65-F5344CB8AC3E}">
        <p14:creationId xmlns:p14="http://schemas.microsoft.com/office/powerpoint/2010/main" val="129414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14</a:t>
            </a:fld>
            <a:endParaRPr lang="en-US"/>
          </a:p>
        </p:txBody>
      </p:sp>
    </p:spTree>
    <p:extLst>
      <p:ext uri="{BB962C8B-B14F-4D97-AF65-F5344CB8AC3E}">
        <p14:creationId xmlns:p14="http://schemas.microsoft.com/office/powerpoint/2010/main" val="248210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15</a:t>
            </a:fld>
            <a:endParaRPr lang="en-US"/>
          </a:p>
        </p:txBody>
      </p:sp>
    </p:spTree>
    <p:extLst>
      <p:ext uri="{BB962C8B-B14F-4D97-AF65-F5344CB8AC3E}">
        <p14:creationId xmlns:p14="http://schemas.microsoft.com/office/powerpoint/2010/main" val="1805879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16</a:t>
            </a:fld>
            <a:endParaRPr lang="en-US"/>
          </a:p>
        </p:txBody>
      </p:sp>
    </p:spTree>
    <p:extLst>
      <p:ext uri="{BB962C8B-B14F-4D97-AF65-F5344CB8AC3E}">
        <p14:creationId xmlns:p14="http://schemas.microsoft.com/office/powerpoint/2010/main" val="118171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time with individual and people who know the individual well if possible.  Request ISP, previous assessment, Psychological evaluation, physical within</a:t>
            </a:r>
            <a:r>
              <a:rPr lang="en-US" baseline="0" dirty="0"/>
              <a:t> past year</a:t>
            </a:r>
            <a:r>
              <a:rPr lang="en-US" dirty="0"/>
              <a:t>, past medical history, list of doctors, medical protocols and when next appointments are due.  Relationship will help individual trust you enough to report anything.</a:t>
            </a:r>
          </a:p>
        </p:txBody>
      </p:sp>
      <p:sp>
        <p:nvSpPr>
          <p:cNvPr id="4" name="Slide Number Placeholder 3"/>
          <p:cNvSpPr>
            <a:spLocks noGrp="1"/>
          </p:cNvSpPr>
          <p:nvPr>
            <p:ph type="sldNum" sz="quarter" idx="10"/>
          </p:nvPr>
        </p:nvSpPr>
        <p:spPr/>
        <p:txBody>
          <a:bodyPr/>
          <a:lstStyle/>
          <a:p>
            <a:fld id="{57B5145F-1452-4E10-A573-24C872E73FD0}" type="slidenum">
              <a:rPr lang="en-US" smtClean="0"/>
              <a:t>17</a:t>
            </a:fld>
            <a:endParaRPr lang="en-US"/>
          </a:p>
        </p:txBody>
      </p:sp>
    </p:spTree>
    <p:extLst>
      <p:ext uri="{BB962C8B-B14F-4D97-AF65-F5344CB8AC3E}">
        <p14:creationId xmlns:p14="http://schemas.microsoft.com/office/powerpoint/2010/main" val="180867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an elevator pitch.  Examples of how each recruits, provider staff, discuss recent training.  Family members</a:t>
            </a:r>
          </a:p>
        </p:txBody>
      </p:sp>
      <p:sp>
        <p:nvSpPr>
          <p:cNvPr id="4" name="Slide Number Placeholder 3"/>
          <p:cNvSpPr>
            <a:spLocks noGrp="1"/>
          </p:cNvSpPr>
          <p:nvPr>
            <p:ph type="sldNum" sz="quarter" idx="10"/>
          </p:nvPr>
        </p:nvSpPr>
        <p:spPr/>
        <p:txBody>
          <a:bodyPr/>
          <a:lstStyle/>
          <a:p>
            <a:fld id="{57B5145F-1452-4E10-A573-24C872E73FD0}" type="slidenum">
              <a:rPr lang="en-US" smtClean="0"/>
              <a:t>18</a:t>
            </a:fld>
            <a:endParaRPr lang="en-US"/>
          </a:p>
        </p:txBody>
      </p:sp>
    </p:spTree>
    <p:extLst>
      <p:ext uri="{BB962C8B-B14F-4D97-AF65-F5344CB8AC3E}">
        <p14:creationId xmlns:p14="http://schemas.microsoft.com/office/powerpoint/2010/main" val="109162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source, new natural family pre-service agreement</a:t>
            </a:r>
          </a:p>
        </p:txBody>
      </p:sp>
      <p:sp>
        <p:nvSpPr>
          <p:cNvPr id="4" name="Slide Number Placeholder 3"/>
          <p:cNvSpPr>
            <a:spLocks noGrp="1"/>
          </p:cNvSpPr>
          <p:nvPr>
            <p:ph type="sldNum" sz="quarter" idx="10"/>
          </p:nvPr>
        </p:nvSpPr>
        <p:spPr/>
        <p:txBody>
          <a:bodyPr/>
          <a:lstStyle/>
          <a:p>
            <a:fld id="{57B5145F-1452-4E10-A573-24C872E73FD0}" type="slidenum">
              <a:rPr lang="en-US" smtClean="0"/>
              <a:t>19</a:t>
            </a:fld>
            <a:endParaRPr lang="en-US"/>
          </a:p>
        </p:txBody>
      </p:sp>
    </p:spTree>
    <p:extLst>
      <p:ext uri="{BB962C8B-B14F-4D97-AF65-F5344CB8AC3E}">
        <p14:creationId xmlns:p14="http://schemas.microsoft.com/office/powerpoint/2010/main" val="57540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2</a:t>
            </a:fld>
            <a:endParaRPr lang="en-US"/>
          </a:p>
        </p:txBody>
      </p:sp>
    </p:spTree>
    <p:extLst>
      <p:ext uri="{BB962C8B-B14F-4D97-AF65-F5344CB8AC3E}">
        <p14:creationId xmlns:p14="http://schemas.microsoft.com/office/powerpoint/2010/main" val="3756506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20</a:t>
            </a:fld>
            <a:endParaRPr lang="en-US"/>
          </a:p>
        </p:txBody>
      </p:sp>
    </p:spTree>
    <p:extLst>
      <p:ext uri="{BB962C8B-B14F-4D97-AF65-F5344CB8AC3E}">
        <p14:creationId xmlns:p14="http://schemas.microsoft.com/office/powerpoint/2010/main" val="3121359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latin typeface="Arial" panose="020B0604020202020204" pitchFamily="34" charset="0"/>
                <a:ea typeface="ＭＳ Ｐゴシック" panose="020B0600070205080204" pitchFamily="34" charset="-128"/>
              </a:rPr>
              <a:t>GO THROUGH THE HOMESTUDY, TALK ABOUT OTHER THINGS AGENCIES HAVE FOUND USEFUL TO ASK DURING HOMESTUDIES, TALK ABOUT DOING SUBSTITUTE CARE UNTIL MATCH IS FOUND, TRY TO KEEP A SENSE OF COMMUNITY/MEET OTHER LIFESHARING FAMILIES  CLEARANCES FIRST</a:t>
            </a:r>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21</a:t>
            </a:fld>
            <a:endParaRPr lang="en-US"/>
          </a:p>
        </p:txBody>
      </p:sp>
    </p:spTree>
    <p:extLst>
      <p:ext uri="{BB962C8B-B14F-4D97-AF65-F5344CB8AC3E}">
        <p14:creationId xmlns:p14="http://schemas.microsoft.com/office/powerpoint/2010/main" val="51440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22</a:t>
            </a:fld>
            <a:endParaRPr lang="en-US"/>
          </a:p>
        </p:txBody>
      </p:sp>
    </p:spTree>
    <p:extLst>
      <p:ext uri="{BB962C8B-B14F-4D97-AF65-F5344CB8AC3E}">
        <p14:creationId xmlns:p14="http://schemas.microsoft.com/office/powerpoint/2010/main" val="1471788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23</a:t>
            </a:fld>
            <a:endParaRPr lang="en-US"/>
          </a:p>
        </p:txBody>
      </p:sp>
    </p:spTree>
    <p:extLst>
      <p:ext uri="{BB962C8B-B14F-4D97-AF65-F5344CB8AC3E}">
        <p14:creationId xmlns:p14="http://schemas.microsoft.com/office/powerpoint/2010/main" val="1515576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24</a:t>
            </a:fld>
            <a:endParaRPr lang="en-US"/>
          </a:p>
        </p:txBody>
      </p:sp>
    </p:spTree>
    <p:extLst>
      <p:ext uri="{BB962C8B-B14F-4D97-AF65-F5344CB8AC3E}">
        <p14:creationId xmlns:p14="http://schemas.microsoft.com/office/powerpoint/2010/main" val="2869216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Coordinating, can fit a square in a circle if the circle is big enough to accommodate it, can’t force one into the other if it doesn’t fit, and watch out for the family which exclaims in has found its missing piece, only to find it is much happier without it.</a:t>
            </a:r>
          </a:p>
        </p:txBody>
      </p:sp>
      <p:sp>
        <p:nvSpPr>
          <p:cNvPr id="4" name="Slide Number Placeholder 3"/>
          <p:cNvSpPr>
            <a:spLocks noGrp="1"/>
          </p:cNvSpPr>
          <p:nvPr>
            <p:ph type="sldNum" sz="quarter" idx="10"/>
          </p:nvPr>
        </p:nvSpPr>
        <p:spPr/>
        <p:txBody>
          <a:bodyPr/>
          <a:lstStyle/>
          <a:p>
            <a:fld id="{57B5145F-1452-4E10-A573-24C872E73FD0}" type="slidenum">
              <a:rPr lang="en-US" smtClean="0"/>
              <a:t>25</a:t>
            </a:fld>
            <a:endParaRPr lang="en-US"/>
          </a:p>
        </p:txBody>
      </p:sp>
    </p:spTree>
    <p:extLst>
      <p:ext uri="{BB962C8B-B14F-4D97-AF65-F5344CB8AC3E}">
        <p14:creationId xmlns:p14="http://schemas.microsoft.com/office/powerpoint/2010/main" val="972153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solidFill>
                  <a:srgbClr val="000000"/>
                </a:solidFill>
              </a:rPr>
              <a:t>THE REASON FOR ALL THE TIME SPENT ON THE HOMESTUDY AND GETTING TO KNOW THE INDIVIDUAL</a:t>
            </a:r>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26</a:t>
            </a:fld>
            <a:endParaRPr lang="en-US"/>
          </a:p>
        </p:txBody>
      </p:sp>
    </p:spTree>
    <p:extLst>
      <p:ext uri="{BB962C8B-B14F-4D97-AF65-F5344CB8AC3E}">
        <p14:creationId xmlns:p14="http://schemas.microsoft.com/office/powerpoint/2010/main" val="3894636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27</a:t>
            </a:fld>
            <a:endParaRPr lang="en-US"/>
          </a:p>
        </p:txBody>
      </p:sp>
    </p:spTree>
    <p:extLst>
      <p:ext uri="{BB962C8B-B14F-4D97-AF65-F5344CB8AC3E}">
        <p14:creationId xmlns:p14="http://schemas.microsoft.com/office/powerpoint/2010/main" val="1951705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28</a:t>
            </a:fld>
            <a:endParaRPr lang="en-US"/>
          </a:p>
        </p:txBody>
      </p:sp>
    </p:spTree>
    <p:extLst>
      <p:ext uri="{BB962C8B-B14F-4D97-AF65-F5344CB8AC3E}">
        <p14:creationId xmlns:p14="http://schemas.microsoft.com/office/powerpoint/2010/main" val="3686864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29</a:t>
            </a:fld>
            <a:endParaRPr lang="en-US"/>
          </a:p>
        </p:txBody>
      </p:sp>
    </p:spTree>
    <p:extLst>
      <p:ext uri="{BB962C8B-B14F-4D97-AF65-F5344CB8AC3E}">
        <p14:creationId xmlns:p14="http://schemas.microsoft.com/office/powerpoint/2010/main" val="395361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Elevator speech</a:t>
            </a:r>
          </a:p>
        </p:txBody>
      </p:sp>
      <p:sp>
        <p:nvSpPr>
          <p:cNvPr id="4" name="Slide Number Placeholder 3"/>
          <p:cNvSpPr>
            <a:spLocks noGrp="1"/>
          </p:cNvSpPr>
          <p:nvPr>
            <p:ph type="sldNum" sz="quarter" idx="10"/>
          </p:nvPr>
        </p:nvSpPr>
        <p:spPr/>
        <p:txBody>
          <a:bodyPr/>
          <a:lstStyle/>
          <a:p>
            <a:fld id="{57B5145F-1452-4E10-A573-24C872E73FD0}" type="slidenum">
              <a:rPr lang="en-US" smtClean="0"/>
              <a:t>3</a:t>
            </a:fld>
            <a:endParaRPr lang="en-US"/>
          </a:p>
        </p:txBody>
      </p:sp>
    </p:spTree>
    <p:extLst>
      <p:ext uri="{BB962C8B-B14F-4D97-AF65-F5344CB8AC3E}">
        <p14:creationId xmlns:p14="http://schemas.microsoft.com/office/powerpoint/2010/main" val="379070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30</a:t>
            </a:fld>
            <a:endParaRPr lang="en-US"/>
          </a:p>
        </p:txBody>
      </p:sp>
    </p:spTree>
    <p:extLst>
      <p:ext uri="{BB962C8B-B14F-4D97-AF65-F5344CB8AC3E}">
        <p14:creationId xmlns:p14="http://schemas.microsoft.com/office/powerpoint/2010/main" val="3221909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31</a:t>
            </a:fld>
            <a:endParaRPr lang="en-US"/>
          </a:p>
        </p:txBody>
      </p:sp>
    </p:spTree>
    <p:extLst>
      <p:ext uri="{BB962C8B-B14F-4D97-AF65-F5344CB8AC3E}">
        <p14:creationId xmlns:p14="http://schemas.microsoft.com/office/powerpoint/2010/main" val="2090268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buFont typeface="Wingdings" pitchFamily="1" charset="2"/>
              <a:buNone/>
              <a:defRPr/>
            </a:pPr>
            <a:r>
              <a:rPr lang="en-US" altLang="en-US" sz="2400" dirty="0"/>
              <a:t>Stipend--Transportation, sub care/respite, home adaptations, level of care/supervision/need</a:t>
            </a:r>
          </a:p>
          <a:p>
            <a:pPr lvl="1" eaLnBrk="1" hangingPunct="1">
              <a:lnSpc>
                <a:spcPct val="90000"/>
              </a:lnSpc>
              <a:buFont typeface="Wingdings" pitchFamily="1" charset="2"/>
              <a:buNone/>
              <a:defRPr/>
            </a:pPr>
            <a:r>
              <a:rPr lang="en-US" altLang="en-US" sz="2400" dirty="0"/>
              <a:t>Administrative</a:t>
            </a:r>
          </a:p>
          <a:p>
            <a:pPr lvl="1" eaLnBrk="1" hangingPunct="1">
              <a:lnSpc>
                <a:spcPct val="90000"/>
              </a:lnSpc>
              <a:buFont typeface="Wingdings" pitchFamily="1" charset="2"/>
              <a:buChar char="§"/>
              <a:defRPr/>
            </a:pPr>
            <a:r>
              <a:rPr lang="en-US" altLang="en-US" sz="2400" dirty="0"/>
              <a:t>PRESERVICE AND ANNUAL TRAINING FOR FAMILY AND FOR ADMINISTRATIVE STAFF</a:t>
            </a:r>
          </a:p>
          <a:p>
            <a:pPr lvl="1" eaLnBrk="1" hangingPunct="1">
              <a:lnSpc>
                <a:spcPct val="90000"/>
              </a:lnSpc>
              <a:buFont typeface="Wingdings" pitchFamily="1" charset="2"/>
              <a:buChar char="§"/>
              <a:defRPr/>
            </a:pPr>
            <a:r>
              <a:rPr lang="en-US" altLang="en-US" sz="2400" dirty="0"/>
              <a:t>PORTION OF THE COST OF LIFESHARING SPECIALIST, DIRECTOR, OTHER OFFICE SUPPORT</a:t>
            </a:r>
          </a:p>
          <a:p>
            <a:pPr lvl="1" eaLnBrk="1" hangingPunct="1">
              <a:lnSpc>
                <a:spcPct val="90000"/>
              </a:lnSpc>
              <a:buFont typeface="Wingdings" pitchFamily="1" charset="2"/>
              <a:buChar char="§"/>
              <a:defRPr/>
            </a:pPr>
            <a:r>
              <a:rPr lang="en-US" altLang="en-US" sz="2400" dirty="0"/>
              <a:t>PORTION OF OFFICE SPACE RENTAL, UTILITIES, INSURANCE, LIABILITY INSURANCE, FIRE EXTINGUISHERS AND SMOKE DETECTORS, ADVERTISING, OFFICE SUPPLIES, MILEAGE REIMBURSEMENTS AND OTHER COSTS ASSOCIATED WITH RUNNING A BUSINESS.</a:t>
            </a:r>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32</a:t>
            </a:fld>
            <a:endParaRPr lang="en-US"/>
          </a:p>
        </p:txBody>
      </p:sp>
    </p:spTree>
    <p:extLst>
      <p:ext uri="{BB962C8B-B14F-4D97-AF65-F5344CB8AC3E}">
        <p14:creationId xmlns:p14="http://schemas.microsoft.com/office/powerpoint/2010/main" val="3735289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34</a:t>
            </a:fld>
            <a:endParaRPr lang="en-US"/>
          </a:p>
        </p:txBody>
      </p:sp>
    </p:spTree>
    <p:extLst>
      <p:ext uri="{BB962C8B-B14F-4D97-AF65-F5344CB8AC3E}">
        <p14:creationId xmlns:p14="http://schemas.microsoft.com/office/powerpoint/2010/main" val="1677434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35</a:t>
            </a:fld>
            <a:endParaRPr lang="en-US"/>
          </a:p>
        </p:txBody>
      </p:sp>
    </p:spTree>
    <p:extLst>
      <p:ext uri="{BB962C8B-B14F-4D97-AF65-F5344CB8AC3E}">
        <p14:creationId xmlns:p14="http://schemas.microsoft.com/office/powerpoint/2010/main" val="4255071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36</a:t>
            </a:fld>
            <a:endParaRPr lang="en-US"/>
          </a:p>
        </p:txBody>
      </p:sp>
    </p:spTree>
    <p:extLst>
      <p:ext uri="{BB962C8B-B14F-4D97-AF65-F5344CB8AC3E}">
        <p14:creationId xmlns:p14="http://schemas.microsoft.com/office/powerpoint/2010/main" val="3325121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37</a:t>
            </a:fld>
            <a:endParaRPr lang="en-US"/>
          </a:p>
        </p:txBody>
      </p:sp>
    </p:spTree>
    <p:extLst>
      <p:ext uri="{BB962C8B-B14F-4D97-AF65-F5344CB8AC3E}">
        <p14:creationId xmlns:p14="http://schemas.microsoft.com/office/powerpoint/2010/main" val="1042491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latin typeface="Arial" panose="020B0604020202020204" pitchFamily="34" charset="0"/>
                <a:ea typeface="ＭＳ Ｐゴシック" panose="020B0600070205080204" pitchFamily="34" charset="-128"/>
              </a:rPr>
              <a:t>SUB CARE REQUIREMENTS APPLY TO ALL RELATIVES, NEIGHBORS, ADULT HOUSEHOLD MEMBERS,COMPANIONS AND FRIENDS OF THE LIFESHARER, AS WELL AS STAFF AND DIRECT SUPPORT PROFESSIONALS, WHO ARE PAID TO PROVIDE SERVICES FOR THE PERSON</a:t>
            </a:r>
          </a:p>
          <a:p>
            <a:pPr defTabSz="933237">
              <a:defRPr/>
            </a:pPr>
            <a:r>
              <a:rPr lang="en-US" altLang="en-US" dirty="0">
                <a:latin typeface="Arial" panose="020B0604020202020204" pitchFamily="34" charset="0"/>
                <a:ea typeface="ＭＳ Ｐゴシック" panose="020B0600070205080204" pitchFamily="34" charset="-128"/>
              </a:rPr>
              <a:t>Participant can use any type of respite that meets his or her needs and is ok with team.  If it is provided in a </a:t>
            </a:r>
            <a:r>
              <a:rPr lang="en-US" altLang="en-US" dirty="0" err="1">
                <a:latin typeface="Arial" panose="020B0604020202020204" pitchFamily="34" charset="0"/>
                <a:ea typeface="ＭＳ Ｐゴシック" panose="020B0600070205080204" pitchFamily="34" charset="-128"/>
              </a:rPr>
              <a:t>lifesharing</a:t>
            </a:r>
            <a:r>
              <a:rPr lang="en-US" altLang="en-US" dirty="0">
                <a:latin typeface="Arial" panose="020B0604020202020204" pitchFamily="34" charset="0"/>
                <a:ea typeface="ＭＳ Ｐゴシック" panose="020B0600070205080204" pitchFamily="34" charset="-128"/>
              </a:rPr>
              <a:t> home licensed or unlicensed, then service is 24 hour respite--in-home respite and unlicensed out of home respite services W9795-W9801</a:t>
            </a:r>
          </a:p>
          <a:p>
            <a:r>
              <a:rPr lang="en-US" dirty="0"/>
              <a:t>Add what Joe finds out.</a:t>
            </a:r>
          </a:p>
        </p:txBody>
      </p:sp>
      <p:sp>
        <p:nvSpPr>
          <p:cNvPr id="4" name="Slide Number Placeholder 3"/>
          <p:cNvSpPr>
            <a:spLocks noGrp="1"/>
          </p:cNvSpPr>
          <p:nvPr>
            <p:ph type="sldNum" sz="quarter" idx="10"/>
          </p:nvPr>
        </p:nvSpPr>
        <p:spPr/>
        <p:txBody>
          <a:bodyPr/>
          <a:lstStyle/>
          <a:p>
            <a:fld id="{57B5145F-1452-4E10-A573-24C872E73FD0}" type="slidenum">
              <a:rPr lang="en-US" smtClean="0"/>
              <a:t>38</a:t>
            </a:fld>
            <a:endParaRPr lang="en-US"/>
          </a:p>
        </p:txBody>
      </p:sp>
    </p:spTree>
    <p:extLst>
      <p:ext uri="{BB962C8B-B14F-4D97-AF65-F5344CB8AC3E}">
        <p14:creationId xmlns:p14="http://schemas.microsoft.com/office/powerpoint/2010/main" val="1617029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39</a:t>
            </a:fld>
            <a:endParaRPr lang="en-US"/>
          </a:p>
        </p:txBody>
      </p:sp>
    </p:spTree>
    <p:extLst>
      <p:ext uri="{BB962C8B-B14F-4D97-AF65-F5344CB8AC3E}">
        <p14:creationId xmlns:p14="http://schemas.microsoft.com/office/powerpoint/2010/main" val="1116744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40</a:t>
            </a:fld>
            <a:endParaRPr lang="en-US"/>
          </a:p>
        </p:txBody>
      </p:sp>
    </p:spTree>
    <p:extLst>
      <p:ext uri="{BB962C8B-B14F-4D97-AF65-F5344CB8AC3E}">
        <p14:creationId xmlns:p14="http://schemas.microsoft.com/office/powerpoint/2010/main" val="384329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4</a:t>
            </a:fld>
            <a:endParaRPr lang="en-US"/>
          </a:p>
        </p:txBody>
      </p:sp>
    </p:spTree>
    <p:extLst>
      <p:ext uri="{BB962C8B-B14F-4D97-AF65-F5344CB8AC3E}">
        <p14:creationId xmlns:p14="http://schemas.microsoft.com/office/powerpoint/2010/main" val="259274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41</a:t>
            </a:fld>
            <a:endParaRPr lang="en-US"/>
          </a:p>
        </p:txBody>
      </p:sp>
    </p:spTree>
    <p:extLst>
      <p:ext uri="{BB962C8B-B14F-4D97-AF65-F5344CB8AC3E}">
        <p14:creationId xmlns:p14="http://schemas.microsoft.com/office/powerpoint/2010/main" val="2430843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43</a:t>
            </a:fld>
            <a:endParaRPr lang="en-US"/>
          </a:p>
        </p:txBody>
      </p:sp>
    </p:spTree>
    <p:extLst>
      <p:ext uri="{BB962C8B-B14F-4D97-AF65-F5344CB8AC3E}">
        <p14:creationId xmlns:p14="http://schemas.microsoft.com/office/powerpoint/2010/main" val="1569122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Sources listed on website—several older sources, plus 2016 1099=</a:t>
            </a:r>
            <a:r>
              <a:rPr lang="en-US" sz="1200" dirty="0" err="1"/>
              <a:t>Misc</a:t>
            </a:r>
            <a:r>
              <a:rPr lang="en-US" sz="1200" dirty="0"/>
              <a:t> instructions reiterating that difficulty of care payments are not taxable</a:t>
            </a:r>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44</a:t>
            </a:fld>
            <a:endParaRPr lang="en-US"/>
          </a:p>
        </p:txBody>
      </p:sp>
    </p:spTree>
    <p:extLst>
      <p:ext uri="{BB962C8B-B14F-4D97-AF65-F5344CB8AC3E}">
        <p14:creationId xmlns:p14="http://schemas.microsoft.com/office/powerpoint/2010/main" val="379158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45</a:t>
            </a:fld>
            <a:endParaRPr lang="en-US"/>
          </a:p>
        </p:txBody>
      </p:sp>
    </p:spTree>
    <p:extLst>
      <p:ext uri="{BB962C8B-B14F-4D97-AF65-F5344CB8AC3E}">
        <p14:creationId xmlns:p14="http://schemas.microsoft.com/office/powerpoint/2010/main" val="1596368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46</a:t>
            </a:fld>
            <a:endParaRPr lang="en-US"/>
          </a:p>
        </p:txBody>
      </p:sp>
    </p:spTree>
    <p:extLst>
      <p:ext uri="{BB962C8B-B14F-4D97-AF65-F5344CB8AC3E}">
        <p14:creationId xmlns:p14="http://schemas.microsoft.com/office/powerpoint/2010/main" val="4294529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47</a:t>
            </a:fld>
            <a:endParaRPr lang="en-US"/>
          </a:p>
        </p:txBody>
      </p:sp>
    </p:spTree>
    <p:extLst>
      <p:ext uri="{BB962C8B-B14F-4D97-AF65-F5344CB8AC3E}">
        <p14:creationId xmlns:p14="http://schemas.microsoft.com/office/powerpoint/2010/main" val="1636722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Qualifications—Masters and one year, bachelors and 2 years, associates or 60 hours and 4 years, high school and 6 years</a:t>
            </a:r>
          </a:p>
          <a:p>
            <a:r>
              <a:rPr lang="en-US" dirty="0"/>
              <a:t>Qualifications—</a:t>
            </a:r>
          </a:p>
          <a:p>
            <a:r>
              <a:rPr lang="en-US" sz="1200" b="0" i="0" kern="1200" dirty="0">
                <a:solidFill>
                  <a:schemeClr val="tx1"/>
                </a:solidFill>
                <a:effectLst/>
                <a:latin typeface="+mn-lt"/>
                <a:ea typeface="+mn-ea"/>
                <a:cs typeface="+mn-cs"/>
              </a:rPr>
              <a:t>6500.43(e)  A family living specialist shall have one of the following groups of qualifications:</a:t>
            </a:r>
          </a:p>
          <a:p>
            <a:r>
              <a:rPr lang="en-US" sz="1200" b="0" i="0" kern="1200" dirty="0">
                <a:solidFill>
                  <a:schemeClr val="tx1"/>
                </a:solidFill>
                <a:effectLst/>
                <a:latin typeface="+mn-lt"/>
                <a:ea typeface="+mn-ea"/>
                <a:cs typeface="+mn-cs"/>
              </a:rPr>
              <a:t>   (1)  A master’s degree or above from an accredited college or university and 1 year work experience working directly with persons with an intellectual disability.</a:t>
            </a:r>
          </a:p>
          <a:p>
            <a:r>
              <a:rPr lang="en-US" sz="1200" b="0" i="0" kern="1200" dirty="0">
                <a:solidFill>
                  <a:schemeClr val="tx1"/>
                </a:solidFill>
                <a:effectLst/>
                <a:latin typeface="+mn-lt"/>
                <a:ea typeface="+mn-ea"/>
                <a:cs typeface="+mn-cs"/>
              </a:rPr>
              <a:t>   (2)  A bachelor’s degree from an accredited college or university and 2 years work experience working directly with persons with an intellectual disability.</a:t>
            </a:r>
          </a:p>
          <a:p>
            <a:r>
              <a:rPr lang="en-US" sz="1200" b="0" i="0" kern="1200" dirty="0">
                <a:solidFill>
                  <a:schemeClr val="tx1"/>
                </a:solidFill>
                <a:effectLst/>
                <a:latin typeface="+mn-lt"/>
                <a:ea typeface="+mn-ea"/>
                <a:cs typeface="+mn-cs"/>
              </a:rPr>
              <a:t>   (3)  An associate’s degree or 60 credit hours from an accredited college or university and 4 years work experience working directly with persons with an intellectual disability.</a:t>
            </a:r>
          </a:p>
          <a:p>
            <a:r>
              <a:rPr lang="en-US" sz="1200" b="0" i="0" kern="1200" dirty="0">
                <a:solidFill>
                  <a:schemeClr val="tx1"/>
                </a:solidFill>
                <a:effectLst/>
                <a:latin typeface="+mn-lt"/>
                <a:ea typeface="+mn-ea"/>
                <a:cs typeface="+mn-cs"/>
              </a:rPr>
              <a:t>   (4)  A high school diploma or general education development certificate and 6 years work experience working directly with persons with an intellectual disability.</a:t>
            </a:r>
          </a:p>
          <a:p>
            <a:r>
              <a:rPr lang="en-US" sz="1200" b="1" i="0" kern="1200" dirty="0">
                <a:solidFill>
                  <a:schemeClr val="tx1"/>
                </a:solidFill>
                <a:effectLst/>
                <a:latin typeface="+mn-lt"/>
                <a:ea typeface="+mn-ea"/>
                <a:cs typeface="+mn-cs"/>
              </a:rPr>
              <a:t>§ 6500.43. Family living specialist.</a:t>
            </a:r>
          </a:p>
          <a:p>
            <a:r>
              <a:rPr lang="en-US" sz="1200" b="0" i="0" kern="1200" dirty="0">
                <a:solidFill>
                  <a:schemeClr val="tx1"/>
                </a:solidFill>
                <a:effectLst/>
                <a:latin typeface="+mn-lt"/>
                <a:ea typeface="+mn-ea"/>
                <a:cs typeface="+mn-cs"/>
              </a:rPr>
              <a:t> (a)  There shall be a family living specialist for each individual.</a:t>
            </a:r>
          </a:p>
          <a:p>
            <a:r>
              <a:rPr lang="en-US" sz="1200" b="0" i="0" kern="1200" dirty="0">
                <a:solidFill>
                  <a:schemeClr val="tx1"/>
                </a:solidFill>
                <a:effectLst/>
                <a:latin typeface="+mn-lt"/>
                <a:ea typeface="+mn-ea"/>
                <a:cs typeface="+mn-cs"/>
              </a:rPr>
              <a:t> (b)  A family living specialist shall be assigned to no more than 8 homes.</a:t>
            </a:r>
          </a:p>
          <a:p>
            <a:r>
              <a:rPr lang="en-US" sz="1200" b="0" i="0" kern="1200" dirty="0">
                <a:solidFill>
                  <a:schemeClr val="tx1"/>
                </a:solidFill>
                <a:effectLst/>
                <a:latin typeface="+mn-lt"/>
                <a:ea typeface="+mn-ea"/>
                <a:cs typeface="+mn-cs"/>
              </a:rPr>
              <a:t> (c)  A family living specialist shall be responsible for a maximum of 16 people, including people served in other types of services.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48</a:t>
            </a:fld>
            <a:endParaRPr lang="en-US"/>
          </a:p>
        </p:txBody>
      </p:sp>
    </p:spTree>
    <p:extLst>
      <p:ext uri="{BB962C8B-B14F-4D97-AF65-F5344CB8AC3E}">
        <p14:creationId xmlns:p14="http://schemas.microsoft.com/office/powerpoint/2010/main" val="3413455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a:t>
            </a:r>
            <a:r>
              <a:rPr lang="en-US" baseline="0" dirty="0"/>
              <a:t> admission, be in the home frequently (maybe weekly), then decrease visits as everyone becomes more comfortable together</a:t>
            </a:r>
            <a:endParaRPr lang="en-US" dirty="0"/>
          </a:p>
          <a:p>
            <a:r>
              <a:rPr lang="en-US" dirty="0"/>
              <a:t>*Best</a:t>
            </a:r>
            <a:r>
              <a:rPr lang="en-US" baseline="0" dirty="0"/>
              <a:t> Practice to be in the home at least monthly, while also maintaining other avenues of communications-phone calls, text, email, etc.</a:t>
            </a:r>
          </a:p>
          <a:p>
            <a:r>
              <a:rPr lang="en-US" baseline="0" dirty="0"/>
              <a:t>*Spend time with the individual separate from the LSP to check in with them in a neutral/safe area-</a:t>
            </a:r>
          </a:p>
          <a:p>
            <a:r>
              <a:rPr lang="en-US" baseline="0" dirty="0"/>
              <a:t>*Find ways to make things easier for the LSP…..medical appointment tracking form, providing copies of needed documents/forms, act as a liaison as needed to advocate for the individual, be a resource to the family</a:t>
            </a:r>
          </a:p>
          <a:p>
            <a:r>
              <a:rPr lang="en-US" baseline="0" dirty="0"/>
              <a:t>*Respond to the LSP, on-call?</a:t>
            </a:r>
            <a:endParaRPr lang="en-US" dirty="0"/>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49</a:t>
            </a:fld>
            <a:endParaRPr lang="en-US"/>
          </a:p>
        </p:txBody>
      </p:sp>
    </p:spTree>
    <p:extLst>
      <p:ext uri="{BB962C8B-B14F-4D97-AF65-F5344CB8AC3E}">
        <p14:creationId xmlns:p14="http://schemas.microsoft.com/office/powerpoint/2010/main" val="3432215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r>
              <a:rPr lang="en-US" baseline="0" dirty="0"/>
              <a:t> the LSP family to incorporate aspects of the individual’s life into the family’s.  It takes time to mesh as a new family-type unit.  Don’t expect the individual to give up what they like to participate in only what the LSP wants to do</a:t>
            </a:r>
          </a:p>
          <a:p>
            <a:r>
              <a:rPr lang="en-US" baseline="0" dirty="0"/>
              <a:t>*Provide training to the LSP regarding documentation requirements and work with them at the start to figure it out.</a:t>
            </a:r>
          </a:p>
          <a:p>
            <a:r>
              <a:rPr lang="en-US" baseline="0" dirty="0"/>
              <a:t>*You may need to work closely with SCs who are unfamiliar with </a:t>
            </a:r>
            <a:r>
              <a:rPr lang="en-US" baseline="0" dirty="0" err="1"/>
              <a:t>Lifesharing</a:t>
            </a:r>
            <a:r>
              <a:rPr lang="en-US" baseline="0" dirty="0"/>
              <a:t> and tend to treat the home as a CLA.  They may need reminders that the </a:t>
            </a:r>
            <a:r>
              <a:rPr lang="en-US" baseline="0" dirty="0" err="1"/>
              <a:t>lifesharing</a:t>
            </a:r>
            <a:r>
              <a:rPr lang="en-US" baseline="0" dirty="0"/>
              <a:t> home is a private home and should be treated accordingly</a:t>
            </a:r>
            <a:endParaRPr lang="en-US" dirty="0"/>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50</a:t>
            </a:fld>
            <a:endParaRPr lang="en-US"/>
          </a:p>
        </p:txBody>
      </p:sp>
    </p:spTree>
    <p:extLst>
      <p:ext uri="{BB962C8B-B14F-4D97-AF65-F5344CB8AC3E}">
        <p14:creationId xmlns:p14="http://schemas.microsoft.com/office/powerpoint/2010/main" val="2712021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51</a:t>
            </a:fld>
            <a:endParaRPr lang="en-US"/>
          </a:p>
        </p:txBody>
      </p:sp>
    </p:spTree>
    <p:extLst>
      <p:ext uri="{BB962C8B-B14F-4D97-AF65-F5344CB8AC3E}">
        <p14:creationId xmlns:p14="http://schemas.microsoft.com/office/powerpoint/2010/main" val="298661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5</a:t>
            </a:fld>
            <a:endParaRPr lang="en-US"/>
          </a:p>
        </p:txBody>
      </p:sp>
    </p:spTree>
    <p:extLst>
      <p:ext uri="{BB962C8B-B14F-4D97-AF65-F5344CB8AC3E}">
        <p14:creationId xmlns:p14="http://schemas.microsoft.com/office/powerpoint/2010/main" val="16101225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business of building families, not tearing them apart</a:t>
            </a:r>
          </a:p>
        </p:txBody>
      </p:sp>
      <p:sp>
        <p:nvSpPr>
          <p:cNvPr id="4" name="Slide Number Placeholder 3"/>
          <p:cNvSpPr>
            <a:spLocks noGrp="1"/>
          </p:cNvSpPr>
          <p:nvPr>
            <p:ph type="sldNum" sz="quarter" idx="10"/>
          </p:nvPr>
        </p:nvSpPr>
        <p:spPr/>
        <p:txBody>
          <a:bodyPr/>
          <a:lstStyle/>
          <a:p>
            <a:fld id="{57B5145F-1452-4E10-A573-24C872E73FD0}" type="slidenum">
              <a:rPr lang="en-US" smtClean="0"/>
              <a:t>52</a:t>
            </a:fld>
            <a:endParaRPr lang="en-US"/>
          </a:p>
        </p:txBody>
      </p:sp>
    </p:spTree>
    <p:extLst>
      <p:ext uri="{BB962C8B-B14F-4D97-AF65-F5344CB8AC3E}">
        <p14:creationId xmlns:p14="http://schemas.microsoft.com/office/powerpoint/2010/main" val="1843214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53</a:t>
            </a:fld>
            <a:endParaRPr lang="en-US"/>
          </a:p>
        </p:txBody>
      </p:sp>
    </p:spTree>
    <p:extLst>
      <p:ext uri="{BB962C8B-B14F-4D97-AF65-F5344CB8AC3E}">
        <p14:creationId xmlns:p14="http://schemas.microsoft.com/office/powerpoint/2010/main" val="2085701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Safety—what is needed</a:t>
            </a:r>
          </a:p>
          <a:p>
            <a:r>
              <a:rPr lang="en-US" sz="1200" b="1" i="0" kern="1200" dirty="0">
                <a:solidFill>
                  <a:schemeClr val="tx1"/>
                </a:solidFill>
                <a:effectLst/>
                <a:latin typeface="+mn-lt"/>
                <a:ea typeface="+mn-ea"/>
                <a:cs typeface="+mn-cs"/>
              </a:rPr>
              <a:t> 6500.110. Fire safety training.</a:t>
            </a:r>
          </a:p>
          <a:p>
            <a:r>
              <a:rPr lang="en-US" sz="1200" b="0" i="0" kern="1200" dirty="0">
                <a:solidFill>
                  <a:schemeClr val="tx1"/>
                </a:solidFill>
                <a:effectLst/>
                <a:latin typeface="+mn-lt"/>
                <a:ea typeface="+mn-ea"/>
                <a:cs typeface="+mn-cs"/>
              </a:rPr>
              <a:t> (a)  A written fire safety training plan shall be developed for all family members and individuals including children.</a:t>
            </a:r>
          </a:p>
          <a:p>
            <a:r>
              <a:rPr lang="en-US" sz="1200" b="0" i="0" kern="1200" dirty="0">
                <a:solidFill>
                  <a:schemeClr val="tx1"/>
                </a:solidFill>
                <a:effectLst/>
                <a:latin typeface="+mn-lt"/>
                <a:ea typeface="+mn-ea"/>
                <a:cs typeface="+mn-cs"/>
              </a:rPr>
              <a:t> (b)  The training plan shall include training in general fire safety, evacuation procedures, responsibilities during fire drills, the designated meeting place outside the home, smoking safety procedures if any individuals or family members smoke in the home, the use of fire extinguishers and smoke detectors and notification of the local fire department as soon as possible after a fire is discovered.</a:t>
            </a:r>
          </a:p>
          <a:p>
            <a:r>
              <a:rPr lang="en-US" sz="1200" b="0" i="0" kern="1200" dirty="0">
                <a:solidFill>
                  <a:schemeClr val="tx1"/>
                </a:solidFill>
                <a:effectLst/>
                <a:latin typeface="+mn-lt"/>
                <a:ea typeface="+mn-ea"/>
                <a:cs typeface="+mn-cs"/>
              </a:rPr>
              <a:t> (c)  Family members and individuals, including children, shall be trained within 31 calendar days of an individual living in the home and retrained annually, in accordance with the training plan specified in subsection (a).</a:t>
            </a:r>
          </a:p>
          <a:p>
            <a:r>
              <a:rPr lang="en-US" sz="1200" b="0" i="0" kern="1200" dirty="0">
                <a:solidFill>
                  <a:schemeClr val="tx1"/>
                </a:solidFill>
                <a:effectLst/>
                <a:latin typeface="+mn-lt"/>
                <a:ea typeface="+mn-ea"/>
                <a:cs typeface="+mn-cs"/>
              </a:rPr>
              <a:t> (d)  A written record of fire safety training, including the content of the training and the individuals attending shall be kept. </a:t>
            </a:r>
          </a:p>
          <a:p>
            <a:endParaRPr lang="en-US" dirty="0"/>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54</a:t>
            </a:fld>
            <a:endParaRPr lang="en-US"/>
          </a:p>
        </p:txBody>
      </p:sp>
    </p:spTree>
    <p:extLst>
      <p:ext uri="{BB962C8B-B14F-4D97-AF65-F5344CB8AC3E}">
        <p14:creationId xmlns:p14="http://schemas.microsoft.com/office/powerpoint/2010/main" val="4224531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 can also be</a:t>
            </a:r>
            <a:r>
              <a:rPr lang="en-US" baseline="0" dirty="0"/>
              <a:t> licensed before the individual is admitted.  Do this during the latter stages of the matching process.</a:t>
            </a:r>
            <a:endParaRPr lang="en-US" dirty="0"/>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55</a:t>
            </a:fld>
            <a:endParaRPr lang="en-US"/>
          </a:p>
        </p:txBody>
      </p:sp>
    </p:spTree>
    <p:extLst>
      <p:ext uri="{BB962C8B-B14F-4D97-AF65-F5344CB8AC3E}">
        <p14:creationId xmlns:p14="http://schemas.microsoft.com/office/powerpoint/2010/main" val="2472829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of the training topics are mandated by the regulations, otherwise trainings are caregiver topics, general knowledge, etc.  This was covered in Session 2.</a:t>
            </a:r>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56</a:t>
            </a:fld>
            <a:endParaRPr lang="en-US"/>
          </a:p>
        </p:txBody>
      </p:sp>
    </p:spTree>
    <p:extLst>
      <p:ext uri="{BB962C8B-B14F-4D97-AF65-F5344CB8AC3E}">
        <p14:creationId xmlns:p14="http://schemas.microsoft.com/office/powerpoint/2010/main" val="919156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Aid Kit</a:t>
            </a:r>
          </a:p>
          <a:p>
            <a:r>
              <a:rPr lang="en-US" sz="1200" b="1" i="0" kern="1200" dirty="0">
                <a:solidFill>
                  <a:schemeClr val="tx1"/>
                </a:solidFill>
                <a:effectLst/>
                <a:latin typeface="+mn-lt"/>
                <a:ea typeface="+mn-ea"/>
                <a:cs typeface="+mn-cs"/>
              </a:rPr>
              <a:t> 6500.77. First aid materials.</a:t>
            </a:r>
          </a:p>
          <a:p>
            <a:r>
              <a:rPr lang="en-US" sz="1200" b="0" i="0" kern="1200" dirty="0">
                <a:solidFill>
                  <a:schemeClr val="tx1"/>
                </a:solidFill>
                <a:effectLst/>
                <a:latin typeface="+mn-lt"/>
                <a:ea typeface="+mn-ea"/>
                <a:cs typeface="+mn-cs"/>
              </a:rPr>
              <a:t> Each home shall have antiseptic, an assortment of adhesive bandages, sterile gauze pads, tweezers, tape, scissors</a:t>
            </a:r>
          </a:p>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57</a:t>
            </a:fld>
            <a:endParaRPr lang="en-US"/>
          </a:p>
        </p:txBody>
      </p:sp>
    </p:spTree>
    <p:extLst>
      <p:ext uri="{BB962C8B-B14F-4D97-AF65-F5344CB8AC3E}">
        <p14:creationId xmlns:p14="http://schemas.microsoft.com/office/powerpoint/2010/main" val="3655481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 6500.84. Firearms.</a:t>
            </a:r>
          </a:p>
          <a:p>
            <a:r>
              <a:rPr lang="en-US" sz="1200" b="0" i="0" kern="1200" dirty="0">
                <a:solidFill>
                  <a:schemeClr val="tx1"/>
                </a:solidFill>
                <a:effectLst/>
                <a:latin typeface="+mn-lt"/>
                <a:ea typeface="+mn-ea"/>
                <a:cs typeface="+mn-cs"/>
              </a:rPr>
              <a:t> Firearms shall be kept unloaded in a locked cabinet. Ammunition shall be kept in a locked cabinet that is separate from firearms. </a:t>
            </a:r>
          </a:p>
          <a:p>
            <a:r>
              <a:rPr lang="en-US" sz="1200" b="1" i="0" kern="1200" dirty="0">
                <a:solidFill>
                  <a:schemeClr val="tx1"/>
                </a:solidFill>
                <a:effectLst/>
                <a:latin typeface="+mn-lt"/>
                <a:ea typeface="+mn-ea"/>
                <a:cs typeface="+mn-cs"/>
              </a:rPr>
              <a:t>§ 6500.83. Swimming pools.</a:t>
            </a:r>
          </a:p>
          <a:p>
            <a:r>
              <a:rPr lang="en-US" sz="1200" b="0" i="0" kern="1200" dirty="0">
                <a:solidFill>
                  <a:schemeClr val="tx1"/>
                </a:solidFill>
                <a:effectLst/>
                <a:latin typeface="+mn-lt"/>
                <a:ea typeface="+mn-ea"/>
                <a:cs typeface="+mn-cs"/>
              </a:rPr>
              <a:t> (a)  An in-ground swimming pool shall be fenced with a gate that is locked when the pool is not in use.</a:t>
            </a:r>
          </a:p>
          <a:p>
            <a:r>
              <a:rPr lang="en-US" sz="1200" b="0" i="0" kern="1200" dirty="0">
                <a:solidFill>
                  <a:schemeClr val="tx1"/>
                </a:solidFill>
                <a:effectLst/>
                <a:latin typeface="+mn-lt"/>
                <a:ea typeface="+mn-ea"/>
                <a:cs typeface="+mn-cs"/>
              </a:rPr>
              <a:t> (b)  An aboveground swimming pool shall be made inaccessible to individuals when the pool is not in use.</a:t>
            </a:r>
          </a:p>
          <a:p>
            <a:r>
              <a:rPr lang="en-US" sz="1200" b="0" i="0" kern="1200" dirty="0">
                <a:solidFill>
                  <a:schemeClr val="tx1"/>
                </a:solidFill>
                <a:effectLst/>
                <a:latin typeface="+mn-lt"/>
                <a:ea typeface="+mn-ea"/>
                <a:cs typeface="+mn-cs"/>
              </a:rPr>
              <a:t> (c)  A swimming pool does not need to be locked or inaccessible if all individuals in the home understand water safety and can swim. Documentation of each individual’s understanding and ability shall be in each individual’s assessment.</a:t>
            </a:r>
          </a:p>
          <a:p>
            <a:r>
              <a:rPr lang="en-US" sz="1200" b="1" i="0" kern="1200" dirty="0">
                <a:solidFill>
                  <a:schemeClr val="tx1"/>
                </a:solidFill>
                <a:effectLst/>
                <a:latin typeface="+mn-lt"/>
                <a:ea typeface="+mn-ea"/>
                <a:cs typeface="+mn-cs"/>
              </a:rPr>
              <a:t>§ 6500.79. Individual bedrooms.</a:t>
            </a:r>
          </a:p>
          <a:p>
            <a:r>
              <a:rPr lang="en-US" sz="1200" b="0" i="0" kern="1200" dirty="0">
                <a:solidFill>
                  <a:schemeClr val="tx1"/>
                </a:solidFill>
                <a:effectLst/>
                <a:latin typeface="+mn-lt"/>
                <a:ea typeface="+mn-ea"/>
                <a:cs typeface="+mn-cs"/>
              </a:rPr>
              <a:t> (a)  An individual’s bedroom may not be located in basements. Any level from which there is a standard door leading from that level directly outside to grade level is not considered a basement.</a:t>
            </a:r>
          </a:p>
          <a:p>
            <a:r>
              <a:rPr lang="en-US" sz="1200" b="0" i="0" kern="1200" dirty="0">
                <a:solidFill>
                  <a:schemeClr val="tx1"/>
                </a:solidFill>
                <a:effectLst/>
                <a:latin typeface="+mn-lt"/>
                <a:ea typeface="+mn-ea"/>
                <a:cs typeface="+mn-cs"/>
              </a:rPr>
              <a:t> (b)  An individual sharing a bedroom shall have a minimum of 50 square feet of bedroom space, measured wall to wall, including space occupied by furniture. An individual with a single bedroom shall have a minimum of 60 square feet of bedroom space, measured wall to wall, including space occupied by furniture.</a:t>
            </a:r>
          </a:p>
          <a:p>
            <a:r>
              <a:rPr lang="en-US" sz="1200" b="0" i="0" kern="1200" dirty="0">
                <a:solidFill>
                  <a:schemeClr val="tx1"/>
                </a:solidFill>
                <a:effectLst/>
                <a:latin typeface="+mn-lt"/>
                <a:ea typeface="+mn-ea"/>
                <a:cs typeface="+mn-cs"/>
              </a:rPr>
              <a:t> (c)  A bedroom shall have at least one exterior window that permits a view of the outside.</a:t>
            </a:r>
          </a:p>
          <a:p>
            <a:r>
              <a:rPr lang="en-US" sz="1200" b="0" i="0" kern="1200" dirty="0">
                <a:solidFill>
                  <a:schemeClr val="tx1"/>
                </a:solidFill>
                <a:effectLst/>
                <a:latin typeface="+mn-lt"/>
                <a:ea typeface="+mn-ea"/>
                <a:cs typeface="+mn-cs"/>
              </a:rPr>
              <a:t> (d)  Bedroom windows shall have drapes, curtains, shades, blinds or shutters.</a:t>
            </a:r>
          </a:p>
          <a:p>
            <a:r>
              <a:rPr lang="en-US" sz="1200" b="0" i="0" kern="1200" dirty="0">
                <a:solidFill>
                  <a:schemeClr val="tx1"/>
                </a:solidFill>
                <a:effectLst/>
                <a:latin typeface="+mn-lt"/>
                <a:ea typeface="+mn-ea"/>
                <a:cs typeface="+mn-cs"/>
              </a:rPr>
              <a:t> (e)  Bedrooms shall have doors at all entrances for privacy.</a:t>
            </a:r>
          </a:p>
          <a:p>
            <a:r>
              <a:rPr lang="en-US" sz="1200" b="0" i="0" kern="1200" dirty="0">
                <a:solidFill>
                  <a:schemeClr val="tx1"/>
                </a:solidFill>
                <a:effectLst/>
                <a:latin typeface="+mn-lt"/>
                <a:ea typeface="+mn-ea"/>
                <a:cs typeface="+mn-cs"/>
              </a:rPr>
              <a:t> (f)  In bedrooms, each individual shall have the following:</a:t>
            </a:r>
          </a:p>
          <a:p>
            <a:r>
              <a:rPr lang="en-US" sz="1200" b="0" i="0" kern="1200" dirty="0">
                <a:solidFill>
                  <a:schemeClr val="tx1"/>
                </a:solidFill>
                <a:effectLst/>
                <a:latin typeface="+mn-lt"/>
                <a:ea typeface="+mn-ea"/>
                <a:cs typeface="+mn-cs"/>
              </a:rPr>
              <a:t>   (1)  A bed of size appropriate to the needs of the individual. Cots and portable beds are not permitted. Bunkbeds are not permitted for individuals 18 years of age or older.</a:t>
            </a:r>
          </a:p>
          <a:p>
            <a:r>
              <a:rPr lang="en-US" sz="1200" b="0" i="0" kern="1200" dirty="0">
                <a:solidFill>
                  <a:schemeClr val="tx1"/>
                </a:solidFill>
                <a:effectLst/>
                <a:latin typeface="+mn-lt"/>
                <a:ea typeface="+mn-ea"/>
                <a:cs typeface="+mn-cs"/>
              </a:rPr>
              <a:t>   (2)  A clean, comfortable mattress and solid foundation.</a:t>
            </a:r>
          </a:p>
          <a:p>
            <a:r>
              <a:rPr lang="en-US" sz="1200" b="0" i="0" kern="1200" dirty="0">
                <a:solidFill>
                  <a:schemeClr val="tx1"/>
                </a:solidFill>
                <a:effectLst/>
                <a:latin typeface="+mn-lt"/>
                <a:ea typeface="+mn-ea"/>
                <a:cs typeface="+mn-cs"/>
              </a:rPr>
              <a:t>   (3)  Bedding, including a pillow, linens and blankets appropriate for the season.</a:t>
            </a:r>
          </a:p>
          <a:p>
            <a:r>
              <a:rPr lang="en-US" sz="1200" b="0" i="0" kern="1200" dirty="0">
                <a:solidFill>
                  <a:schemeClr val="tx1"/>
                </a:solidFill>
                <a:effectLst/>
                <a:latin typeface="+mn-lt"/>
                <a:ea typeface="+mn-ea"/>
                <a:cs typeface="+mn-cs"/>
              </a:rPr>
              <a:t>   (4)  A chest of drawers.</a:t>
            </a:r>
          </a:p>
          <a:p>
            <a:r>
              <a:rPr lang="en-US" sz="1200" b="0" i="0" kern="1200" dirty="0">
                <a:solidFill>
                  <a:schemeClr val="tx1"/>
                </a:solidFill>
                <a:effectLst/>
                <a:latin typeface="+mn-lt"/>
                <a:ea typeface="+mn-ea"/>
                <a:cs typeface="+mn-cs"/>
              </a:rPr>
              <a:t>   (5)  Closet or wardrobe space with clothing racks and shelves accessible to the individual.</a:t>
            </a:r>
          </a:p>
          <a:p>
            <a:r>
              <a:rPr lang="en-US" sz="1200" b="0" i="0" kern="1200" dirty="0">
                <a:solidFill>
                  <a:schemeClr val="tx1"/>
                </a:solidFill>
                <a:effectLst/>
                <a:latin typeface="+mn-lt"/>
                <a:ea typeface="+mn-ea"/>
                <a:cs typeface="+mn-cs"/>
              </a:rPr>
              <a:t> (g)  Beds and cribs, with solid sides over 12 inches high or with closed domes or tops, are not permitted.</a:t>
            </a:r>
          </a:p>
          <a:p>
            <a:r>
              <a:rPr lang="en-US" sz="1200" b="0" i="0" kern="1200">
                <a:solidFill>
                  <a:schemeClr val="tx1"/>
                </a:solidFill>
                <a:effectLst/>
                <a:latin typeface="+mn-lt"/>
                <a:ea typeface="+mn-ea"/>
                <a:cs typeface="+mn-cs"/>
              </a:rPr>
              <a:t> (h)  An individual 10 years of age or older may not be required to share a bedroom with a person of the opposite sex.</a:t>
            </a:r>
          </a:p>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58</a:t>
            </a:fld>
            <a:endParaRPr lang="en-US"/>
          </a:p>
        </p:txBody>
      </p:sp>
    </p:spTree>
    <p:extLst>
      <p:ext uri="{BB962C8B-B14F-4D97-AF65-F5344CB8AC3E}">
        <p14:creationId xmlns:p14="http://schemas.microsoft.com/office/powerpoint/2010/main" val="3088653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5145F-1452-4E10-A573-24C872E73FD0}" type="slidenum">
              <a:rPr lang="en-US" smtClean="0"/>
              <a:t>59</a:t>
            </a:fld>
            <a:endParaRPr lang="en-US"/>
          </a:p>
        </p:txBody>
      </p:sp>
    </p:spTree>
    <p:extLst>
      <p:ext uri="{BB962C8B-B14F-4D97-AF65-F5344CB8AC3E}">
        <p14:creationId xmlns:p14="http://schemas.microsoft.com/office/powerpoint/2010/main" val="14815731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5145F-1452-4E10-A573-24C872E73FD0}" type="slidenum">
              <a:rPr lang="en-US" smtClean="0"/>
              <a:t>60</a:t>
            </a:fld>
            <a:endParaRPr lang="en-US"/>
          </a:p>
        </p:txBody>
      </p:sp>
    </p:spTree>
    <p:extLst>
      <p:ext uri="{BB962C8B-B14F-4D97-AF65-F5344CB8AC3E}">
        <p14:creationId xmlns:p14="http://schemas.microsoft.com/office/powerpoint/2010/main" val="295064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about relationship helps growth, community relationships</a:t>
            </a:r>
          </a:p>
        </p:txBody>
      </p:sp>
      <p:sp>
        <p:nvSpPr>
          <p:cNvPr id="4" name="Slide Number Placeholder 3"/>
          <p:cNvSpPr>
            <a:spLocks noGrp="1"/>
          </p:cNvSpPr>
          <p:nvPr>
            <p:ph type="sldNum" sz="quarter" idx="10"/>
          </p:nvPr>
        </p:nvSpPr>
        <p:spPr/>
        <p:txBody>
          <a:bodyPr/>
          <a:lstStyle/>
          <a:p>
            <a:fld id="{57B5145F-1452-4E10-A573-24C872E73FD0}" type="slidenum">
              <a:rPr lang="en-US" smtClean="0"/>
              <a:t>6</a:t>
            </a:fld>
            <a:endParaRPr lang="en-US"/>
          </a:p>
        </p:txBody>
      </p:sp>
    </p:spTree>
    <p:extLst>
      <p:ext uri="{BB962C8B-B14F-4D97-AF65-F5344CB8AC3E}">
        <p14:creationId xmlns:p14="http://schemas.microsoft.com/office/powerpoint/2010/main" val="46868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Respect for individual’s idiosyncrasies, preferences</a:t>
            </a:r>
          </a:p>
        </p:txBody>
      </p:sp>
      <p:sp>
        <p:nvSpPr>
          <p:cNvPr id="4" name="Slide Number Placeholder 3"/>
          <p:cNvSpPr>
            <a:spLocks noGrp="1"/>
          </p:cNvSpPr>
          <p:nvPr>
            <p:ph type="sldNum" sz="quarter" idx="10"/>
          </p:nvPr>
        </p:nvSpPr>
        <p:spPr/>
        <p:txBody>
          <a:bodyPr/>
          <a:lstStyle/>
          <a:p>
            <a:fld id="{57B5145F-1452-4E10-A573-24C872E73FD0}" type="slidenum">
              <a:rPr lang="en-US" smtClean="0"/>
              <a:t>7</a:t>
            </a:fld>
            <a:endParaRPr lang="en-US"/>
          </a:p>
        </p:txBody>
      </p:sp>
    </p:spTree>
    <p:extLst>
      <p:ext uri="{BB962C8B-B14F-4D97-AF65-F5344CB8AC3E}">
        <p14:creationId xmlns:p14="http://schemas.microsoft.com/office/powerpoint/2010/main" val="360867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centered planning.  </a:t>
            </a:r>
          </a:p>
        </p:txBody>
      </p:sp>
      <p:sp>
        <p:nvSpPr>
          <p:cNvPr id="4" name="Slide Number Placeholder 3"/>
          <p:cNvSpPr>
            <a:spLocks noGrp="1"/>
          </p:cNvSpPr>
          <p:nvPr>
            <p:ph type="sldNum" sz="quarter" idx="10"/>
          </p:nvPr>
        </p:nvSpPr>
        <p:spPr/>
        <p:txBody>
          <a:bodyPr/>
          <a:lstStyle/>
          <a:p>
            <a:fld id="{57B5145F-1452-4E10-A573-24C872E73FD0}" type="slidenum">
              <a:rPr lang="en-US" smtClean="0"/>
              <a:t>8</a:t>
            </a:fld>
            <a:endParaRPr lang="en-US"/>
          </a:p>
        </p:txBody>
      </p:sp>
    </p:spTree>
    <p:extLst>
      <p:ext uri="{BB962C8B-B14F-4D97-AF65-F5344CB8AC3E}">
        <p14:creationId xmlns:p14="http://schemas.microsoft.com/office/powerpoint/2010/main" val="292889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shifts, no staff, choice of housemates/living situation.  Leave own values at the door.</a:t>
            </a:r>
          </a:p>
        </p:txBody>
      </p:sp>
      <p:sp>
        <p:nvSpPr>
          <p:cNvPr id="4" name="Slide Number Placeholder 3"/>
          <p:cNvSpPr>
            <a:spLocks noGrp="1"/>
          </p:cNvSpPr>
          <p:nvPr>
            <p:ph type="sldNum" sz="quarter" idx="10"/>
          </p:nvPr>
        </p:nvSpPr>
        <p:spPr/>
        <p:txBody>
          <a:bodyPr/>
          <a:lstStyle/>
          <a:p>
            <a:fld id="{57B5145F-1452-4E10-A573-24C872E73FD0}" type="slidenum">
              <a:rPr lang="en-US" smtClean="0"/>
              <a:t>9</a:t>
            </a:fld>
            <a:endParaRPr lang="en-US"/>
          </a:p>
        </p:txBody>
      </p:sp>
    </p:spTree>
    <p:extLst>
      <p:ext uri="{BB962C8B-B14F-4D97-AF65-F5344CB8AC3E}">
        <p14:creationId xmlns:p14="http://schemas.microsoft.com/office/powerpoint/2010/main" val="237669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939E6B-8EEF-486B-812E-D53361933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C41A636-7FE9-4C40-BAED-0B04DD077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7A8BB55-7DB2-4A61-8A0B-9CCDF012FB1C}"/>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5" name="Footer Placeholder 4">
            <a:extLst>
              <a:ext uri="{FF2B5EF4-FFF2-40B4-BE49-F238E27FC236}">
                <a16:creationId xmlns="" xmlns:a16="http://schemas.microsoft.com/office/drawing/2014/main" id="{A657FF51-53DD-46A9-B580-BE4C967B7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5A02BD2-3A3A-4A94-8C04-510070666C09}"/>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44898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33DAF9-3F86-45CC-AF36-C5D9F6DF5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0408692-845C-4565-A8E5-C2820B51C2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7FD1192-8AC7-4AC9-854A-D5D89130907F}"/>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5" name="Footer Placeholder 4">
            <a:extLst>
              <a:ext uri="{FF2B5EF4-FFF2-40B4-BE49-F238E27FC236}">
                <a16:creationId xmlns="" xmlns:a16="http://schemas.microsoft.com/office/drawing/2014/main" id="{7C2DCBD9-4C4A-4802-B12E-5791508A8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2431527-2ADA-429D-8E45-62D900610DDE}"/>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72562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0F428B2-A302-47BB-9F75-18641B35B4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5254B84-7F91-4032-999C-C5B4AA3D29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0F79EE-B382-40C9-9B83-D9F590A5A84A}"/>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5" name="Footer Placeholder 4">
            <a:extLst>
              <a:ext uri="{FF2B5EF4-FFF2-40B4-BE49-F238E27FC236}">
                <a16:creationId xmlns="" xmlns:a16="http://schemas.microsoft.com/office/drawing/2014/main" id="{84065225-F34B-46EF-98D0-E166062EE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1A6C5DF-5943-42B0-98B6-432E3D7C9F38}"/>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165713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67536-C8AF-4DCD-88B0-DE03712A6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20EC42F-E394-431A-9321-120267AE3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9EB274F-F3CC-47A1-9F23-85A3BE8A88B2}"/>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5" name="Footer Placeholder 4">
            <a:extLst>
              <a:ext uri="{FF2B5EF4-FFF2-40B4-BE49-F238E27FC236}">
                <a16:creationId xmlns="" xmlns:a16="http://schemas.microsoft.com/office/drawing/2014/main" id="{BBDDA731-B779-4E14-B717-6214D9110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924329-2C88-482A-9AD9-CB8495DB99B6}"/>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144580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9A8A5A-DDE7-4C89-BF2B-28BBE7BC7A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CD5BCC9-322F-4B44-BF08-1D1BF98A7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9A4E455-9922-4836-84C9-FAA4BC36459D}"/>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5" name="Footer Placeholder 4">
            <a:extLst>
              <a:ext uri="{FF2B5EF4-FFF2-40B4-BE49-F238E27FC236}">
                <a16:creationId xmlns="" xmlns:a16="http://schemas.microsoft.com/office/drawing/2014/main" id="{03A4925F-4E03-42C7-804A-AB2F4443F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CD4E1C5-0277-40AA-AA65-A5CEE38CC198}"/>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52732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377F05-6A9F-469E-B352-27D152F2F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F986F35-F02A-4ACD-83EC-E62F980465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42A4140-95DA-4A50-90F6-14DFDBB19C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28D8E01-977D-482D-A366-60E84DA0D346}"/>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6" name="Footer Placeholder 5">
            <a:extLst>
              <a:ext uri="{FF2B5EF4-FFF2-40B4-BE49-F238E27FC236}">
                <a16:creationId xmlns="" xmlns:a16="http://schemas.microsoft.com/office/drawing/2014/main" id="{5FA8BF1C-D773-4544-A563-47DF94331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7642AF8-664A-4CE9-BCD7-D8E9B7D43FC3}"/>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254541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772141-8F2A-42D4-B320-BE8446C17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563B5B-9E65-4DAD-A25E-4D5809119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D6F6FCE0-6A3A-4466-8BB7-F264784FE2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533F2D2-7525-4DBC-B913-F883822BF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C85D3D5-5EBA-41EC-8D8C-CFA1801D6D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852D140-0073-411A-B651-628C95A260A3}"/>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8" name="Footer Placeholder 7">
            <a:extLst>
              <a:ext uri="{FF2B5EF4-FFF2-40B4-BE49-F238E27FC236}">
                <a16:creationId xmlns="" xmlns:a16="http://schemas.microsoft.com/office/drawing/2014/main" id="{0C4FA74F-73B4-49A7-AE6E-2822F4B82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33C37D0-CCA6-40EF-8CAC-D9FE9CE12C0F}"/>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254051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E70AE-B0CE-4D64-B127-E65F124AFE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57059AF-7347-4EAC-A212-A9CCA05AFB9E}"/>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4" name="Footer Placeholder 3">
            <a:extLst>
              <a:ext uri="{FF2B5EF4-FFF2-40B4-BE49-F238E27FC236}">
                <a16:creationId xmlns="" xmlns:a16="http://schemas.microsoft.com/office/drawing/2014/main" id="{AF3FCD5B-9FB4-49B8-9E4D-9FAE6B252C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D98244B-E8ED-4344-B4A8-D325A9ACB74A}"/>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30973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404924C-0A75-4AB8-A37C-C4573F7F7F90}"/>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3" name="Footer Placeholder 2">
            <a:extLst>
              <a:ext uri="{FF2B5EF4-FFF2-40B4-BE49-F238E27FC236}">
                <a16:creationId xmlns="" xmlns:a16="http://schemas.microsoft.com/office/drawing/2014/main" id="{2D5FD0FC-AF3E-44A9-9CC0-196FC785AE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BC03F61-4D28-42E3-9659-518875ACC2FD}"/>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325826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F47C9B-72B7-41B9-8A19-924524086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3D53A53-9718-47C3-BC8E-410A9AF62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2D0DE8B-5F1E-40FC-94ED-18D145EC5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86F4C7C-F215-421E-8973-155B2E1DFC5C}"/>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6" name="Footer Placeholder 5">
            <a:extLst>
              <a:ext uri="{FF2B5EF4-FFF2-40B4-BE49-F238E27FC236}">
                <a16:creationId xmlns="" xmlns:a16="http://schemas.microsoft.com/office/drawing/2014/main" id="{9E3DA772-6DC5-418C-9837-A3DC5D219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F99487D-609F-49AC-B595-C3DB6DFA27CF}"/>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288814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DA63E-7235-4984-9193-BAC9CCE8F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DA7E397-1B58-4DBB-8F57-8BAE78F35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756D450-E48F-40C2-94A9-F0F825944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C882953-2918-4905-B126-75E329551C74}"/>
              </a:ext>
            </a:extLst>
          </p:cNvPr>
          <p:cNvSpPr>
            <a:spLocks noGrp="1"/>
          </p:cNvSpPr>
          <p:nvPr>
            <p:ph type="dt" sz="half" idx="10"/>
          </p:nvPr>
        </p:nvSpPr>
        <p:spPr/>
        <p:txBody>
          <a:bodyPr/>
          <a:lstStyle/>
          <a:p>
            <a:fld id="{AEA266DE-3A5C-4E5D-8408-5394B114B288}" type="datetimeFigureOut">
              <a:rPr lang="en-US" smtClean="0"/>
              <a:t>11/9/2018</a:t>
            </a:fld>
            <a:endParaRPr lang="en-US"/>
          </a:p>
        </p:txBody>
      </p:sp>
      <p:sp>
        <p:nvSpPr>
          <p:cNvPr id="6" name="Footer Placeholder 5">
            <a:extLst>
              <a:ext uri="{FF2B5EF4-FFF2-40B4-BE49-F238E27FC236}">
                <a16:creationId xmlns="" xmlns:a16="http://schemas.microsoft.com/office/drawing/2014/main" id="{379BB550-62B6-435B-8079-58296CEC8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DD0F0C3-5A4C-49C4-8D5D-2CE258F6A19D}"/>
              </a:ext>
            </a:extLst>
          </p:cNvPr>
          <p:cNvSpPr>
            <a:spLocks noGrp="1"/>
          </p:cNvSpPr>
          <p:nvPr>
            <p:ph type="sldNum" sz="quarter" idx="12"/>
          </p:nvPr>
        </p:nvSpPr>
        <p:spPr/>
        <p:txBody>
          <a:bodyPr/>
          <a:lstStyle/>
          <a:p>
            <a:fld id="{F903EC83-DF6C-46E1-A2A2-2AF303612162}" type="slidenum">
              <a:rPr lang="en-US" smtClean="0"/>
              <a:t>‹#›</a:t>
            </a:fld>
            <a:endParaRPr lang="en-US"/>
          </a:p>
        </p:txBody>
      </p:sp>
    </p:spTree>
    <p:extLst>
      <p:ext uri="{BB962C8B-B14F-4D97-AF65-F5344CB8AC3E}">
        <p14:creationId xmlns:p14="http://schemas.microsoft.com/office/powerpoint/2010/main" val="245041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7677E36-FD48-47ED-A267-CA31330803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A5F54B2-AFA5-4806-803C-23C458CE06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29DD89D-7CDD-4CEF-96D9-0F8EF8189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266DE-3A5C-4E5D-8408-5394B114B288}" type="datetimeFigureOut">
              <a:rPr lang="en-US" smtClean="0"/>
              <a:t>11/9/2018</a:t>
            </a:fld>
            <a:endParaRPr lang="en-US"/>
          </a:p>
        </p:txBody>
      </p:sp>
      <p:sp>
        <p:nvSpPr>
          <p:cNvPr id="5" name="Footer Placeholder 4">
            <a:extLst>
              <a:ext uri="{FF2B5EF4-FFF2-40B4-BE49-F238E27FC236}">
                <a16:creationId xmlns="" xmlns:a16="http://schemas.microsoft.com/office/drawing/2014/main" id="{93A4FA21-FD61-4E64-BE9C-E8D07533D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3BCED29-3D8B-48E8-8F0B-D88598D6B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3EC83-DF6C-46E1-A2A2-2AF303612162}" type="slidenum">
              <a:rPr lang="en-US" smtClean="0"/>
              <a:t>‹#›</a:t>
            </a:fld>
            <a:endParaRPr lang="en-US"/>
          </a:p>
        </p:txBody>
      </p:sp>
    </p:spTree>
    <p:extLst>
      <p:ext uri="{BB962C8B-B14F-4D97-AF65-F5344CB8AC3E}">
        <p14:creationId xmlns:p14="http://schemas.microsoft.com/office/powerpoint/2010/main" val="1929006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www.dhs.pa.gov/provider/human-services-licensing/developmental-programs/index.ht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palifesharing.com/" TargetMode="External"/><Relationship Id="rId4" Type="http://schemas.openxmlformats.org/officeDocument/2006/relationships/hyperlink" Target="https://s3-us-west-2.amazonaws.com/palms-awss3-repository/MyODP_Content/Course+Content/Licensing/New+Provider+License+Process+Flow+Chart_2018.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50FEB4C-7C47-4885-B6FB-CEF78059C339}"/>
              </a:ext>
            </a:extLst>
          </p:cNvPr>
          <p:cNvSpPr>
            <a:spLocks noGrp="1"/>
          </p:cNvSpPr>
          <p:nvPr>
            <p:ph type="ctrTitle"/>
          </p:nvPr>
        </p:nvSpPr>
        <p:spPr>
          <a:xfrm>
            <a:off x="8174735" y="640081"/>
            <a:ext cx="3377183" cy="3708895"/>
          </a:xfrm>
          <a:noFill/>
        </p:spPr>
        <p:txBody>
          <a:bodyPr>
            <a:normAutofit/>
          </a:bodyPr>
          <a:lstStyle/>
          <a:p>
            <a:r>
              <a:rPr lang="en-US" sz="4400" dirty="0">
                <a:latin typeface="Forte" panose="03060902040502070203" pitchFamily="66" charset="0"/>
              </a:rPr>
              <a:t>How to start a </a:t>
            </a:r>
            <a:r>
              <a:rPr lang="en-US" sz="4400" dirty="0" err="1">
                <a:latin typeface="Forte" panose="03060902040502070203" pitchFamily="66" charset="0"/>
              </a:rPr>
              <a:t>Lifesharing</a:t>
            </a:r>
            <a:r>
              <a:rPr lang="en-US" sz="4400" dirty="0">
                <a:latin typeface="Forte" panose="03060902040502070203" pitchFamily="66" charset="0"/>
              </a:rPr>
              <a:t> Program</a:t>
            </a:r>
          </a:p>
        </p:txBody>
      </p:sp>
      <p:sp>
        <p:nvSpPr>
          <p:cNvPr id="6" name="Subtitle 5">
            <a:extLst>
              <a:ext uri="{FF2B5EF4-FFF2-40B4-BE49-F238E27FC236}">
                <a16:creationId xmlns="" xmlns:a16="http://schemas.microsoft.com/office/drawing/2014/main" id="{BC79B5B3-4D91-4119-8CAA-D8B3FBEFAED6}"/>
              </a:ext>
            </a:extLst>
          </p:cNvPr>
          <p:cNvSpPr>
            <a:spLocks noGrp="1"/>
          </p:cNvSpPr>
          <p:nvPr>
            <p:ph type="subTitle" idx="1"/>
          </p:nvPr>
        </p:nvSpPr>
        <p:spPr>
          <a:xfrm>
            <a:off x="8174735" y="4571999"/>
            <a:ext cx="3377184" cy="1645921"/>
          </a:xfrm>
          <a:noFill/>
        </p:spPr>
        <p:txBody>
          <a:bodyPr>
            <a:normAutofit/>
          </a:bodyPr>
          <a:lstStyle/>
          <a:p>
            <a:r>
              <a:rPr lang="en-US" sz="3200" dirty="0">
                <a:latin typeface="Forte" panose="03060902040502070203" pitchFamily="66" charset="0"/>
              </a:rPr>
              <a:t>A Comprehensive Guide</a:t>
            </a:r>
          </a:p>
          <a:p>
            <a:r>
              <a:rPr lang="en-US" sz="1600" dirty="0">
                <a:latin typeface="Forte" panose="03060902040502070203" pitchFamily="66" charset="0"/>
              </a:rPr>
              <a:t>6</a:t>
            </a:r>
            <a:r>
              <a:rPr lang="en-US" sz="1600" baseline="30000" dirty="0">
                <a:latin typeface="Forte" panose="03060902040502070203" pitchFamily="66" charset="0"/>
              </a:rPr>
              <a:t>th</a:t>
            </a:r>
            <a:r>
              <a:rPr lang="en-US" sz="1600" dirty="0">
                <a:latin typeface="Forte" panose="03060902040502070203" pitchFamily="66" charset="0"/>
              </a:rPr>
              <a:t> Annual </a:t>
            </a:r>
            <a:r>
              <a:rPr lang="en-US" sz="1600" dirty="0" err="1">
                <a:latin typeface="Forte" panose="03060902040502070203" pitchFamily="66" charset="0"/>
              </a:rPr>
              <a:t>Lifesharing</a:t>
            </a:r>
            <a:r>
              <a:rPr lang="en-US" sz="1600" dirty="0">
                <a:latin typeface="Forte" panose="03060902040502070203" pitchFamily="66" charset="0"/>
              </a:rPr>
              <a:t> Conference, October 15 and 16, 2018</a:t>
            </a:r>
          </a:p>
        </p:txBody>
      </p:sp>
      <p:pic>
        <p:nvPicPr>
          <p:cNvPr id="12" name="Picture 11" descr="C:\Users\cdiehl\Desktop\f0d411e2ce6331e205a56572138ca6c0.jpg">
            <a:extLst>
              <a:ext uri="{FF2B5EF4-FFF2-40B4-BE49-F238E27FC236}">
                <a16:creationId xmlns="" xmlns:a16="http://schemas.microsoft.com/office/drawing/2014/main" id="{08297EF5-0DFA-4F29-8AEB-DE7B82F49F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9099" y="397827"/>
            <a:ext cx="7527850" cy="6062345"/>
          </a:xfrm>
          <a:prstGeom prst="rect">
            <a:avLst/>
          </a:prstGeom>
          <a:noFill/>
          <a:ln>
            <a:noFill/>
          </a:ln>
        </p:spPr>
      </p:pic>
    </p:spTree>
    <p:extLst>
      <p:ext uri="{BB962C8B-B14F-4D97-AF65-F5344CB8AC3E}">
        <p14:creationId xmlns:p14="http://schemas.microsoft.com/office/powerpoint/2010/main" val="239406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55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EC786CE-12D1-4B82-AA1A-BE19C671CAF0}"/>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latin typeface="Forte" panose="03060902040502070203" pitchFamily="66" charset="0"/>
              </a:rPr>
              <a:t>How do people benefit from Lifesharing?</a:t>
            </a:r>
          </a:p>
        </p:txBody>
      </p:sp>
      <p:pic>
        <p:nvPicPr>
          <p:cNvPr id="5" name="Picture 4" descr="A picture containing ground, object&#10;&#10;Description generated with very high confidence">
            <a:extLst>
              <a:ext uri="{FF2B5EF4-FFF2-40B4-BE49-F238E27FC236}">
                <a16:creationId xmlns="" xmlns:a16="http://schemas.microsoft.com/office/drawing/2014/main" id="{883F2F46-C20C-4A1F-BCC1-8A1774BAA058}"/>
              </a:ext>
            </a:extLst>
          </p:cNvPr>
          <p:cNvPicPr>
            <a:picLocks noChangeAspect="1"/>
          </p:cNvPicPr>
          <p:nvPr/>
        </p:nvPicPr>
        <p:blipFill rotWithShape="1">
          <a:blip r:embed="rId3">
            <a:extLst>
              <a:ext uri="{28A0092B-C50C-407E-A947-70E740481C1C}">
                <a14:useLocalDpi xmlns:a14="http://schemas.microsoft.com/office/drawing/2010/main" val="0"/>
              </a:ext>
            </a:extLst>
          </a:blip>
          <a:srcRect t="3761" r="2" b="8793"/>
          <a:stretch/>
        </p:blipFill>
        <p:spPr>
          <a:xfrm>
            <a:off x="327547" y="321733"/>
            <a:ext cx="7058306" cy="4107392"/>
          </a:xfrm>
          <a:prstGeom prst="rect">
            <a:avLst/>
          </a:prstGeom>
        </p:spPr>
      </p:pic>
      <p:sp>
        <p:nvSpPr>
          <p:cNvPr id="12" name="Rectangle 11">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37F2C43D-41A4-485C-BF67-DFC916BA9800}"/>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Stability</a:t>
            </a:r>
          </a:p>
          <a:p>
            <a:r>
              <a:rPr lang="en-US" sz="2000">
                <a:solidFill>
                  <a:srgbClr val="FFFFFF"/>
                </a:solidFill>
              </a:rPr>
              <a:t>Consistency</a:t>
            </a:r>
          </a:p>
          <a:p>
            <a:r>
              <a:rPr lang="en-US" sz="2000">
                <a:solidFill>
                  <a:srgbClr val="FFFFFF"/>
                </a:solidFill>
              </a:rPr>
              <a:t>Growth</a:t>
            </a:r>
          </a:p>
          <a:p>
            <a:r>
              <a:rPr lang="en-US" sz="2000">
                <a:solidFill>
                  <a:srgbClr val="FFFFFF"/>
                </a:solidFill>
              </a:rPr>
              <a:t>Relationships</a:t>
            </a:r>
          </a:p>
          <a:p>
            <a:r>
              <a:rPr lang="en-US" sz="2000">
                <a:solidFill>
                  <a:srgbClr val="FFFFFF"/>
                </a:solidFill>
              </a:rPr>
              <a:t>Sense of self</a:t>
            </a:r>
          </a:p>
          <a:p>
            <a:r>
              <a:rPr lang="en-US" sz="2000">
                <a:solidFill>
                  <a:srgbClr val="FFFFFF"/>
                </a:solidFill>
              </a:rPr>
              <a:t>Being part of a family</a:t>
            </a:r>
          </a:p>
          <a:p>
            <a:r>
              <a:rPr lang="en-US" sz="2000">
                <a:solidFill>
                  <a:srgbClr val="FFFFFF"/>
                </a:solidFill>
              </a:rPr>
              <a:t>Feeling needed—reciprocal relationships</a:t>
            </a:r>
          </a:p>
        </p:txBody>
      </p:sp>
    </p:spTree>
    <p:extLst>
      <p:ext uri="{BB962C8B-B14F-4D97-AF65-F5344CB8AC3E}">
        <p14:creationId xmlns:p14="http://schemas.microsoft.com/office/powerpoint/2010/main" val="387037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sitting posing for the camera&#10;&#10;Description generated with very high confidence">
            <a:extLst>
              <a:ext uri="{FF2B5EF4-FFF2-40B4-BE49-F238E27FC236}">
                <a16:creationId xmlns="" xmlns:a16="http://schemas.microsoft.com/office/drawing/2014/main" id="{049BF678-AFA1-48D8-AF44-75FDF21619B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1C16D7C-8ECD-4096-8D99-31FF6CFBCE5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Forte" panose="03060902040502070203" pitchFamily="66" charset="0"/>
              </a:rPr>
              <a:t>What would it take to add to your family?</a:t>
            </a:r>
          </a:p>
        </p:txBody>
      </p:sp>
      <p:cxnSp>
        <p:nvCxnSpPr>
          <p:cNvPr id="12" name="Straight Connector 11">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59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25D54FB-3A5A-42F4-8585-1330C73F9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78" y="1600329"/>
            <a:ext cx="7009396" cy="3651196"/>
          </a:xfrm>
          <a:prstGeom prst="rect">
            <a:avLst/>
          </a:prstGeom>
        </p:spPr>
      </p:pic>
      <p:cxnSp>
        <p:nvCxnSpPr>
          <p:cNvPr id="11" name="Straight Connector 10">
            <a:extLst>
              <a:ext uri="{FF2B5EF4-FFF2-40B4-BE49-F238E27FC236}">
                <a16:creationId xmlns="" xmlns:a16="http://schemas.microsoft.com/office/drawing/2014/main" id="{E12350F3-DB83-413A-980B-1CEB9249866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453265"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711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50FEB4C-7C47-4885-B6FB-CEF78059C339}"/>
              </a:ext>
            </a:extLst>
          </p:cNvPr>
          <p:cNvSpPr>
            <a:spLocks noGrp="1"/>
          </p:cNvSpPr>
          <p:nvPr>
            <p:ph type="ctrTitle"/>
          </p:nvPr>
        </p:nvSpPr>
        <p:spPr>
          <a:xfrm>
            <a:off x="8174735" y="640081"/>
            <a:ext cx="3377183" cy="3708895"/>
          </a:xfrm>
          <a:noFill/>
        </p:spPr>
        <p:txBody>
          <a:bodyPr>
            <a:normAutofit/>
          </a:bodyPr>
          <a:lstStyle/>
          <a:p>
            <a:r>
              <a:rPr lang="en-US" sz="4400" dirty="0">
                <a:latin typeface="Forte" panose="03060902040502070203" pitchFamily="66" charset="0"/>
              </a:rPr>
              <a:t>How to start a </a:t>
            </a:r>
            <a:r>
              <a:rPr lang="en-US" sz="4400" dirty="0" err="1">
                <a:latin typeface="Forte" panose="03060902040502070203" pitchFamily="66" charset="0"/>
              </a:rPr>
              <a:t>Lifesharing</a:t>
            </a:r>
            <a:r>
              <a:rPr lang="en-US" sz="4400" dirty="0">
                <a:latin typeface="Forte" panose="03060902040502070203" pitchFamily="66" charset="0"/>
              </a:rPr>
              <a:t> Program</a:t>
            </a:r>
          </a:p>
        </p:txBody>
      </p:sp>
      <p:sp>
        <p:nvSpPr>
          <p:cNvPr id="6" name="Subtitle 5">
            <a:extLst>
              <a:ext uri="{FF2B5EF4-FFF2-40B4-BE49-F238E27FC236}">
                <a16:creationId xmlns="" xmlns:a16="http://schemas.microsoft.com/office/drawing/2014/main" id="{BC79B5B3-4D91-4119-8CAA-D8B3FBEFAED6}"/>
              </a:ext>
            </a:extLst>
          </p:cNvPr>
          <p:cNvSpPr>
            <a:spLocks noGrp="1"/>
          </p:cNvSpPr>
          <p:nvPr>
            <p:ph type="subTitle" idx="1"/>
          </p:nvPr>
        </p:nvSpPr>
        <p:spPr>
          <a:xfrm>
            <a:off x="8174735" y="4571999"/>
            <a:ext cx="3377184" cy="1645921"/>
          </a:xfrm>
          <a:noFill/>
        </p:spPr>
        <p:txBody>
          <a:bodyPr>
            <a:normAutofit fontScale="92500" lnSpcReduction="20000"/>
          </a:bodyPr>
          <a:lstStyle/>
          <a:p>
            <a:r>
              <a:rPr lang="en-US" sz="3200" dirty="0">
                <a:latin typeface="Forte" panose="03060902040502070203" pitchFamily="66" charset="0"/>
              </a:rPr>
              <a:t>A Comprehensive Guide </a:t>
            </a:r>
          </a:p>
          <a:p>
            <a:r>
              <a:rPr lang="en-US" sz="3200" dirty="0">
                <a:latin typeface="Forte" panose="03060902040502070203" pitchFamily="66" charset="0"/>
              </a:rPr>
              <a:t>Session 2</a:t>
            </a:r>
          </a:p>
          <a:p>
            <a:r>
              <a:rPr lang="en-US" sz="1600" dirty="0">
                <a:latin typeface="Forte" panose="03060902040502070203" pitchFamily="66" charset="0"/>
              </a:rPr>
              <a:t>6</a:t>
            </a:r>
            <a:r>
              <a:rPr lang="en-US" sz="1600" baseline="30000" dirty="0">
                <a:latin typeface="Forte" panose="03060902040502070203" pitchFamily="66" charset="0"/>
              </a:rPr>
              <a:t>th</a:t>
            </a:r>
            <a:r>
              <a:rPr lang="en-US" sz="1600" dirty="0">
                <a:latin typeface="Forte" panose="03060902040502070203" pitchFamily="66" charset="0"/>
              </a:rPr>
              <a:t> Annual </a:t>
            </a:r>
            <a:r>
              <a:rPr lang="en-US" sz="1600" dirty="0" err="1">
                <a:latin typeface="Forte" panose="03060902040502070203" pitchFamily="66" charset="0"/>
              </a:rPr>
              <a:t>Lifesharing</a:t>
            </a:r>
            <a:r>
              <a:rPr lang="en-US" sz="1600" dirty="0">
                <a:latin typeface="Forte" panose="03060902040502070203" pitchFamily="66" charset="0"/>
              </a:rPr>
              <a:t> Conference, October 15 and 16, 2018</a:t>
            </a:r>
          </a:p>
        </p:txBody>
      </p:sp>
      <p:pic>
        <p:nvPicPr>
          <p:cNvPr id="12" name="Picture 11" descr="C:\Users\cdiehl\Desktop\f0d411e2ce6331e205a56572138ca6c0.jpg">
            <a:extLst>
              <a:ext uri="{FF2B5EF4-FFF2-40B4-BE49-F238E27FC236}">
                <a16:creationId xmlns="" xmlns:a16="http://schemas.microsoft.com/office/drawing/2014/main" id="{08297EF5-0DFA-4F29-8AEB-DE7B82F49F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9099" y="397827"/>
            <a:ext cx="7527850" cy="6062345"/>
          </a:xfrm>
          <a:prstGeom prst="rect">
            <a:avLst/>
          </a:prstGeom>
          <a:noFill/>
          <a:ln>
            <a:noFill/>
          </a:ln>
        </p:spPr>
      </p:pic>
    </p:spTree>
    <p:extLst>
      <p:ext uri="{BB962C8B-B14F-4D97-AF65-F5344CB8AC3E}">
        <p14:creationId xmlns:p14="http://schemas.microsoft.com/office/powerpoint/2010/main" val="72928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7D755C88-6015-49B7-B45C-5F91AB2CFE18}"/>
              </a:ext>
            </a:extLst>
          </p:cNvPr>
          <p:cNvSpPr>
            <a:spLocks noGrp="1"/>
          </p:cNvSpPr>
          <p:nvPr>
            <p:ph type="title"/>
          </p:nvPr>
        </p:nvSpPr>
        <p:spPr>
          <a:xfrm>
            <a:off x="535020" y="685800"/>
            <a:ext cx="2780271" cy="5105400"/>
          </a:xfrm>
        </p:spPr>
        <p:txBody>
          <a:bodyPr vert="horz" lIns="91440" tIns="45720" rIns="91440" bIns="45720" rtlCol="0">
            <a:normAutofit/>
          </a:bodyPr>
          <a:lstStyle/>
          <a:p>
            <a:r>
              <a:rPr lang="en-US" sz="4000" kern="1200" dirty="0">
                <a:solidFill>
                  <a:srgbClr val="FFFFFF"/>
                </a:solidFill>
                <a:latin typeface="+mj-lt"/>
                <a:ea typeface="+mj-ea"/>
                <a:cs typeface="+mj-cs"/>
              </a:rPr>
              <a:t>PART </a:t>
            </a:r>
            <a:r>
              <a:rPr lang="en-US" sz="4000" dirty="0">
                <a:solidFill>
                  <a:srgbClr val="FFFFFF"/>
                </a:solidFill>
              </a:rPr>
              <a:t>2</a:t>
            </a:r>
            <a:r>
              <a:rPr lang="en-US" sz="4000" kern="1200" dirty="0">
                <a:solidFill>
                  <a:srgbClr val="FFFFFF"/>
                </a:solidFill>
                <a:latin typeface="+mj-lt"/>
                <a:ea typeface="+mj-ea"/>
                <a:cs typeface="+mj-cs"/>
              </a:rPr>
              <a:t>: STEPS</a:t>
            </a:r>
          </a:p>
        </p:txBody>
      </p:sp>
      <p:graphicFrame>
        <p:nvGraphicFramePr>
          <p:cNvPr id="5" name="Subtitle 2">
            <a:extLst>
              <a:ext uri="{FF2B5EF4-FFF2-40B4-BE49-F238E27FC236}">
                <a16:creationId xmlns="" xmlns:a16="http://schemas.microsoft.com/office/drawing/2014/main" id="{4AA96BA7-F19B-4EEF-986A-FDD7F9256838}"/>
              </a:ext>
            </a:extLst>
          </p:cNvPr>
          <p:cNvGraphicFramePr>
            <a:graphicFrameLocks noGrp="1"/>
          </p:cNvGraphicFramePr>
          <p:nvPr>
            <p:ph idx="1"/>
            <p:extLst>
              <p:ext uri="{D42A27DB-BD31-4B8C-83A1-F6EECF244321}">
                <p14:modId xmlns:p14="http://schemas.microsoft.com/office/powerpoint/2010/main" val="191260463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91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15559B63-AAF7-4F2A-B56F-3C0595316FDC}"/>
              </a:ext>
            </a:extLst>
          </p:cNvPr>
          <p:cNvSpPr>
            <a:spLocks noGrp="1"/>
          </p:cNvSpPr>
          <p:nvPr>
            <p:ph type="title"/>
          </p:nvPr>
        </p:nvSpPr>
        <p:spPr>
          <a:xfrm>
            <a:off x="966952" y="1204108"/>
            <a:ext cx="2669406" cy="1781175"/>
          </a:xfrm>
        </p:spPr>
        <p:txBody>
          <a:bodyPr>
            <a:normAutofit/>
          </a:bodyPr>
          <a:lstStyle/>
          <a:p>
            <a:r>
              <a:rPr lang="en-US" sz="3000">
                <a:solidFill>
                  <a:srgbClr val="FFFFFF"/>
                </a:solidFill>
              </a:rPr>
              <a:t>What does an individual need to participate?</a:t>
            </a:r>
          </a:p>
        </p:txBody>
      </p:sp>
      <p:graphicFrame>
        <p:nvGraphicFramePr>
          <p:cNvPr id="5" name="Content Placeholder 2">
            <a:extLst>
              <a:ext uri="{FF2B5EF4-FFF2-40B4-BE49-F238E27FC236}">
                <a16:creationId xmlns="" xmlns:a16="http://schemas.microsoft.com/office/drawing/2014/main" id="{C51345A1-75F6-4CF1-A7F1-854096073B2B}"/>
              </a:ext>
            </a:extLst>
          </p:cNvPr>
          <p:cNvGraphicFramePr>
            <a:graphicFrameLocks noGrp="1"/>
          </p:cNvGraphicFramePr>
          <p:nvPr>
            <p:ph idx="1"/>
            <p:extLst>
              <p:ext uri="{D42A27DB-BD31-4B8C-83A1-F6EECF244321}">
                <p14:modId xmlns:p14="http://schemas.microsoft.com/office/powerpoint/2010/main" val="1052484814"/>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10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E287B8-3DB3-4E99-929E-4CC31FC48EEC}"/>
              </a:ext>
            </a:extLst>
          </p:cNvPr>
          <p:cNvSpPr>
            <a:spLocks noGrp="1"/>
          </p:cNvSpPr>
          <p:nvPr>
            <p:ph type="title"/>
          </p:nvPr>
        </p:nvSpPr>
        <p:spPr/>
        <p:txBody>
          <a:bodyPr/>
          <a:lstStyle/>
          <a:p>
            <a:pPr algn="ctr"/>
            <a:r>
              <a:rPr lang="en-US" dirty="0">
                <a:latin typeface="Forte" panose="03060902040502070203" pitchFamily="66" charset="0"/>
              </a:rPr>
              <a:t>Talking about </a:t>
            </a:r>
            <a:r>
              <a:rPr lang="en-US" dirty="0" err="1">
                <a:latin typeface="Forte" panose="03060902040502070203" pitchFamily="66" charset="0"/>
              </a:rPr>
              <a:t>Lifesharing</a:t>
            </a:r>
            <a:endParaRPr lang="en-US" dirty="0">
              <a:latin typeface="Forte" panose="03060902040502070203" pitchFamily="66" charset="0"/>
            </a:endParaRPr>
          </a:p>
        </p:txBody>
      </p:sp>
      <p:sp>
        <p:nvSpPr>
          <p:cNvPr id="3" name="Text Placeholder 2">
            <a:extLst>
              <a:ext uri="{FF2B5EF4-FFF2-40B4-BE49-F238E27FC236}">
                <a16:creationId xmlns="" xmlns:a16="http://schemas.microsoft.com/office/drawing/2014/main" id="{1F1086A6-4B17-4C3C-83D0-991644AF517D}"/>
              </a:ext>
            </a:extLst>
          </p:cNvPr>
          <p:cNvSpPr>
            <a:spLocks noGrp="1"/>
          </p:cNvSpPr>
          <p:nvPr>
            <p:ph type="body" idx="1"/>
          </p:nvPr>
        </p:nvSpPr>
        <p:spPr/>
        <p:txBody>
          <a:bodyPr>
            <a:normAutofit fontScale="77500" lnSpcReduction="20000"/>
          </a:bodyPr>
          <a:lstStyle/>
          <a:p>
            <a:pPr algn="ctr"/>
            <a:r>
              <a:rPr lang="en-US" sz="3600" b="0" dirty="0">
                <a:latin typeface="Forte" panose="03060902040502070203" pitchFamily="66" charset="0"/>
              </a:rPr>
              <a:t>Natural Families</a:t>
            </a:r>
          </a:p>
        </p:txBody>
      </p:sp>
      <p:sp>
        <p:nvSpPr>
          <p:cNvPr id="4" name="Content Placeholder 3">
            <a:extLst>
              <a:ext uri="{FF2B5EF4-FFF2-40B4-BE49-F238E27FC236}">
                <a16:creationId xmlns="" xmlns:a16="http://schemas.microsoft.com/office/drawing/2014/main" id="{B3C1A93B-D406-499D-BA6E-A66BE1C0ADEA}"/>
              </a:ext>
            </a:extLst>
          </p:cNvPr>
          <p:cNvSpPr>
            <a:spLocks noGrp="1"/>
          </p:cNvSpPr>
          <p:nvPr>
            <p:ph sz="half" idx="2"/>
          </p:nvPr>
        </p:nvSpPr>
        <p:spPr/>
        <p:txBody>
          <a:bodyPr>
            <a:normAutofit lnSpcReduction="10000"/>
          </a:bodyPr>
          <a:lstStyle/>
          <a:p>
            <a:r>
              <a:rPr lang="en-US" dirty="0"/>
              <a:t>Augments natural families</a:t>
            </a:r>
          </a:p>
          <a:p>
            <a:r>
              <a:rPr lang="en-US" dirty="0"/>
              <a:t>Relationships in community</a:t>
            </a:r>
          </a:p>
          <a:p>
            <a:r>
              <a:rPr lang="en-US" dirty="0"/>
              <a:t>Allows family members to have an adult relationship with loved one</a:t>
            </a:r>
          </a:p>
          <a:p>
            <a:r>
              <a:rPr lang="en-US" dirty="0"/>
              <a:t>More stability and consistency in supports</a:t>
            </a:r>
          </a:p>
          <a:p>
            <a:r>
              <a:rPr lang="en-US" dirty="0"/>
              <a:t>Regulated and supported by trained professionals</a:t>
            </a:r>
          </a:p>
          <a:p>
            <a:endParaRPr lang="en-US" dirty="0"/>
          </a:p>
        </p:txBody>
      </p:sp>
      <p:sp>
        <p:nvSpPr>
          <p:cNvPr id="5" name="Text Placeholder 4">
            <a:extLst>
              <a:ext uri="{FF2B5EF4-FFF2-40B4-BE49-F238E27FC236}">
                <a16:creationId xmlns="" xmlns:a16="http://schemas.microsoft.com/office/drawing/2014/main" id="{DE3A1A35-F134-43CF-BA87-00F8CD08562D}"/>
              </a:ext>
            </a:extLst>
          </p:cNvPr>
          <p:cNvSpPr>
            <a:spLocks noGrp="1"/>
          </p:cNvSpPr>
          <p:nvPr>
            <p:ph type="body" sz="quarter" idx="3"/>
          </p:nvPr>
        </p:nvSpPr>
        <p:spPr/>
        <p:txBody>
          <a:bodyPr>
            <a:normAutofit fontScale="77500" lnSpcReduction="20000"/>
          </a:bodyPr>
          <a:lstStyle/>
          <a:p>
            <a:pPr algn="ctr"/>
            <a:endParaRPr lang="en-US" sz="3600" b="0" dirty="0">
              <a:latin typeface="Forte" panose="03060902040502070203" pitchFamily="66" charset="0"/>
            </a:endParaRPr>
          </a:p>
          <a:p>
            <a:pPr algn="ctr"/>
            <a:r>
              <a:rPr lang="en-US" sz="3500" b="0" dirty="0">
                <a:latin typeface="Forte" panose="03060902040502070203" pitchFamily="66" charset="0"/>
              </a:rPr>
              <a:t>Individuals </a:t>
            </a:r>
          </a:p>
        </p:txBody>
      </p:sp>
      <p:sp>
        <p:nvSpPr>
          <p:cNvPr id="6" name="Content Placeholder 5">
            <a:extLst>
              <a:ext uri="{FF2B5EF4-FFF2-40B4-BE49-F238E27FC236}">
                <a16:creationId xmlns="" xmlns:a16="http://schemas.microsoft.com/office/drawing/2014/main" id="{FCAEC9B2-EF71-4494-B62C-2A86E5D74AD3}"/>
              </a:ext>
            </a:extLst>
          </p:cNvPr>
          <p:cNvSpPr>
            <a:spLocks noGrp="1"/>
          </p:cNvSpPr>
          <p:nvPr>
            <p:ph sz="quarter" idx="4"/>
          </p:nvPr>
        </p:nvSpPr>
        <p:spPr/>
        <p:txBody>
          <a:bodyPr>
            <a:normAutofit lnSpcReduction="10000"/>
          </a:bodyPr>
          <a:lstStyle/>
          <a:p>
            <a:r>
              <a:rPr lang="en-US" dirty="0"/>
              <a:t>Talk about family</a:t>
            </a:r>
          </a:p>
          <a:p>
            <a:r>
              <a:rPr lang="en-US" dirty="0"/>
              <a:t>Living with the person they choose</a:t>
            </a:r>
          </a:p>
          <a:p>
            <a:r>
              <a:rPr lang="en-US" dirty="0"/>
              <a:t>Flexibility </a:t>
            </a:r>
          </a:p>
          <a:p>
            <a:r>
              <a:rPr lang="en-US" dirty="0"/>
              <a:t>Stable relationships, less change</a:t>
            </a:r>
          </a:p>
          <a:p>
            <a:r>
              <a:rPr lang="en-US" dirty="0"/>
              <a:t>More like everyone else’s life</a:t>
            </a:r>
          </a:p>
        </p:txBody>
      </p:sp>
    </p:spTree>
    <p:extLst>
      <p:ext uri="{BB962C8B-B14F-4D97-AF65-F5344CB8AC3E}">
        <p14:creationId xmlns:p14="http://schemas.microsoft.com/office/powerpoint/2010/main" val="401624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03F91D74-0F6D-4F64-9170-9C5C741590AD}"/>
              </a:ext>
            </a:extLst>
          </p:cNvPr>
          <p:cNvSpPr>
            <a:spLocks noGrp="1"/>
          </p:cNvSpPr>
          <p:nvPr>
            <p:ph type="title"/>
          </p:nvPr>
        </p:nvSpPr>
        <p:spPr>
          <a:xfrm>
            <a:off x="966952" y="1204108"/>
            <a:ext cx="2669406" cy="1781175"/>
          </a:xfrm>
        </p:spPr>
        <p:txBody>
          <a:bodyPr>
            <a:normAutofit/>
          </a:bodyPr>
          <a:lstStyle/>
          <a:p>
            <a:r>
              <a:rPr lang="en-US" sz="3200">
                <a:solidFill>
                  <a:srgbClr val="FFFFFF"/>
                </a:solidFill>
              </a:rPr>
              <a:t>Get to know the individual</a:t>
            </a:r>
          </a:p>
        </p:txBody>
      </p:sp>
      <p:graphicFrame>
        <p:nvGraphicFramePr>
          <p:cNvPr id="5" name="Content Placeholder 2">
            <a:extLst>
              <a:ext uri="{FF2B5EF4-FFF2-40B4-BE49-F238E27FC236}">
                <a16:creationId xmlns="" xmlns:a16="http://schemas.microsoft.com/office/drawing/2014/main" id="{1D73B258-B6BB-4783-85A0-BBE4185C7AAF}"/>
              </a:ext>
            </a:extLst>
          </p:cNvPr>
          <p:cNvGraphicFramePr>
            <a:graphicFrameLocks noGrp="1"/>
          </p:cNvGraphicFramePr>
          <p:nvPr>
            <p:ph idx="1"/>
            <p:extLst>
              <p:ext uri="{D42A27DB-BD31-4B8C-83A1-F6EECF244321}">
                <p14:modId xmlns:p14="http://schemas.microsoft.com/office/powerpoint/2010/main" val="2183170166"/>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65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F2C5662C-FE3A-47CF-B6CE-419D0443C177}"/>
              </a:ext>
            </a:extLst>
          </p:cNvPr>
          <p:cNvSpPr>
            <a:spLocks noGrp="1"/>
          </p:cNvSpPr>
          <p:nvPr>
            <p:ph type="title"/>
          </p:nvPr>
        </p:nvSpPr>
        <p:spPr>
          <a:xfrm>
            <a:off x="863029" y="1012004"/>
            <a:ext cx="3416158" cy="4795408"/>
          </a:xfrm>
        </p:spPr>
        <p:txBody>
          <a:bodyPr>
            <a:normAutofit/>
          </a:bodyPr>
          <a:lstStyle/>
          <a:p>
            <a:r>
              <a:rPr lang="en-US">
                <a:solidFill>
                  <a:srgbClr val="FFFFFF"/>
                </a:solidFill>
              </a:rPr>
              <a:t>How to Find Lifesharing Families</a:t>
            </a:r>
          </a:p>
        </p:txBody>
      </p:sp>
      <p:graphicFrame>
        <p:nvGraphicFramePr>
          <p:cNvPr id="5" name="Content Placeholder 2">
            <a:extLst>
              <a:ext uri="{FF2B5EF4-FFF2-40B4-BE49-F238E27FC236}">
                <a16:creationId xmlns="" xmlns:a16="http://schemas.microsoft.com/office/drawing/2014/main" id="{BFBE4380-8A6A-444E-896C-AF1CBF102283}"/>
              </a:ext>
            </a:extLst>
          </p:cNvPr>
          <p:cNvGraphicFramePr>
            <a:graphicFrameLocks noGrp="1"/>
          </p:cNvGraphicFramePr>
          <p:nvPr>
            <p:ph idx="1"/>
            <p:extLst>
              <p:ext uri="{D42A27DB-BD31-4B8C-83A1-F6EECF244321}">
                <p14:modId xmlns:p14="http://schemas.microsoft.com/office/powerpoint/2010/main" val="383935123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4287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4E6E877-E843-4102-A6B2-042F5F2E3545}"/>
              </a:ext>
            </a:extLst>
          </p:cNvPr>
          <p:cNvSpPr>
            <a:spLocks noGrp="1"/>
          </p:cNvSpPr>
          <p:nvPr>
            <p:ph type="title"/>
          </p:nvPr>
        </p:nvSpPr>
        <p:spPr>
          <a:xfrm>
            <a:off x="640079" y="2053641"/>
            <a:ext cx="3669161" cy="2760098"/>
          </a:xfrm>
        </p:spPr>
        <p:txBody>
          <a:bodyPr>
            <a:normAutofit/>
          </a:bodyPr>
          <a:lstStyle/>
          <a:p>
            <a:r>
              <a:rPr lang="en-US">
                <a:solidFill>
                  <a:srgbClr val="FFFFFF"/>
                </a:solidFill>
              </a:rPr>
              <a:t>Natural Families as Lifesharers</a:t>
            </a:r>
          </a:p>
        </p:txBody>
      </p:sp>
      <p:sp>
        <p:nvSpPr>
          <p:cNvPr id="3" name="Content Placeholder 2">
            <a:extLst>
              <a:ext uri="{FF2B5EF4-FFF2-40B4-BE49-F238E27FC236}">
                <a16:creationId xmlns="" xmlns:a16="http://schemas.microsoft.com/office/drawing/2014/main" id="{FEF46726-5B29-4BD5-BAEC-232E959465C9}"/>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Go through the same process as non-related families, </a:t>
            </a:r>
            <a:r>
              <a:rPr lang="en-US" sz="2400" dirty="0" err="1">
                <a:solidFill>
                  <a:srgbClr val="000000"/>
                </a:solidFill>
              </a:rPr>
              <a:t>homestudy</a:t>
            </a:r>
            <a:r>
              <a:rPr lang="en-US" sz="2400" dirty="0">
                <a:solidFill>
                  <a:srgbClr val="000000"/>
                </a:solidFill>
              </a:rPr>
              <a:t>, background checks, etc.</a:t>
            </a:r>
          </a:p>
          <a:p>
            <a:r>
              <a:rPr lang="en-US" sz="2400" dirty="0">
                <a:solidFill>
                  <a:srgbClr val="000000"/>
                </a:solidFill>
              </a:rPr>
              <a:t>Natural families need to understand all of the rules and be willing to follow them</a:t>
            </a:r>
          </a:p>
        </p:txBody>
      </p:sp>
    </p:spTree>
    <p:extLst>
      <p:ext uri="{BB962C8B-B14F-4D97-AF65-F5344CB8AC3E}">
        <p14:creationId xmlns:p14="http://schemas.microsoft.com/office/powerpoint/2010/main" val="136332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F1F5071C-65AB-44EA-B292-3C5BDB213181}"/>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PART I:  Foundations</a:t>
            </a:r>
          </a:p>
        </p:txBody>
      </p:sp>
      <p:graphicFrame>
        <p:nvGraphicFramePr>
          <p:cNvPr id="5" name="Content Placeholder 2">
            <a:extLst>
              <a:ext uri="{FF2B5EF4-FFF2-40B4-BE49-F238E27FC236}">
                <a16:creationId xmlns="" xmlns:a16="http://schemas.microsoft.com/office/drawing/2014/main" id="{589F7524-8BE2-4024-A1F9-DC9F53B48C6D}"/>
              </a:ext>
            </a:extLst>
          </p:cNvPr>
          <p:cNvGraphicFramePr>
            <a:graphicFrameLocks noGrp="1"/>
          </p:cNvGraphicFramePr>
          <p:nvPr>
            <p:ph idx="1"/>
            <p:extLst>
              <p:ext uri="{D42A27DB-BD31-4B8C-83A1-F6EECF244321}">
                <p14:modId xmlns:p14="http://schemas.microsoft.com/office/powerpoint/2010/main" val="325605626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20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23D8162-63CF-456E-9C81-CC5B5F4F8796}"/>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Families need to understand up front</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6D27132-D461-410C-B96C-F632A4ADEBC4}"/>
              </a:ext>
            </a:extLst>
          </p:cNvPr>
          <p:cNvSpPr>
            <a:spLocks noGrp="1"/>
          </p:cNvSpPr>
          <p:nvPr>
            <p:ph idx="1"/>
          </p:nvPr>
        </p:nvSpPr>
        <p:spPr>
          <a:xfrm>
            <a:off x="4976031" y="963877"/>
            <a:ext cx="6377769" cy="4930246"/>
          </a:xfrm>
        </p:spPr>
        <p:txBody>
          <a:bodyPr anchor="ctr">
            <a:normAutofit/>
          </a:bodyPr>
          <a:lstStyle/>
          <a:p>
            <a:pPr>
              <a:buFont typeface="Wingdings" pitchFamily="1" charset="2"/>
              <a:buChar char="§"/>
              <a:defRPr/>
            </a:pPr>
            <a:r>
              <a:rPr lang="en-US" altLang="en-US" sz="2400" dirty="0"/>
              <a:t>Becoming a </a:t>
            </a:r>
            <a:r>
              <a:rPr lang="en-US" altLang="en-US" sz="2400" dirty="0" err="1"/>
              <a:t>Lifesharing</a:t>
            </a:r>
            <a:r>
              <a:rPr lang="en-US" altLang="en-US" sz="2400" dirty="0"/>
              <a:t> Family is a process</a:t>
            </a:r>
          </a:p>
          <a:p>
            <a:pPr>
              <a:buFont typeface="Wingdings" pitchFamily="1" charset="2"/>
              <a:buChar char="§"/>
              <a:defRPr/>
            </a:pPr>
            <a:r>
              <a:rPr lang="en-US" altLang="en-US" sz="2400" dirty="0" err="1"/>
              <a:t>Lifesharing</a:t>
            </a:r>
            <a:r>
              <a:rPr lang="en-US" altLang="en-US" sz="2400" dirty="0"/>
              <a:t> is not a job  </a:t>
            </a:r>
          </a:p>
          <a:p>
            <a:pPr>
              <a:buFont typeface="Wingdings" pitchFamily="1" charset="2"/>
              <a:buChar char="§"/>
              <a:defRPr/>
            </a:pPr>
            <a:r>
              <a:rPr lang="en-US" altLang="en-US" sz="2400" dirty="0"/>
              <a:t>Provide a long-term home</a:t>
            </a:r>
          </a:p>
          <a:p>
            <a:pPr>
              <a:buFont typeface="Wingdings" pitchFamily="1" charset="2"/>
              <a:buChar char="§"/>
              <a:defRPr/>
            </a:pPr>
            <a:r>
              <a:rPr lang="en-US" altLang="en-US" sz="2400" dirty="0"/>
              <a:t>Maintain a loving household with close personal relationships</a:t>
            </a:r>
          </a:p>
          <a:p>
            <a:pPr>
              <a:buFont typeface="Wingdings" pitchFamily="1" charset="2"/>
              <a:buChar char="§"/>
              <a:defRPr/>
            </a:pPr>
            <a:r>
              <a:rPr lang="en-US" altLang="en-US" sz="2400" dirty="0"/>
              <a:t>Provide supports that respond to the needs , interests, wants, and desires of the individual</a:t>
            </a:r>
          </a:p>
          <a:p>
            <a:pPr>
              <a:buFont typeface="Wingdings" pitchFamily="1" charset="2"/>
              <a:buChar char="§"/>
              <a:defRPr/>
            </a:pPr>
            <a:r>
              <a:rPr lang="en-US" altLang="en-US" sz="2400" dirty="0"/>
              <a:t>Facilitate relationships between individual and natural family</a:t>
            </a:r>
          </a:p>
          <a:p>
            <a:pPr>
              <a:buFont typeface="Wingdings" pitchFamily="1" charset="2"/>
              <a:buChar char="§"/>
              <a:defRPr/>
            </a:pPr>
            <a:r>
              <a:rPr lang="en-US" altLang="en-US" sz="2400" dirty="0"/>
              <a:t>Be willing to make a </a:t>
            </a:r>
            <a:r>
              <a:rPr lang="en-US" altLang="en-US" sz="2400" b="1" u="sng" dirty="0"/>
              <a:t>COMMITMENT</a:t>
            </a:r>
            <a:endParaRPr lang="en-US" sz="2400" dirty="0"/>
          </a:p>
        </p:txBody>
      </p:sp>
    </p:spTree>
    <p:extLst>
      <p:ext uri="{BB962C8B-B14F-4D97-AF65-F5344CB8AC3E}">
        <p14:creationId xmlns:p14="http://schemas.microsoft.com/office/powerpoint/2010/main" val="157282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9C3CF119-09AE-480E-9158-5482040129E1}"/>
              </a:ext>
            </a:extLst>
          </p:cNvPr>
          <p:cNvSpPr>
            <a:spLocks noGrp="1"/>
          </p:cNvSpPr>
          <p:nvPr>
            <p:ph type="title"/>
          </p:nvPr>
        </p:nvSpPr>
        <p:spPr>
          <a:xfrm>
            <a:off x="774700" y="762000"/>
            <a:ext cx="3595973" cy="3018430"/>
          </a:xfrm>
        </p:spPr>
        <p:txBody>
          <a:bodyPr>
            <a:normAutofit/>
          </a:bodyPr>
          <a:lstStyle/>
          <a:p>
            <a:pPr algn="ctr"/>
            <a:r>
              <a:rPr lang="en-US" dirty="0">
                <a:solidFill>
                  <a:srgbClr val="FFFFFF"/>
                </a:solidFill>
              </a:rPr>
              <a:t>Interest:  Now what?</a:t>
            </a:r>
          </a:p>
        </p:txBody>
      </p:sp>
      <p:sp>
        <p:nvSpPr>
          <p:cNvPr id="12" name="Rectangle 11">
            <a:extLst>
              <a:ext uri="{FF2B5EF4-FFF2-40B4-BE49-F238E27FC236}">
                <a16:creationId xmlns=""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0AAA196B-F5A1-45F2-AE66-75B74F7699BB}"/>
              </a:ext>
            </a:extLst>
          </p:cNvPr>
          <p:cNvSpPr>
            <a:spLocks noGrp="1"/>
          </p:cNvSpPr>
          <p:nvPr>
            <p:ph idx="1"/>
          </p:nvPr>
        </p:nvSpPr>
        <p:spPr>
          <a:xfrm>
            <a:off x="5259592" y="909143"/>
            <a:ext cx="4007581" cy="5029586"/>
          </a:xfrm>
        </p:spPr>
        <p:txBody>
          <a:bodyPr anchor="ctr">
            <a:normAutofit/>
          </a:bodyPr>
          <a:lstStyle/>
          <a:p>
            <a:pPr>
              <a:buFont typeface="Wingdings" pitchFamily="1" charset="2"/>
              <a:buChar char="§"/>
              <a:defRPr/>
            </a:pPr>
            <a:r>
              <a:rPr lang="en-US" altLang="en-US" sz="2200" dirty="0"/>
              <a:t>Family completes application</a:t>
            </a:r>
          </a:p>
          <a:p>
            <a:pPr>
              <a:buFont typeface="Wingdings" pitchFamily="1" charset="2"/>
              <a:buChar char="§"/>
              <a:defRPr/>
            </a:pPr>
            <a:r>
              <a:rPr lang="en-US" altLang="en-US" sz="2200" dirty="0"/>
              <a:t>Check references, get clearances</a:t>
            </a:r>
          </a:p>
          <a:p>
            <a:pPr>
              <a:buFont typeface="Wingdings" pitchFamily="1" charset="2"/>
              <a:buChar char="§"/>
              <a:defRPr/>
            </a:pPr>
            <a:r>
              <a:rPr lang="en-US" altLang="en-US" sz="2200" dirty="0"/>
              <a:t>Use the </a:t>
            </a:r>
            <a:r>
              <a:rPr lang="en-US" altLang="en-US" sz="2200" dirty="0" err="1"/>
              <a:t>homestudy</a:t>
            </a:r>
            <a:r>
              <a:rPr lang="en-US" altLang="en-US" sz="2200" dirty="0"/>
              <a:t> as a guide</a:t>
            </a:r>
          </a:p>
          <a:p>
            <a:pPr>
              <a:buFont typeface="Wingdings" pitchFamily="1" charset="2"/>
              <a:buChar char="§"/>
              <a:defRPr/>
            </a:pPr>
            <a:r>
              <a:rPr lang="en-US" altLang="en-US" sz="2200" dirty="0"/>
              <a:t>Spend time getting to know the family</a:t>
            </a:r>
          </a:p>
          <a:p>
            <a:pPr>
              <a:buFont typeface="Wingdings" pitchFamily="1" charset="2"/>
              <a:buChar char="§"/>
              <a:defRPr/>
            </a:pPr>
            <a:r>
              <a:rPr lang="en-US" altLang="en-US" sz="2200" dirty="0"/>
              <a:t>Complete physical site portion of licensing inspection instrument (and/or the physical site portion of </a:t>
            </a:r>
            <a:r>
              <a:rPr lang="en-US" altLang="en-US" sz="2200" dirty="0" err="1"/>
              <a:t>homestudy</a:t>
            </a:r>
            <a:r>
              <a:rPr lang="en-US" altLang="en-US" sz="2200" dirty="0"/>
              <a:t>)</a:t>
            </a:r>
          </a:p>
          <a:p>
            <a:pPr>
              <a:buFont typeface="Wingdings" pitchFamily="1" charset="2"/>
              <a:buChar char="§"/>
              <a:defRPr/>
            </a:pPr>
            <a:r>
              <a:rPr lang="en-US" altLang="en-US" sz="2200" dirty="0"/>
              <a:t>Contiguous site </a:t>
            </a:r>
            <a:endParaRPr lang="en-US" sz="2200" dirty="0"/>
          </a:p>
        </p:txBody>
      </p:sp>
      <p:sp>
        <p:nvSpPr>
          <p:cNvPr id="14" name="Rectangle 13">
            <a:extLst>
              <a:ext uri="{FF2B5EF4-FFF2-40B4-BE49-F238E27FC236}">
                <a16:creationId xmlns=""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875866" y="450221"/>
            <a:ext cx="1868033" cy="3603165"/>
          </a:xfrm>
          <a:prstGeom prst="rect">
            <a:avLst/>
          </a:prstGeom>
          <a:solidFill>
            <a:srgbClr val="6D6C4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233AFF7D-ACF9-4810-AF5B-51B56D645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74" y="4214253"/>
            <a:ext cx="3266711" cy="2173848"/>
          </a:xfrm>
          <a:prstGeom prst="rect">
            <a:avLst/>
          </a:prstGeom>
        </p:spPr>
      </p:pic>
      <p:sp>
        <p:nvSpPr>
          <p:cNvPr id="16" name="Rectangle 15">
            <a:extLst>
              <a:ext uri="{FF2B5EF4-FFF2-40B4-BE49-F238E27FC236}">
                <a16:creationId xmlns=""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873746" y="4214253"/>
            <a:ext cx="1868033" cy="2173848"/>
          </a:xfrm>
          <a:prstGeom prst="rect">
            <a:avLst/>
          </a:prstGeom>
          <a:solidFill>
            <a:srgbClr val="CC8F1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8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 xmlns:a16="http://schemas.microsoft.com/office/drawing/2014/main" id="{82989AC6-F02F-4D63-B37E-1F9EB1E8C4A2}"/>
              </a:ext>
            </a:extLst>
          </p:cNvPr>
          <p:cNvSpPr>
            <a:spLocks noGrp="1"/>
          </p:cNvSpPr>
          <p:nvPr>
            <p:ph type="title"/>
          </p:nvPr>
        </p:nvSpPr>
        <p:spPr>
          <a:xfrm>
            <a:off x="774700" y="762000"/>
            <a:ext cx="3759200" cy="3340100"/>
          </a:xfrm>
        </p:spPr>
        <p:txBody>
          <a:bodyPr>
            <a:normAutofit/>
          </a:bodyPr>
          <a:lstStyle/>
          <a:p>
            <a:r>
              <a:rPr lang="en-US">
                <a:solidFill>
                  <a:srgbClr val="FFFFFF"/>
                </a:solidFill>
              </a:rPr>
              <a:t>Pre-service requirements</a:t>
            </a:r>
          </a:p>
        </p:txBody>
      </p:sp>
      <p:sp>
        <p:nvSpPr>
          <p:cNvPr id="12" name="Rectangle 11">
            <a:extLst>
              <a:ext uri="{FF2B5EF4-FFF2-40B4-BE49-F238E27FC236}">
                <a16:creationId xmlns=""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Checkmark">
            <a:extLst>
              <a:ext uri="{FF2B5EF4-FFF2-40B4-BE49-F238E27FC236}">
                <a16:creationId xmlns="" xmlns:a16="http://schemas.microsoft.com/office/drawing/2014/main" id="{C1C5D534-1B73-4C4A-AB0D-FE13B16A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43078" y="2576514"/>
            <a:ext cx="1705848" cy="1705848"/>
          </a:xfrm>
          <a:prstGeom prst="rect">
            <a:avLst/>
          </a:prstGeom>
        </p:spPr>
      </p:pic>
      <p:sp>
        <p:nvSpPr>
          <p:cNvPr id="14" name="Rectangle 13">
            <a:extLst>
              <a:ext uri="{FF2B5EF4-FFF2-40B4-BE49-F238E27FC236}">
                <a16:creationId xmlns=""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 xmlns:a16="http://schemas.microsoft.com/office/drawing/2014/main" id="{BD0BDBF2-0544-4316-AFE6-C74467E96FB6}"/>
              </a:ext>
            </a:extLst>
          </p:cNvPr>
          <p:cNvSpPr>
            <a:spLocks noGrp="1"/>
          </p:cNvSpPr>
          <p:nvPr>
            <p:ph idx="1"/>
          </p:nvPr>
        </p:nvSpPr>
        <p:spPr>
          <a:xfrm>
            <a:off x="7658103" y="795548"/>
            <a:ext cx="3759198" cy="5275603"/>
          </a:xfrm>
        </p:spPr>
        <p:txBody>
          <a:bodyPr anchor="ctr">
            <a:normAutofit/>
          </a:bodyPr>
          <a:lstStyle/>
          <a:p>
            <a:r>
              <a:rPr lang="en-US" sz="2000" dirty="0"/>
              <a:t>Background checks for all members of household over 18—Childline if under 18 served in home, FBI clearance, Medicaid Fraud check, drivers license check</a:t>
            </a:r>
          </a:p>
          <a:p>
            <a:r>
              <a:rPr lang="en-US" sz="2000" dirty="0"/>
              <a:t>Family physicals including Mantoux TB test for all family members within one year prior to placement</a:t>
            </a:r>
          </a:p>
          <a:p>
            <a:r>
              <a:rPr lang="en-US" sz="2000" dirty="0"/>
              <a:t>24 hours of training</a:t>
            </a:r>
          </a:p>
          <a:p>
            <a:r>
              <a:rPr lang="en-US" sz="2000" dirty="0"/>
              <a:t>Certification in CPR and First Aid</a:t>
            </a:r>
          </a:p>
        </p:txBody>
      </p:sp>
    </p:spTree>
    <p:extLst>
      <p:ext uri="{BB962C8B-B14F-4D97-AF65-F5344CB8AC3E}">
        <p14:creationId xmlns:p14="http://schemas.microsoft.com/office/powerpoint/2010/main" val="98990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2B5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8299F648-9762-418B-A720-D98DE910881E}"/>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Medication Training</a:t>
            </a:r>
          </a:p>
        </p:txBody>
      </p:sp>
      <p:sp>
        <p:nvSpPr>
          <p:cNvPr id="12" name="Rectangle 11">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E2817DF7-349B-4197-B057-358D408E3D97}"/>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My ODP—Giving Medications at Home</a:t>
            </a:r>
          </a:p>
          <a:p>
            <a:r>
              <a:rPr lang="en-US" sz="2000">
                <a:solidFill>
                  <a:srgbClr val="FFFFFF"/>
                </a:solidFill>
              </a:rPr>
              <a:t>Source of healthcare trains provider and they use form signed by the doctor to train anyone else who gives meds.</a:t>
            </a:r>
          </a:p>
        </p:txBody>
      </p:sp>
      <p:pic>
        <p:nvPicPr>
          <p:cNvPr id="6" name="Picture 5" descr="A picture containing indoor, sitting&#10;&#10;Description generated with high confidence">
            <a:extLst>
              <a:ext uri="{FF2B5EF4-FFF2-40B4-BE49-F238E27FC236}">
                <a16:creationId xmlns="" xmlns:a16="http://schemas.microsoft.com/office/drawing/2014/main" id="{8CBDA55F-2523-40BD-AA7A-28CF7BEE4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811" y="2286000"/>
            <a:ext cx="4118899" cy="1862137"/>
          </a:xfrm>
          <a:prstGeom prst="rect">
            <a:avLst/>
          </a:prstGeom>
        </p:spPr>
      </p:pic>
    </p:spTree>
    <p:extLst>
      <p:ext uri="{BB962C8B-B14F-4D97-AF65-F5344CB8AC3E}">
        <p14:creationId xmlns:p14="http://schemas.microsoft.com/office/powerpoint/2010/main" val="103447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 xmlns:a16="http://schemas.microsoft.com/office/drawing/2014/main" id="{B137817A-6E43-41BF-8F21-9349BDFD27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2">
            <a:extLst>
              <a:ext uri="{FF2B5EF4-FFF2-40B4-BE49-F238E27FC236}">
                <a16:creationId xmlns="" xmlns:a16="http://schemas.microsoft.com/office/drawing/2014/main" id="{A5BE2DA6-83C9-46EF-B42E-C40224302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1">
            <a:extLst>
              <a:ext uri="{FF2B5EF4-FFF2-40B4-BE49-F238E27FC236}">
                <a16:creationId xmlns="" xmlns:a16="http://schemas.microsoft.com/office/drawing/2014/main" id="{A1A2EF03-D0CA-4967-B631-C09F910E93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E1974AF-53C3-4E89-B199-6D8226C41E04}"/>
              </a:ext>
            </a:extLst>
          </p:cNvPr>
          <p:cNvSpPr>
            <a:spLocks noGrp="1"/>
          </p:cNvSpPr>
          <p:nvPr>
            <p:ph type="title"/>
          </p:nvPr>
        </p:nvSpPr>
        <p:spPr>
          <a:xfrm>
            <a:off x="838200" y="365125"/>
            <a:ext cx="10515600" cy="1325563"/>
          </a:xfrm>
        </p:spPr>
        <p:txBody>
          <a:bodyPr>
            <a:normAutofit/>
          </a:bodyPr>
          <a:lstStyle/>
          <a:p>
            <a:r>
              <a:rPr lang="en-US" dirty="0">
                <a:solidFill>
                  <a:schemeClr val="bg1">
                    <a:lumMod val="95000"/>
                    <a:lumOff val="5000"/>
                  </a:schemeClr>
                </a:solidFill>
              </a:rPr>
              <a:t>24 Hours of Training</a:t>
            </a:r>
          </a:p>
        </p:txBody>
      </p:sp>
      <p:sp>
        <p:nvSpPr>
          <p:cNvPr id="3" name="Content Placeholder 2">
            <a:extLst>
              <a:ext uri="{FF2B5EF4-FFF2-40B4-BE49-F238E27FC236}">
                <a16:creationId xmlns="" xmlns:a16="http://schemas.microsoft.com/office/drawing/2014/main" id="{8B092A14-28A6-4EBD-BFE1-FCE0B4B0F953}"/>
              </a:ext>
            </a:extLst>
          </p:cNvPr>
          <p:cNvSpPr>
            <a:spLocks noGrp="1"/>
          </p:cNvSpPr>
          <p:nvPr>
            <p:ph idx="1"/>
          </p:nvPr>
        </p:nvSpPr>
        <p:spPr>
          <a:xfrm>
            <a:off x="838200" y="2012865"/>
            <a:ext cx="4317322" cy="4164098"/>
          </a:xfrm>
        </p:spPr>
        <p:txBody>
          <a:bodyPr anchor="ctr">
            <a:normAutofit lnSpcReduction="10000"/>
          </a:bodyPr>
          <a:lstStyle/>
          <a:p>
            <a:pPr lvl="1">
              <a:buFont typeface="Wingdings" pitchFamily="1" charset="2"/>
              <a:buChar char="§"/>
              <a:defRPr/>
            </a:pPr>
            <a:r>
              <a:rPr lang="en-US" altLang="en-US" sz="2000" dirty="0"/>
              <a:t>MENTAL RETARDATION</a:t>
            </a:r>
          </a:p>
          <a:p>
            <a:pPr lvl="1">
              <a:buFont typeface="Wingdings" pitchFamily="1" charset="2"/>
              <a:buChar char="§"/>
              <a:defRPr/>
            </a:pPr>
            <a:r>
              <a:rPr lang="en-US" altLang="en-US" sz="2000" dirty="0"/>
              <a:t>FAMILY DYNAMICS/PERSONAL RELATIONSHIPS</a:t>
            </a:r>
          </a:p>
          <a:p>
            <a:pPr lvl="1">
              <a:buFont typeface="Wingdings" pitchFamily="1" charset="2"/>
              <a:buChar char="§"/>
              <a:defRPr/>
            </a:pPr>
            <a:r>
              <a:rPr lang="en-US" altLang="en-US" sz="2000" dirty="0"/>
              <a:t>COMMUNITY PARTICIPATION</a:t>
            </a:r>
          </a:p>
          <a:p>
            <a:pPr lvl="1">
              <a:buFont typeface="Wingdings" pitchFamily="1" charset="2"/>
              <a:buChar char="§"/>
              <a:defRPr/>
            </a:pPr>
            <a:r>
              <a:rPr lang="en-US" altLang="en-US" sz="2000" dirty="0"/>
              <a:t>ISP PLANNING AND IMPLEMENTATION </a:t>
            </a:r>
          </a:p>
          <a:p>
            <a:pPr lvl="1">
              <a:buFont typeface="Wingdings" pitchFamily="1" charset="2"/>
              <a:buChar char="§"/>
              <a:defRPr/>
            </a:pPr>
            <a:r>
              <a:rPr lang="en-US" altLang="en-US" sz="2000" dirty="0"/>
              <a:t>RELATIONSHIP BUILDING</a:t>
            </a:r>
          </a:p>
          <a:p>
            <a:pPr lvl="1">
              <a:buFont typeface="Wingdings" pitchFamily="1" charset="2"/>
              <a:buChar char="§"/>
              <a:defRPr/>
            </a:pPr>
            <a:r>
              <a:rPr lang="en-US" altLang="en-US" sz="2000" dirty="0"/>
              <a:t>REQUIREMENTS RELATED TO THEIR RESPONSIBILITIES </a:t>
            </a:r>
          </a:p>
          <a:p>
            <a:pPr lvl="1">
              <a:buFont typeface="Wingdings" pitchFamily="1" charset="2"/>
              <a:buChar char="§"/>
              <a:defRPr/>
            </a:pPr>
            <a:r>
              <a:rPr lang="en-US" altLang="en-US" sz="2000" dirty="0"/>
              <a:t>MEDICATION TRAINING</a:t>
            </a:r>
          </a:p>
          <a:p>
            <a:pPr lvl="1">
              <a:buFont typeface="Wingdings" pitchFamily="1" charset="2"/>
              <a:buChar char="§"/>
              <a:defRPr/>
            </a:pPr>
            <a:r>
              <a:rPr lang="en-US" altLang="en-US" sz="2000" dirty="0"/>
              <a:t>EVERYDAY LIVES</a:t>
            </a:r>
          </a:p>
          <a:p>
            <a:pPr lvl="1">
              <a:buFont typeface="Wingdings" pitchFamily="1" charset="2"/>
              <a:buChar char="§"/>
              <a:defRPr/>
            </a:pPr>
            <a:r>
              <a:rPr lang="en-US" altLang="en-US" sz="2000" dirty="0"/>
              <a:t>FIRE SAFETY</a:t>
            </a:r>
          </a:p>
          <a:p>
            <a:pPr lvl="1">
              <a:buFont typeface="Wingdings" pitchFamily="1" charset="2"/>
              <a:buChar char="§"/>
              <a:defRPr/>
            </a:pPr>
            <a:r>
              <a:rPr lang="en-US" altLang="en-US" sz="2000" dirty="0"/>
              <a:t>INCIDENT MANAGEMENT</a:t>
            </a:r>
            <a:endParaRPr lang="en-US" sz="2000" dirty="0"/>
          </a:p>
        </p:txBody>
      </p:sp>
      <p:pic>
        <p:nvPicPr>
          <p:cNvPr id="7" name="Picture 6" descr="A close up of a piece of paper&#10;&#10;Description generated with high confidence">
            <a:extLst>
              <a:ext uri="{FF2B5EF4-FFF2-40B4-BE49-F238E27FC236}">
                <a16:creationId xmlns="" xmlns:a16="http://schemas.microsoft.com/office/drawing/2014/main" id="{C07394C2-5973-428A-9155-17C6A68DE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721" y="2358378"/>
            <a:ext cx="4296585" cy="347307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350265289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DFDA47BC-3069-47F5-8257-24B3B1F76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indoor&#10;&#10;Description generated with very high confidence">
            <a:extLst>
              <a:ext uri="{FF2B5EF4-FFF2-40B4-BE49-F238E27FC236}">
                <a16:creationId xmlns="" xmlns:a16="http://schemas.microsoft.com/office/drawing/2014/main" id="{031AC5C7-541B-4BE7-8664-065123EE7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59" y="1365681"/>
            <a:ext cx="2648371" cy="1881737"/>
          </a:xfrm>
          <a:prstGeom prst="rect">
            <a:avLst/>
          </a:prstGeom>
        </p:spPr>
      </p:pic>
      <p:sp>
        <p:nvSpPr>
          <p:cNvPr id="18" name="Rectangle 17">
            <a:extLst>
              <a:ext uri="{FF2B5EF4-FFF2-40B4-BE49-F238E27FC236}">
                <a16:creationId xmlns="" xmlns:a16="http://schemas.microsoft.com/office/drawing/2014/main" id="{7AE95D8F-9825-4222-8846-E3461598C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F3DE496-1EA1-4156-9918-B5316B73EBB6}"/>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Matching</a:t>
            </a:r>
          </a:p>
        </p:txBody>
      </p:sp>
      <p:pic>
        <p:nvPicPr>
          <p:cNvPr id="11" name="Picture 10">
            <a:extLst>
              <a:ext uri="{FF2B5EF4-FFF2-40B4-BE49-F238E27FC236}">
                <a16:creationId xmlns="" xmlns:a16="http://schemas.microsoft.com/office/drawing/2014/main" id="{0115791A-14F9-41F1-A8BB-FF6F9EF52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43" y="1735193"/>
            <a:ext cx="2659472" cy="1264472"/>
          </a:xfrm>
          <a:prstGeom prst="rect">
            <a:avLst/>
          </a:prstGeom>
        </p:spPr>
      </p:pic>
      <p:pic>
        <p:nvPicPr>
          <p:cNvPr id="5" name="Content Placeholder 4" descr="A picture containing clothing&#10;&#10;Description generated with very high confidence">
            <a:extLst>
              <a:ext uri="{FF2B5EF4-FFF2-40B4-BE49-F238E27FC236}">
                <a16:creationId xmlns="" xmlns:a16="http://schemas.microsoft.com/office/drawing/2014/main" id="{C22F0ED4-8298-4383-B391-1C8154B98CE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78068" y="632235"/>
            <a:ext cx="2646677" cy="3470387"/>
          </a:xfrm>
          <a:prstGeom prst="rect">
            <a:avLst/>
          </a:prstGeom>
        </p:spPr>
      </p:pic>
      <p:cxnSp>
        <p:nvCxnSpPr>
          <p:cNvPr id="20" name="Straight Connector 19">
            <a:extLst>
              <a:ext uri="{FF2B5EF4-FFF2-40B4-BE49-F238E27FC236}">
                <a16:creationId xmlns="" xmlns:a16="http://schemas.microsoft.com/office/drawing/2014/main" id="{942B920A-73AD-402A-8EEF-B88E1A9398B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00C9EB70-BC82-414A-BF8D-AD7FC67276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piece of paper&#10;&#10;Description generated with high confidence">
            <a:extLst>
              <a:ext uri="{FF2B5EF4-FFF2-40B4-BE49-F238E27FC236}">
                <a16:creationId xmlns="" xmlns:a16="http://schemas.microsoft.com/office/drawing/2014/main" id="{C35602C0-42AE-414A-B855-03DAC7B0D7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5269" y="1391518"/>
            <a:ext cx="2648372" cy="1874690"/>
          </a:xfrm>
          <a:prstGeom prst="rect">
            <a:avLst/>
          </a:prstGeom>
        </p:spPr>
      </p:pic>
      <p:cxnSp>
        <p:nvCxnSpPr>
          <p:cNvPr id="24" name="Straight Connector 23">
            <a:extLst>
              <a:ext uri="{FF2B5EF4-FFF2-40B4-BE49-F238E27FC236}">
                <a16:creationId xmlns="" xmlns:a16="http://schemas.microsoft.com/office/drawing/2014/main" id="{3217665F-0036-444A-8D4A-33AF36A36A4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238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A7A6195-35CE-4333-9FF6-1384F6DA9502}"/>
              </a:ext>
            </a:extLst>
          </p:cNvPr>
          <p:cNvSpPr>
            <a:spLocks noGrp="1"/>
          </p:cNvSpPr>
          <p:nvPr>
            <p:ph type="title"/>
          </p:nvPr>
        </p:nvSpPr>
        <p:spPr>
          <a:xfrm>
            <a:off x="6094105" y="802955"/>
            <a:ext cx="4977976" cy="1454051"/>
          </a:xfrm>
        </p:spPr>
        <p:txBody>
          <a:bodyPr>
            <a:normAutofit/>
          </a:bodyPr>
          <a:lstStyle/>
          <a:p>
            <a:r>
              <a:rPr lang="en-US">
                <a:solidFill>
                  <a:srgbClr val="000000"/>
                </a:solidFill>
              </a:rPr>
              <a:t>MATCHING</a:t>
            </a:r>
          </a:p>
        </p:txBody>
      </p:sp>
      <p:sp>
        <p:nvSpPr>
          <p:cNvPr id="14" name="Freeform 62">
            <a:extLst>
              <a:ext uri="{FF2B5EF4-FFF2-40B4-BE49-F238E27FC236}">
                <a16:creationId xmlns=""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ullseye">
            <a:extLst>
              <a:ext uri="{FF2B5EF4-FFF2-40B4-BE49-F238E27FC236}">
                <a16:creationId xmlns="" xmlns:a16="http://schemas.microsoft.com/office/drawing/2014/main" id="{8836A148-2336-4CCA-8BA0-92985EEB73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 xmlns:a16="http://schemas.microsoft.com/office/drawing/2014/main" id="{1324B093-F278-4A17-8873-F02D8E6794E7}"/>
              </a:ext>
            </a:extLst>
          </p:cNvPr>
          <p:cNvSpPr>
            <a:spLocks noGrp="1"/>
          </p:cNvSpPr>
          <p:nvPr>
            <p:ph idx="1"/>
          </p:nvPr>
        </p:nvSpPr>
        <p:spPr>
          <a:xfrm>
            <a:off x="6090574" y="2421682"/>
            <a:ext cx="4977578" cy="3639289"/>
          </a:xfrm>
        </p:spPr>
        <p:txBody>
          <a:bodyPr anchor="ctr">
            <a:normAutofit fontScale="85000" lnSpcReduction="20000"/>
          </a:bodyPr>
          <a:lstStyle/>
          <a:p>
            <a:pPr marL="0" indent="0">
              <a:buNone/>
            </a:pPr>
            <a:endParaRPr lang="en-US" altLang="en-US" sz="1700" dirty="0">
              <a:solidFill>
                <a:srgbClr val="000000"/>
              </a:solidFill>
            </a:endParaRPr>
          </a:p>
          <a:p>
            <a:pPr marL="0" indent="0">
              <a:buNone/>
            </a:pPr>
            <a:endParaRPr lang="en-US" altLang="en-US" sz="1700" dirty="0">
              <a:solidFill>
                <a:srgbClr val="000000"/>
              </a:solidFill>
            </a:endParaRPr>
          </a:p>
          <a:p>
            <a:pPr marL="0" indent="0">
              <a:buNone/>
            </a:pPr>
            <a:r>
              <a:rPr lang="en-US" altLang="en-US" sz="2600" dirty="0">
                <a:solidFill>
                  <a:srgbClr val="000000"/>
                </a:solidFill>
              </a:rPr>
              <a:t>BE OBJECTIVE</a:t>
            </a:r>
          </a:p>
          <a:p>
            <a:pPr marL="0" indent="0">
              <a:buNone/>
              <a:defRPr/>
            </a:pPr>
            <a:r>
              <a:rPr lang="en-US" altLang="en-US" sz="2600" dirty="0">
                <a:solidFill>
                  <a:srgbClr val="000000"/>
                </a:solidFill>
              </a:rPr>
              <a:t>BE OPEN TO NEW OR DIFFERENT IDEAS</a:t>
            </a:r>
          </a:p>
          <a:p>
            <a:pPr marL="0" indent="0">
              <a:buNone/>
              <a:defRPr/>
            </a:pPr>
            <a:r>
              <a:rPr lang="en-US" altLang="en-US" sz="2600" dirty="0">
                <a:solidFill>
                  <a:srgbClr val="000000"/>
                </a:solidFill>
              </a:rPr>
              <a:t>THINK ABOUT ALL THE POSSIBILITIES</a:t>
            </a:r>
          </a:p>
          <a:p>
            <a:pPr marL="0" indent="0">
              <a:buNone/>
              <a:defRPr/>
            </a:pPr>
            <a:r>
              <a:rPr lang="en-US" altLang="en-US" sz="2600" dirty="0">
                <a:solidFill>
                  <a:srgbClr val="000000"/>
                </a:solidFill>
              </a:rPr>
              <a:t>RECOGNIZE YOUR OWN PERSONAL BIASES</a:t>
            </a:r>
          </a:p>
          <a:p>
            <a:pPr marL="0" indent="0">
              <a:buNone/>
              <a:defRPr/>
            </a:pPr>
            <a:r>
              <a:rPr lang="en-US" altLang="en-US" sz="2600" dirty="0">
                <a:solidFill>
                  <a:srgbClr val="000000"/>
                </a:solidFill>
              </a:rPr>
              <a:t>TIME SPENT NOW PAYS OFF IN BETTER MATCHES</a:t>
            </a:r>
          </a:p>
          <a:p>
            <a:pPr marL="0" indent="0">
              <a:buNone/>
              <a:defRPr/>
            </a:pPr>
            <a:r>
              <a:rPr lang="en-US" altLang="en-US" sz="2600" dirty="0">
                <a:solidFill>
                  <a:srgbClr val="000000"/>
                </a:solidFill>
              </a:rPr>
              <a:t>INDIVIDUALIZE PROCESS TO INDIVIDUAL AND FAMILY</a:t>
            </a:r>
          </a:p>
          <a:p>
            <a:pPr marL="0" indent="0">
              <a:buNone/>
              <a:defRPr/>
            </a:pPr>
            <a:endParaRPr lang="en-US" altLang="en-US" sz="1700" dirty="0">
              <a:solidFill>
                <a:srgbClr val="000000"/>
              </a:solidFill>
            </a:endParaRPr>
          </a:p>
          <a:p>
            <a:pPr marL="0" indent="0">
              <a:buNone/>
              <a:defRPr/>
            </a:pPr>
            <a:endParaRPr lang="en-US" altLang="en-US" sz="1700" dirty="0">
              <a:solidFill>
                <a:srgbClr val="000000"/>
              </a:solidFill>
            </a:endParaRPr>
          </a:p>
          <a:p>
            <a:endParaRPr lang="en-US" sz="1700" dirty="0">
              <a:solidFill>
                <a:srgbClr val="000000"/>
              </a:solidFill>
            </a:endParaRPr>
          </a:p>
        </p:txBody>
      </p:sp>
    </p:spTree>
    <p:extLst>
      <p:ext uri="{BB962C8B-B14F-4D97-AF65-F5344CB8AC3E}">
        <p14:creationId xmlns:p14="http://schemas.microsoft.com/office/powerpoint/2010/main" val="2921868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8">
            <a:extLst>
              <a:ext uri="{FF2B5EF4-FFF2-40B4-BE49-F238E27FC236}">
                <a16:creationId xmlns=""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6">
            <a:extLst>
              <a:ext uri="{FF2B5EF4-FFF2-40B4-BE49-F238E27FC236}">
                <a16:creationId xmlns=""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9155F0F6-EC66-4B63-A0D0-772848A0C518}"/>
              </a:ext>
            </a:extLst>
          </p:cNvPr>
          <p:cNvSpPr>
            <a:spLocks noGrp="1"/>
          </p:cNvSpPr>
          <p:nvPr>
            <p:ph type="title"/>
          </p:nvPr>
        </p:nvSpPr>
        <p:spPr>
          <a:xfrm>
            <a:off x="4384039" y="365125"/>
            <a:ext cx="7164493" cy="1325563"/>
          </a:xfrm>
        </p:spPr>
        <p:txBody>
          <a:bodyPr>
            <a:normAutofit/>
          </a:bodyPr>
          <a:lstStyle/>
          <a:p>
            <a:r>
              <a:rPr lang="en-US" dirty="0"/>
              <a:t>Choices</a:t>
            </a:r>
            <a:endParaRPr lang="en-US"/>
          </a:p>
        </p:txBody>
      </p:sp>
      <p:pic>
        <p:nvPicPr>
          <p:cNvPr id="7" name="Picture 6" descr="A close up of a logo&#10;&#10;Description generated with high confidence">
            <a:extLst>
              <a:ext uri="{FF2B5EF4-FFF2-40B4-BE49-F238E27FC236}">
                <a16:creationId xmlns="" xmlns:a16="http://schemas.microsoft.com/office/drawing/2014/main" id="{AD83AF37-0401-4D5D-A383-0732CB780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1" y="1738521"/>
            <a:ext cx="3278444" cy="3234924"/>
          </a:xfrm>
          <a:prstGeom prst="rect">
            <a:avLst/>
          </a:prstGeom>
        </p:spPr>
      </p:pic>
      <p:sp>
        <p:nvSpPr>
          <p:cNvPr id="3" name="Content Placeholder 2">
            <a:extLst>
              <a:ext uri="{FF2B5EF4-FFF2-40B4-BE49-F238E27FC236}">
                <a16:creationId xmlns="" xmlns:a16="http://schemas.microsoft.com/office/drawing/2014/main" id="{81B4B134-8799-4835-B386-42F6E0195940}"/>
              </a:ext>
            </a:extLst>
          </p:cNvPr>
          <p:cNvSpPr>
            <a:spLocks noGrp="1"/>
          </p:cNvSpPr>
          <p:nvPr>
            <p:ph idx="1"/>
          </p:nvPr>
        </p:nvSpPr>
        <p:spPr>
          <a:xfrm>
            <a:off x="4387515" y="2022601"/>
            <a:ext cx="7161017" cy="4154361"/>
          </a:xfrm>
        </p:spPr>
        <p:txBody>
          <a:bodyPr>
            <a:normAutofit/>
          </a:bodyPr>
          <a:lstStyle/>
          <a:p>
            <a:pPr marL="0" indent="0">
              <a:buNone/>
            </a:pPr>
            <a:r>
              <a:rPr lang="en-US" altLang="en-US" sz="2000" dirty="0"/>
              <a:t>PEOPLE SHOULD GENERALLY HAVE THE OPPORTUNITY TO INTERVIEW MORE THAN ONE POTENTIAL LIFESHARER AND HAVE THE OPPORTUNITY TO VISIT MORE THAN ONE HOME BEFORE MAKING A LIFESHARING CHOICE</a:t>
            </a:r>
          </a:p>
          <a:p>
            <a:pPr marL="0" indent="0">
              <a:buNone/>
            </a:pPr>
            <a:endParaRPr lang="en-US" altLang="en-US" sz="2000" dirty="0"/>
          </a:p>
          <a:p>
            <a:pPr marL="0" indent="0">
              <a:buNone/>
              <a:defRPr/>
            </a:pPr>
            <a:r>
              <a:rPr lang="en-US" altLang="en-US" sz="2000" dirty="0"/>
              <a:t>OFFER CHOICE EVEN IF THE PERSON AND FAMILY HAVE CHOSEN SOMEONE TO BE THEIR LIFESHARER.  </a:t>
            </a:r>
          </a:p>
          <a:p>
            <a:pPr marL="0" indent="0">
              <a:buNone/>
              <a:defRPr/>
            </a:pPr>
            <a:endParaRPr lang="en-US" altLang="en-US" sz="2000" dirty="0"/>
          </a:p>
          <a:p>
            <a:pPr marL="0" indent="0">
              <a:buNone/>
              <a:defRPr/>
            </a:pPr>
            <a:r>
              <a:rPr lang="en-US" altLang="en-US" sz="2000" dirty="0"/>
              <a:t>OFFER CHOICE EVEN WHEN INITIAL VISITS INDICATE THAT THERE IS AN APPROPRIATE MATCH.</a:t>
            </a:r>
          </a:p>
          <a:p>
            <a:endParaRPr lang="en-US" sz="2000" dirty="0"/>
          </a:p>
        </p:txBody>
      </p:sp>
    </p:spTree>
    <p:extLst>
      <p:ext uri="{BB962C8B-B14F-4D97-AF65-F5344CB8AC3E}">
        <p14:creationId xmlns:p14="http://schemas.microsoft.com/office/powerpoint/2010/main" val="266717424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25D54FB-3A5A-42F4-8585-1330C73F9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77" y="1600329"/>
            <a:ext cx="9664753" cy="3651196"/>
          </a:xfrm>
          <a:prstGeom prst="rect">
            <a:avLst/>
          </a:prstGeom>
        </p:spPr>
      </p:pic>
    </p:spTree>
    <p:extLst>
      <p:ext uri="{BB962C8B-B14F-4D97-AF65-F5344CB8AC3E}">
        <p14:creationId xmlns:p14="http://schemas.microsoft.com/office/powerpoint/2010/main" val="480018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50FEB4C-7C47-4885-B6FB-CEF78059C339}"/>
              </a:ext>
            </a:extLst>
          </p:cNvPr>
          <p:cNvSpPr>
            <a:spLocks noGrp="1"/>
          </p:cNvSpPr>
          <p:nvPr>
            <p:ph type="ctrTitle"/>
          </p:nvPr>
        </p:nvSpPr>
        <p:spPr>
          <a:xfrm>
            <a:off x="8174735" y="640081"/>
            <a:ext cx="3377183" cy="3708895"/>
          </a:xfrm>
          <a:noFill/>
        </p:spPr>
        <p:txBody>
          <a:bodyPr>
            <a:normAutofit/>
          </a:bodyPr>
          <a:lstStyle/>
          <a:p>
            <a:r>
              <a:rPr lang="en-US" sz="4400" dirty="0">
                <a:latin typeface="Forte" panose="03060902040502070203" pitchFamily="66" charset="0"/>
              </a:rPr>
              <a:t>How to start a </a:t>
            </a:r>
            <a:r>
              <a:rPr lang="en-US" sz="4400" dirty="0" err="1">
                <a:latin typeface="Forte" panose="03060902040502070203" pitchFamily="66" charset="0"/>
              </a:rPr>
              <a:t>Lifesharing</a:t>
            </a:r>
            <a:r>
              <a:rPr lang="en-US" sz="4400" dirty="0">
                <a:latin typeface="Forte" panose="03060902040502070203" pitchFamily="66" charset="0"/>
              </a:rPr>
              <a:t> Program</a:t>
            </a:r>
          </a:p>
        </p:txBody>
      </p:sp>
      <p:sp>
        <p:nvSpPr>
          <p:cNvPr id="6" name="Subtitle 5">
            <a:extLst>
              <a:ext uri="{FF2B5EF4-FFF2-40B4-BE49-F238E27FC236}">
                <a16:creationId xmlns="" xmlns:a16="http://schemas.microsoft.com/office/drawing/2014/main" id="{BC79B5B3-4D91-4119-8CAA-D8B3FBEFAED6}"/>
              </a:ext>
            </a:extLst>
          </p:cNvPr>
          <p:cNvSpPr>
            <a:spLocks noGrp="1"/>
          </p:cNvSpPr>
          <p:nvPr>
            <p:ph type="subTitle" idx="1"/>
          </p:nvPr>
        </p:nvSpPr>
        <p:spPr>
          <a:xfrm>
            <a:off x="8174735" y="4571999"/>
            <a:ext cx="3377184" cy="1645921"/>
          </a:xfrm>
          <a:noFill/>
        </p:spPr>
        <p:txBody>
          <a:bodyPr>
            <a:normAutofit fontScale="92500" lnSpcReduction="20000"/>
          </a:bodyPr>
          <a:lstStyle/>
          <a:p>
            <a:r>
              <a:rPr lang="en-US" sz="3200" dirty="0">
                <a:latin typeface="Forte" panose="03060902040502070203" pitchFamily="66" charset="0"/>
              </a:rPr>
              <a:t>A Comprehensive Guide</a:t>
            </a:r>
          </a:p>
          <a:p>
            <a:r>
              <a:rPr lang="en-US" sz="3200" dirty="0">
                <a:latin typeface="Forte" panose="03060902040502070203" pitchFamily="66" charset="0"/>
              </a:rPr>
              <a:t>Session 3</a:t>
            </a:r>
          </a:p>
          <a:p>
            <a:r>
              <a:rPr lang="en-US" sz="1600" dirty="0">
                <a:latin typeface="Forte" panose="03060902040502070203" pitchFamily="66" charset="0"/>
              </a:rPr>
              <a:t>6</a:t>
            </a:r>
            <a:r>
              <a:rPr lang="en-US" sz="1600" baseline="30000" dirty="0">
                <a:latin typeface="Forte" panose="03060902040502070203" pitchFamily="66" charset="0"/>
              </a:rPr>
              <a:t>th</a:t>
            </a:r>
            <a:r>
              <a:rPr lang="en-US" sz="1600" dirty="0">
                <a:latin typeface="Forte" panose="03060902040502070203" pitchFamily="66" charset="0"/>
              </a:rPr>
              <a:t> Annual </a:t>
            </a:r>
            <a:r>
              <a:rPr lang="en-US" sz="1600" dirty="0" err="1">
                <a:latin typeface="Forte" panose="03060902040502070203" pitchFamily="66" charset="0"/>
              </a:rPr>
              <a:t>Lifesharing</a:t>
            </a:r>
            <a:r>
              <a:rPr lang="en-US" sz="1600" dirty="0">
                <a:latin typeface="Forte" panose="03060902040502070203" pitchFamily="66" charset="0"/>
              </a:rPr>
              <a:t> Conference, October 15 and 16, 2018</a:t>
            </a:r>
          </a:p>
        </p:txBody>
      </p:sp>
      <p:pic>
        <p:nvPicPr>
          <p:cNvPr id="12" name="Picture 11" descr="C:\Users\cdiehl\Desktop\f0d411e2ce6331e205a56572138ca6c0.jpg">
            <a:extLst>
              <a:ext uri="{FF2B5EF4-FFF2-40B4-BE49-F238E27FC236}">
                <a16:creationId xmlns="" xmlns:a16="http://schemas.microsoft.com/office/drawing/2014/main" id="{08297EF5-0DFA-4F29-8AEB-DE7B82F49F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9099" y="397827"/>
            <a:ext cx="7527850" cy="6062345"/>
          </a:xfrm>
          <a:prstGeom prst="rect">
            <a:avLst/>
          </a:prstGeom>
          <a:noFill/>
          <a:ln>
            <a:noFill/>
          </a:ln>
        </p:spPr>
      </p:pic>
    </p:spTree>
    <p:extLst>
      <p:ext uri="{BB962C8B-B14F-4D97-AF65-F5344CB8AC3E}">
        <p14:creationId xmlns:p14="http://schemas.microsoft.com/office/powerpoint/2010/main" val="95520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31EA13-ACA7-4D72-AF13-4D740867AD79}"/>
              </a:ext>
            </a:extLst>
          </p:cNvPr>
          <p:cNvSpPr>
            <a:spLocks noGrp="1"/>
          </p:cNvSpPr>
          <p:nvPr>
            <p:ph type="title"/>
          </p:nvPr>
        </p:nvSpPr>
        <p:spPr/>
        <p:txBody>
          <a:bodyPr/>
          <a:lstStyle/>
          <a:p>
            <a:pPr algn="ctr"/>
            <a:r>
              <a:rPr lang="en-US" dirty="0">
                <a:latin typeface="Forte" panose="03060902040502070203" pitchFamily="66" charset="0"/>
              </a:rPr>
              <a:t>What is </a:t>
            </a:r>
            <a:r>
              <a:rPr lang="en-US" dirty="0" err="1">
                <a:latin typeface="Forte" panose="03060902040502070203" pitchFamily="66" charset="0"/>
              </a:rPr>
              <a:t>Lifesharing</a:t>
            </a:r>
            <a:r>
              <a:rPr lang="en-US" dirty="0">
                <a:latin typeface="Forte" panose="03060902040502070203" pitchFamily="66" charset="0"/>
              </a:rPr>
              <a:t>?</a:t>
            </a:r>
          </a:p>
        </p:txBody>
      </p:sp>
      <p:sp>
        <p:nvSpPr>
          <p:cNvPr id="3" name="Content Placeholder 2">
            <a:extLst>
              <a:ext uri="{FF2B5EF4-FFF2-40B4-BE49-F238E27FC236}">
                <a16:creationId xmlns="" xmlns:a16="http://schemas.microsoft.com/office/drawing/2014/main" id="{06B4CC62-FD77-422D-93E3-B5C47674B62A}"/>
              </a:ext>
            </a:extLst>
          </p:cNvPr>
          <p:cNvSpPr>
            <a:spLocks noGrp="1"/>
          </p:cNvSpPr>
          <p:nvPr>
            <p:ph idx="1"/>
          </p:nvPr>
        </p:nvSpPr>
        <p:spPr/>
        <p:txBody>
          <a:bodyPr/>
          <a:lstStyle/>
          <a:p>
            <a:pPr marL="0" indent="0" algn="ctr">
              <a:buNone/>
            </a:pPr>
            <a:endParaRPr lang="en-US" altLang="en-US" dirty="0"/>
          </a:p>
          <a:p>
            <a:pPr marL="0" indent="0" algn="ctr">
              <a:buNone/>
            </a:pPr>
            <a:r>
              <a:rPr lang="en-US" altLang="en-US" dirty="0" err="1"/>
              <a:t>Lifesharing</a:t>
            </a:r>
            <a:r>
              <a:rPr lang="en-US" altLang="en-US" dirty="0"/>
              <a:t> involves people with developmental disabilities living and sharing life experiences with supportive persons who form a caring household.  </a:t>
            </a:r>
            <a:r>
              <a:rPr lang="en-US" altLang="en-US" dirty="0" err="1"/>
              <a:t>Lifesharing</a:t>
            </a:r>
            <a:r>
              <a:rPr lang="en-US" altLang="en-US" dirty="0"/>
              <a:t> is recognized as being both a close personal relationship and a place to live.</a:t>
            </a:r>
            <a:r>
              <a:rPr lang="en-US" altLang="en-US" sz="1800" dirty="0"/>
              <a:t>  </a:t>
            </a:r>
            <a:r>
              <a:rPr lang="en-US" altLang="en-US" dirty="0" err="1"/>
              <a:t>Lifesharing</a:t>
            </a:r>
            <a:r>
              <a:rPr lang="en-US" altLang="en-US" dirty="0"/>
              <a:t> enhances and enriches the lives of individuals and families by offering an alternative to traditional residential living.</a:t>
            </a:r>
            <a:endParaRPr lang="en-US" altLang="en-US" sz="1800" dirty="0"/>
          </a:p>
          <a:p>
            <a:endParaRPr lang="en-US" dirty="0"/>
          </a:p>
        </p:txBody>
      </p:sp>
    </p:spTree>
    <p:extLst>
      <p:ext uri="{BB962C8B-B14F-4D97-AF65-F5344CB8AC3E}">
        <p14:creationId xmlns:p14="http://schemas.microsoft.com/office/powerpoint/2010/main" val="2969559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CF700CFA-3334-49AB-AF1C-71EBC9922039}"/>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SESSION 3:  BUDGETS</a:t>
            </a:r>
          </a:p>
        </p:txBody>
      </p:sp>
      <p:graphicFrame>
        <p:nvGraphicFramePr>
          <p:cNvPr id="5" name="Content Placeholder 2">
            <a:extLst>
              <a:ext uri="{FF2B5EF4-FFF2-40B4-BE49-F238E27FC236}">
                <a16:creationId xmlns="" xmlns:a16="http://schemas.microsoft.com/office/drawing/2014/main" id="{1DE9434E-71EA-4EA1-8BF9-C87F3F45BC1C}"/>
              </a:ext>
            </a:extLst>
          </p:cNvPr>
          <p:cNvGraphicFramePr>
            <a:graphicFrameLocks noGrp="1"/>
          </p:cNvGraphicFramePr>
          <p:nvPr>
            <p:ph idx="1"/>
            <p:extLst>
              <p:ext uri="{D42A27DB-BD31-4B8C-83A1-F6EECF244321}">
                <p14:modId xmlns:p14="http://schemas.microsoft.com/office/powerpoint/2010/main" val="348736503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6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C61DD5-34CB-44B7-A465-CCC2DFBDE4DF}"/>
              </a:ext>
            </a:extLst>
          </p:cNvPr>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sz="5100" kern="1200">
                <a:solidFill>
                  <a:schemeClr val="tx1"/>
                </a:solidFill>
                <a:latin typeface="+mj-lt"/>
                <a:ea typeface="+mj-ea"/>
                <a:cs typeface="+mj-cs"/>
              </a:rPr>
              <a:t>SIS needs level</a:t>
            </a:r>
            <a:br>
              <a:rPr lang="en-US" sz="5100" kern="1200">
                <a:solidFill>
                  <a:schemeClr val="tx1"/>
                </a:solidFill>
                <a:latin typeface="+mj-lt"/>
                <a:ea typeface="+mj-ea"/>
                <a:cs typeface="+mj-cs"/>
              </a:rPr>
            </a:br>
            <a:r>
              <a:rPr lang="en-US" sz="5100" kern="1200">
                <a:solidFill>
                  <a:schemeClr val="tx1"/>
                </a:solidFill>
                <a:latin typeface="+mj-lt"/>
                <a:ea typeface="+mj-ea"/>
                <a:cs typeface="+mj-cs"/>
              </a:rPr>
              <a:t/>
            </a:r>
            <a:br>
              <a:rPr lang="en-US" sz="5100" kern="1200">
                <a:solidFill>
                  <a:schemeClr val="tx1"/>
                </a:solidFill>
                <a:latin typeface="+mj-lt"/>
                <a:ea typeface="+mj-ea"/>
                <a:cs typeface="+mj-cs"/>
              </a:rPr>
            </a:br>
            <a:r>
              <a:rPr lang="en-US" sz="5100" kern="1200">
                <a:solidFill>
                  <a:schemeClr val="tx1"/>
                </a:solidFill>
                <a:latin typeface="+mj-lt"/>
                <a:ea typeface="+mj-ea"/>
                <a:cs typeface="+mj-cs"/>
              </a:rPr>
              <a:t>Licensed or unlicensed</a:t>
            </a:r>
            <a:br>
              <a:rPr lang="en-US" sz="5100" kern="1200">
                <a:solidFill>
                  <a:schemeClr val="tx1"/>
                </a:solidFill>
                <a:latin typeface="+mj-lt"/>
                <a:ea typeface="+mj-ea"/>
                <a:cs typeface="+mj-cs"/>
              </a:rPr>
            </a:br>
            <a:r>
              <a:rPr lang="en-US" sz="5100" kern="1200">
                <a:solidFill>
                  <a:schemeClr val="tx1"/>
                </a:solidFill>
                <a:latin typeface="+mj-lt"/>
                <a:ea typeface="+mj-ea"/>
                <a:cs typeface="+mj-cs"/>
              </a:rPr>
              <a:t/>
            </a:r>
            <a:br>
              <a:rPr lang="en-US" sz="5100" kern="1200">
                <a:solidFill>
                  <a:schemeClr val="tx1"/>
                </a:solidFill>
                <a:latin typeface="+mj-lt"/>
                <a:ea typeface="+mj-ea"/>
                <a:cs typeface="+mj-cs"/>
              </a:rPr>
            </a:br>
            <a:r>
              <a:rPr lang="en-US" sz="5100" kern="1200">
                <a:solidFill>
                  <a:schemeClr val="tx1"/>
                </a:solidFill>
                <a:latin typeface="+mj-lt"/>
                <a:ea typeface="+mj-ea"/>
                <a:cs typeface="+mj-cs"/>
              </a:rPr>
              <a:t>One or two person home</a:t>
            </a:r>
            <a:br>
              <a:rPr lang="en-US" sz="5100" kern="1200">
                <a:solidFill>
                  <a:schemeClr val="tx1"/>
                </a:solidFill>
                <a:latin typeface="+mj-lt"/>
                <a:ea typeface="+mj-ea"/>
                <a:cs typeface="+mj-cs"/>
              </a:rPr>
            </a:br>
            <a:endParaRPr lang="en-US" sz="5100" kern="1200">
              <a:solidFill>
                <a:schemeClr val="tx1"/>
              </a:solidFill>
              <a:latin typeface="+mj-lt"/>
              <a:ea typeface="+mj-ea"/>
              <a:cs typeface="+mj-cs"/>
            </a:endParaRPr>
          </a:p>
        </p:txBody>
      </p:sp>
      <p:sp>
        <p:nvSpPr>
          <p:cNvPr id="36" name="Rectangle 35">
            <a:extLst>
              <a:ext uri="{FF2B5EF4-FFF2-40B4-BE49-F238E27FC236}">
                <a16:creationId xmlns="" xmlns:a16="http://schemas.microsoft.com/office/drawing/2014/main" id="{793EF0C2-EE57-40DD-B754-BF1477FAB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 xmlns:a16="http://schemas.microsoft.com/office/drawing/2014/main" id="{07B14226-0E26-44A3-94F7-2A53488189F0}"/>
              </a:ext>
            </a:extLst>
          </p:cNvPr>
          <p:cNvSpPr>
            <a:spLocks noGrp="1"/>
          </p:cNvSpPr>
          <p:nvPr>
            <p:ph idx="1"/>
          </p:nvPr>
        </p:nvSpPr>
        <p:spPr>
          <a:xfrm>
            <a:off x="8454570" y="965199"/>
            <a:ext cx="3093963" cy="4927602"/>
          </a:xfrm>
        </p:spPr>
        <p:txBody>
          <a:bodyPr vert="horz" lIns="91440" tIns="45720" rIns="91440" bIns="45720" rtlCol="0" anchor="ctr">
            <a:normAutofit/>
          </a:bodyPr>
          <a:lstStyle/>
          <a:p>
            <a:pPr marL="0" indent="0">
              <a:buNone/>
            </a:pPr>
            <a:r>
              <a:rPr lang="en-US" sz="4000" kern="1200" dirty="0">
                <a:solidFill>
                  <a:schemeClr val="bg1"/>
                </a:solidFill>
                <a:latin typeface="+mn-lt"/>
                <a:ea typeface="+mn-ea"/>
                <a:cs typeface="+mn-cs"/>
              </a:rPr>
              <a:t>BUDGET</a:t>
            </a:r>
          </a:p>
        </p:txBody>
      </p:sp>
    </p:spTree>
    <p:extLst>
      <p:ext uri="{BB962C8B-B14F-4D97-AF65-F5344CB8AC3E}">
        <p14:creationId xmlns:p14="http://schemas.microsoft.com/office/powerpoint/2010/main" val="1288549163"/>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ED329A5B-D015-4ABB-994A-C9FBCA55C379}"/>
              </a:ext>
            </a:extLst>
          </p:cNvPr>
          <p:cNvSpPr>
            <a:spLocks noGrp="1"/>
          </p:cNvSpPr>
          <p:nvPr>
            <p:ph type="title"/>
          </p:nvPr>
        </p:nvSpPr>
        <p:spPr>
          <a:xfrm>
            <a:off x="6094105" y="802955"/>
            <a:ext cx="4977976" cy="5336626"/>
          </a:xfrm>
        </p:spPr>
        <p:txBody>
          <a:bodyPr>
            <a:normAutofit/>
          </a:bodyPr>
          <a:lstStyle/>
          <a:p>
            <a:r>
              <a:rPr lang="en-US" dirty="0">
                <a:solidFill>
                  <a:srgbClr val="000000"/>
                </a:solidFill>
              </a:rPr>
              <a:t>Stipend</a:t>
            </a:r>
            <a:br>
              <a:rPr lang="en-US" dirty="0">
                <a:solidFill>
                  <a:srgbClr val="000000"/>
                </a:solidFill>
              </a:rPr>
            </a:br>
            <a:r>
              <a:rPr lang="en-US" dirty="0">
                <a:solidFill>
                  <a:srgbClr val="000000"/>
                </a:solidFill>
              </a:rPr>
              <a:t>Start up costs</a:t>
            </a:r>
            <a:br>
              <a:rPr lang="en-US" dirty="0">
                <a:solidFill>
                  <a:srgbClr val="000000"/>
                </a:solidFill>
              </a:rPr>
            </a:br>
            <a:r>
              <a:rPr lang="en-US" dirty="0">
                <a:solidFill>
                  <a:srgbClr val="000000"/>
                </a:solidFill>
              </a:rPr>
              <a:t>Administration</a:t>
            </a:r>
          </a:p>
        </p:txBody>
      </p:sp>
      <p:sp>
        <p:nvSpPr>
          <p:cNvPr id="17"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close up of a sign&#10;&#10;Description generated with very high confidence">
            <a:extLst>
              <a:ext uri="{FF2B5EF4-FFF2-40B4-BE49-F238E27FC236}">
                <a16:creationId xmlns="" xmlns:a16="http://schemas.microsoft.com/office/drawing/2014/main" id="{10B2A6AA-F015-48BC-B755-4790EF3D041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7005" y="2257006"/>
            <a:ext cx="3394298" cy="2351570"/>
          </a:xfrm>
        </p:spPr>
      </p:pic>
    </p:spTree>
    <p:extLst>
      <p:ext uri="{BB962C8B-B14F-4D97-AF65-F5344CB8AC3E}">
        <p14:creationId xmlns:p14="http://schemas.microsoft.com/office/powerpoint/2010/main" val="845041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LICENSING, HCSIS AND PROMISE</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NON CONTIGUOUS APPROVAL</a:t>
            </a:r>
          </a:p>
          <a:p>
            <a:r>
              <a:rPr lang="en-US" sz="2400"/>
              <a:t>SELF INSPECTION</a:t>
            </a:r>
          </a:p>
          <a:p>
            <a:r>
              <a:rPr lang="en-US" sz="2400"/>
              <a:t>APPROVED PROGRAM CAPACITY</a:t>
            </a:r>
          </a:p>
          <a:p>
            <a:r>
              <a:rPr lang="en-US" sz="2400"/>
              <a:t>ADD THE ADDRESS TO YOUR LICENSE IN HCSIS</a:t>
            </a:r>
          </a:p>
          <a:p>
            <a:r>
              <a:rPr lang="en-US" sz="2400"/>
              <a:t>ADD THE SERVICES TO THE ADDRESS – choose the funding county</a:t>
            </a:r>
          </a:p>
          <a:p>
            <a:r>
              <a:rPr lang="en-US" sz="2400"/>
              <a:t>COMPLETE THE PROMISE APPLICATION AFTER THE HOME IS LICENSED</a:t>
            </a:r>
          </a:p>
          <a:p>
            <a:r>
              <a:rPr lang="en-US" sz="2400"/>
              <a:t>IN THE ISP, THE SUPPORT COORDINATOR CAN CHOOSE THE SERVICE AND LOCATION AFTER THE RATE IS ASSIGNED BY PROMISE</a:t>
            </a:r>
          </a:p>
        </p:txBody>
      </p:sp>
    </p:spTree>
    <p:extLst>
      <p:ext uri="{BB962C8B-B14F-4D97-AF65-F5344CB8AC3E}">
        <p14:creationId xmlns:p14="http://schemas.microsoft.com/office/powerpoint/2010/main" val="43285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 xmlns:a16="http://schemas.microsoft.com/office/drawing/2014/main" id="{75104C8E-E200-4F3C-8935-A6F6165529A7}"/>
              </a:ext>
            </a:extLst>
          </p:cNvPr>
          <p:cNvSpPr>
            <a:spLocks noGrp="1"/>
          </p:cNvSpPr>
          <p:nvPr>
            <p:ph type="title"/>
          </p:nvPr>
        </p:nvSpPr>
        <p:spPr>
          <a:xfrm>
            <a:off x="774700" y="762000"/>
            <a:ext cx="3759200" cy="3340100"/>
          </a:xfrm>
        </p:spPr>
        <p:txBody>
          <a:bodyPr>
            <a:normAutofit/>
          </a:bodyPr>
          <a:lstStyle/>
          <a:p>
            <a:r>
              <a:rPr lang="en-US">
                <a:solidFill>
                  <a:srgbClr val="FFFFFF"/>
                </a:solidFill>
              </a:rPr>
              <a:t>Lifesharing Agreements and Contracts</a:t>
            </a:r>
          </a:p>
        </p:txBody>
      </p:sp>
      <p:sp>
        <p:nvSpPr>
          <p:cNvPr id="22" name="Rectangle 21">
            <a:extLst>
              <a:ext uri="{FF2B5EF4-FFF2-40B4-BE49-F238E27FC236}">
                <a16:creationId xmlns=""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Graphic 16" descr="Checklist">
            <a:extLst>
              <a:ext uri="{FF2B5EF4-FFF2-40B4-BE49-F238E27FC236}">
                <a16:creationId xmlns="" xmlns:a16="http://schemas.microsoft.com/office/drawing/2014/main" id="{F52A2910-9468-4E17-BD69-BE04059BD5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43078" y="2576514"/>
            <a:ext cx="1705848" cy="1705848"/>
          </a:xfrm>
          <a:prstGeom prst="rect">
            <a:avLst/>
          </a:prstGeom>
        </p:spPr>
      </p:pic>
      <p:sp>
        <p:nvSpPr>
          <p:cNvPr id="24" name="Rectangle 23">
            <a:extLst>
              <a:ext uri="{FF2B5EF4-FFF2-40B4-BE49-F238E27FC236}">
                <a16:creationId xmlns=""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a:extLst>
              <a:ext uri="{FF2B5EF4-FFF2-40B4-BE49-F238E27FC236}">
                <a16:creationId xmlns=""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0" name="Content Placeholder 9">
            <a:extLst>
              <a:ext uri="{FF2B5EF4-FFF2-40B4-BE49-F238E27FC236}">
                <a16:creationId xmlns="" xmlns:a16="http://schemas.microsoft.com/office/drawing/2014/main" id="{D9EFF9AE-D6BB-401A-B588-1C2ABA7CFF05}"/>
              </a:ext>
            </a:extLst>
          </p:cNvPr>
          <p:cNvSpPr>
            <a:spLocks noGrp="1"/>
          </p:cNvSpPr>
          <p:nvPr>
            <p:ph idx="1"/>
          </p:nvPr>
        </p:nvSpPr>
        <p:spPr>
          <a:xfrm>
            <a:off x="7658103" y="795548"/>
            <a:ext cx="3759198" cy="5275603"/>
          </a:xfrm>
        </p:spPr>
        <p:txBody>
          <a:bodyPr anchor="ctr">
            <a:normAutofit/>
          </a:bodyPr>
          <a:lstStyle/>
          <a:p>
            <a:r>
              <a:rPr lang="en-US" sz="2000" dirty="0"/>
              <a:t>Identifies stipend amount</a:t>
            </a:r>
          </a:p>
          <a:p>
            <a:r>
              <a:rPr lang="en-US" sz="2000" dirty="0"/>
              <a:t>Lists responsibilities for each party</a:t>
            </a:r>
          </a:p>
          <a:p>
            <a:pPr lvl="1"/>
            <a:r>
              <a:rPr lang="en-US" sz="2000" dirty="0" err="1"/>
              <a:t>Lifesharer</a:t>
            </a:r>
            <a:endParaRPr lang="en-US" sz="2000" dirty="0"/>
          </a:p>
          <a:p>
            <a:pPr lvl="1"/>
            <a:r>
              <a:rPr lang="en-US" sz="2000" dirty="0"/>
              <a:t>Agency</a:t>
            </a:r>
          </a:p>
          <a:p>
            <a:r>
              <a:rPr lang="en-US" sz="2000" dirty="0"/>
              <a:t>Identifies Substitute Care</a:t>
            </a:r>
          </a:p>
          <a:p>
            <a:r>
              <a:rPr lang="en-US" sz="2000" dirty="0"/>
              <a:t>Lists reasons for termination of contract by both parties</a:t>
            </a:r>
          </a:p>
          <a:p>
            <a:r>
              <a:rPr lang="en-US" sz="2000" dirty="0"/>
              <a:t>Specifies </a:t>
            </a:r>
            <a:r>
              <a:rPr lang="en-US" sz="2000" dirty="0" err="1"/>
              <a:t>Lifesharer</a:t>
            </a:r>
            <a:r>
              <a:rPr lang="en-US" sz="2000" dirty="0"/>
              <a:t> is a subcontractor not employee</a:t>
            </a:r>
          </a:p>
          <a:p>
            <a:r>
              <a:rPr lang="en-US" sz="2000" dirty="0"/>
              <a:t>Delineates difference between employee role and </a:t>
            </a:r>
            <a:r>
              <a:rPr lang="en-US" sz="2000" dirty="0" err="1"/>
              <a:t>Lifesharer</a:t>
            </a:r>
            <a:r>
              <a:rPr lang="en-US" sz="2000" dirty="0"/>
              <a:t> role if applicable</a:t>
            </a:r>
          </a:p>
          <a:p>
            <a:r>
              <a:rPr lang="en-US" sz="2000" dirty="0"/>
              <a:t>Signed annually or automatically renews clause</a:t>
            </a:r>
          </a:p>
        </p:txBody>
      </p:sp>
    </p:spTree>
    <p:extLst>
      <p:ext uri="{BB962C8B-B14F-4D97-AF65-F5344CB8AC3E}">
        <p14:creationId xmlns:p14="http://schemas.microsoft.com/office/powerpoint/2010/main" val="2528030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AFC6F0F-33C5-4290-8783-43DBC00FF8FD}"/>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Room and Board</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6C0C76E-7269-4BED-AE41-5E43A407C605}"/>
              </a:ext>
            </a:extLst>
          </p:cNvPr>
          <p:cNvSpPr>
            <a:spLocks noGrp="1"/>
          </p:cNvSpPr>
          <p:nvPr>
            <p:ph idx="1"/>
          </p:nvPr>
        </p:nvSpPr>
        <p:spPr>
          <a:xfrm>
            <a:off x="4976031" y="963877"/>
            <a:ext cx="6377769" cy="4930246"/>
          </a:xfrm>
        </p:spPr>
        <p:txBody>
          <a:bodyPr anchor="ctr">
            <a:normAutofit fontScale="92500"/>
          </a:bodyPr>
          <a:lstStyle/>
          <a:p>
            <a:r>
              <a:rPr lang="en-US" sz="2400" dirty="0"/>
              <a:t>May be included in stipend</a:t>
            </a:r>
          </a:p>
          <a:p>
            <a:r>
              <a:rPr lang="en-US" sz="2400" dirty="0"/>
              <a:t>Room includes a bed, dresser, mirror, closet space in a bedroom (household furniture), utilities including basic cable, land line telephone (telephone with local telephone service), (internet) electric, garbage removal, cleaning supplies, bed linens, towels, (standard toiletries), (laundry of towels, bedding and individual clothing), (incontinence products if not covered by individual’s insurance)</a:t>
            </a:r>
          </a:p>
          <a:p>
            <a:r>
              <a:rPr lang="en-US" sz="2400" dirty="0"/>
              <a:t>Board includes meals, snacks within reason, (food choices with consideration of food cost and nutrition, preference, culture, religion and beliefs and prescribed diet if not covered by healthcare plan) ensure and other dietary items, meals provided away from home in lieu of meal at home</a:t>
            </a:r>
          </a:p>
        </p:txBody>
      </p:sp>
    </p:spTree>
    <p:extLst>
      <p:ext uri="{BB962C8B-B14F-4D97-AF65-F5344CB8AC3E}">
        <p14:creationId xmlns:p14="http://schemas.microsoft.com/office/powerpoint/2010/main" val="2145871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E57A9B0-21A1-4FA0-83DE-3B130D7C9732}"/>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Not Included in Room and Board</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3DF1072-B423-4DDD-9979-DF9E530591C3}"/>
              </a:ext>
            </a:extLst>
          </p:cNvPr>
          <p:cNvSpPr>
            <a:spLocks noGrp="1"/>
          </p:cNvSpPr>
          <p:nvPr>
            <p:ph idx="1"/>
          </p:nvPr>
        </p:nvSpPr>
        <p:spPr>
          <a:xfrm>
            <a:off x="4976031" y="963877"/>
            <a:ext cx="6377769" cy="4930246"/>
          </a:xfrm>
        </p:spPr>
        <p:txBody>
          <a:bodyPr anchor="ctr">
            <a:normAutofit/>
          </a:bodyPr>
          <a:lstStyle/>
          <a:p>
            <a:r>
              <a:rPr lang="en-US" sz="2400" dirty="0"/>
              <a:t>Individual’s clothing</a:t>
            </a:r>
          </a:p>
          <a:p>
            <a:r>
              <a:rPr lang="en-US" sz="2400" dirty="0"/>
              <a:t>Premium cable services requested by individual</a:t>
            </a:r>
          </a:p>
          <a:p>
            <a:r>
              <a:rPr lang="en-US" sz="2400" dirty="0"/>
              <a:t>Long distance calls made by the individual</a:t>
            </a:r>
          </a:p>
          <a:p>
            <a:r>
              <a:rPr lang="en-US" sz="2400" dirty="0"/>
              <a:t>Going out to dinner at individual’s request</a:t>
            </a:r>
          </a:p>
          <a:p>
            <a:r>
              <a:rPr lang="en-US" sz="2400" dirty="0"/>
              <a:t>Extra phone or TV/cable in individual’s room at individual’s request</a:t>
            </a:r>
          </a:p>
          <a:p>
            <a:r>
              <a:rPr lang="en-US" sz="2400" dirty="0"/>
              <a:t>Camp/vacation at individual’s request</a:t>
            </a:r>
          </a:p>
          <a:p>
            <a:r>
              <a:rPr lang="en-US" sz="2400" dirty="0"/>
              <a:t>Admission to activities</a:t>
            </a:r>
          </a:p>
        </p:txBody>
      </p:sp>
    </p:spTree>
    <p:extLst>
      <p:ext uri="{BB962C8B-B14F-4D97-AF65-F5344CB8AC3E}">
        <p14:creationId xmlns:p14="http://schemas.microsoft.com/office/powerpoint/2010/main" val="4040363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8575C10-8187-4AC4-AD72-C754EAFD28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89C83FBA-146B-487F-9868-17B19D3A2FF0}"/>
              </a:ext>
            </a:extLst>
          </p:cNvPr>
          <p:cNvSpPr>
            <a:spLocks noGrp="1"/>
          </p:cNvSpPr>
          <p:nvPr>
            <p:ph type="title"/>
          </p:nvPr>
        </p:nvSpPr>
        <p:spPr>
          <a:xfrm>
            <a:off x="762000" y="559678"/>
            <a:ext cx="3567915" cy="4952492"/>
          </a:xfrm>
        </p:spPr>
        <p:txBody>
          <a:bodyPr>
            <a:normAutofit/>
          </a:bodyPr>
          <a:lstStyle/>
          <a:p>
            <a:r>
              <a:rPr lang="en-US">
                <a:solidFill>
                  <a:schemeClr val="bg1"/>
                </a:solidFill>
              </a:rPr>
              <a:t>REVERSE Lifesharing</a:t>
            </a:r>
          </a:p>
        </p:txBody>
      </p:sp>
      <p:cxnSp>
        <p:nvCxnSpPr>
          <p:cNvPr id="12" name="Straight Connector 11">
            <a:extLst>
              <a:ext uri="{FF2B5EF4-FFF2-40B4-BE49-F238E27FC236}">
                <a16:creationId xmlns="" xmlns:a16="http://schemas.microsoft.com/office/drawing/2014/main" id="{74E776C9-ED67-41B7-B3A3-4DF76EF3ACE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 xmlns:a16="http://schemas.microsoft.com/office/drawing/2014/main" id="{9148823B-B8D0-4189-820E-9C441E8D9C1A}"/>
              </a:ext>
            </a:extLst>
          </p:cNvPr>
          <p:cNvGraphicFramePr>
            <a:graphicFrameLocks noGrp="1"/>
          </p:cNvGraphicFramePr>
          <p:nvPr>
            <p:ph idx="1"/>
            <p:extLst>
              <p:ext uri="{D42A27DB-BD31-4B8C-83A1-F6EECF244321}">
                <p14:modId xmlns:p14="http://schemas.microsoft.com/office/powerpoint/2010/main" val="3170634546"/>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478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 xmlns:a16="http://schemas.microsoft.com/office/drawing/2014/main" id="{E22BEC1D-ED6C-4250-8391-34F564B98E4B}"/>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Substitute Care/Respite</a:t>
            </a:r>
          </a:p>
        </p:txBody>
      </p:sp>
      <p:sp>
        <p:nvSpPr>
          <p:cNvPr id="3" name="Content Placeholder 2">
            <a:extLst>
              <a:ext uri="{FF2B5EF4-FFF2-40B4-BE49-F238E27FC236}">
                <a16:creationId xmlns="" xmlns:a16="http://schemas.microsoft.com/office/drawing/2014/main" id="{0AEA5AFD-38C0-4676-9B2F-EDBBA4B64E11}"/>
              </a:ext>
            </a:extLst>
          </p:cNvPr>
          <p:cNvSpPr>
            <a:spLocks noGrp="1"/>
          </p:cNvSpPr>
          <p:nvPr>
            <p:ph idx="1"/>
          </p:nvPr>
        </p:nvSpPr>
        <p:spPr>
          <a:xfrm>
            <a:off x="5120640" y="804672"/>
            <a:ext cx="6281928" cy="5248656"/>
          </a:xfrm>
        </p:spPr>
        <p:txBody>
          <a:bodyPr anchor="ctr">
            <a:normAutofit/>
          </a:bodyPr>
          <a:lstStyle/>
          <a:p>
            <a:pPr>
              <a:buFont typeface="Wingdings" pitchFamily="1" charset="2"/>
              <a:buChar char="§"/>
              <a:defRPr/>
            </a:pPr>
            <a:r>
              <a:rPr lang="en-US" altLang="en-US" sz="2000" dirty="0"/>
              <a:t>Paid relief for the </a:t>
            </a:r>
            <a:r>
              <a:rPr lang="en-US" altLang="en-US" sz="2000" dirty="0" err="1"/>
              <a:t>lifesharer</a:t>
            </a:r>
            <a:r>
              <a:rPr lang="en-US" altLang="en-US" sz="2000" dirty="0"/>
              <a:t> who is the person’s primary caregiver when the </a:t>
            </a:r>
            <a:r>
              <a:rPr lang="en-US" altLang="en-US" sz="2000" dirty="0" err="1"/>
              <a:t>lifesharer</a:t>
            </a:r>
            <a:r>
              <a:rPr lang="en-US" altLang="en-US" sz="2000" dirty="0"/>
              <a:t> is </a:t>
            </a:r>
            <a:r>
              <a:rPr lang="en-US" altLang="en-US" sz="2000" dirty="0" err="1"/>
              <a:t>temporily</a:t>
            </a:r>
            <a:r>
              <a:rPr lang="en-US" altLang="en-US" sz="2000" dirty="0"/>
              <a:t> absent or unable to offer needed services </a:t>
            </a:r>
          </a:p>
          <a:p>
            <a:pPr>
              <a:buFont typeface="Wingdings" pitchFamily="1" charset="2"/>
              <a:buChar char="§"/>
              <a:defRPr/>
            </a:pPr>
            <a:r>
              <a:rPr lang="en-US" altLang="en-US" sz="2000" dirty="0"/>
              <a:t>Can be someone the family finds</a:t>
            </a:r>
          </a:p>
          <a:p>
            <a:pPr>
              <a:buFont typeface="Wingdings" pitchFamily="1" charset="2"/>
              <a:buChar char="§"/>
              <a:defRPr/>
            </a:pPr>
            <a:r>
              <a:rPr lang="en-US" altLang="en-US" sz="2000" dirty="0"/>
              <a:t>Can be someone the agency finds</a:t>
            </a:r>
          </a:p>
          <a:p>
            <a:pPr>
              <a:buFont typeface="Wingdings" pitchFamily="1" charset="2"/>
              <a:buChar char="§"/>
              <a:defRPr/>
            </a:pPr>
            <a:r>
              <a:rPr lang="en-US" altLang="en-US" sz="2000" dirty="0"/>
              <a:t>Can be someone the individual designates</a:t>
            </a:r>
          </a:p>
          <a:p>
            <a:pPr>
              <a:buFont typeface="Wingdings" pitchFamily="1" charset="2"/>
              <a:buChar char="§"/>
              <a:defRPr/>
            </a:pPr>
            <a:r>
              <a:rPr lang="en-US" altLang="en-US" sz="2000" dirty="0"/>
              <a:t>Agreed on by team</a:t>
            </a:r>
          </a:p>
          <a:p>
            <a:endParaRPr lang="en-US" sz="2000" dirty="0"/>
          </a:p>
        </p:txBody>
      </p:sp>
    </p:spTree>
    <p:extLst>
      <p:ext uri="{BB962C8B-B14F-4D97-AF65-F5344CB8AC3E}">
        <p14:creationId xmlns:p14="http://schemas.microsoft.com/office/powerpoint/2010/main" val="2824905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 xmlns:a16="http://schemas.microsoft.com/office/drawing/2014/main" id="{BFEAFC0D-F097-42F9-9E84-6780F9D58681}"/>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Substitute care/Respite</a:t>
            </a:r>
          </a:p>
        </p:txBody>
      </p:sp>
      <p:sp>
        <p:nvSpPr>
          <p:cNvPr id="3" name="Content Placeholder 2">
            <a:extLst>
              <a:ext uri="{FF2B5EF4-FFF2-40B4-BE49-F238E27FC236}">
                <a16:creationId xmlns="" xmlns:a16="http://schemas.microsoft.com/office/drawing/2014/main" id="{DB0996E9-D6C7-4BBA-AE3F-F56E0CB6C4B3}"/>
              </a:ext>
            </a:extLst>
          </p:cNvPr>
          <p:cNvSpPr>
            <a:spLocks noGrp="1"/>
          </p:cNvSpPr>
          <p:nvPr>
            <p:ph idx="1"/>
          </p:nvPr>
        </p:nvSpPr>
        <p:spPr>
          <a:xfrm>
            <a:off x="5120640" y="804672"/>
            <a:ext cx="6281928" cy="5248656"/>
          </a:xfrm>
        </p:spPr>
        <p:txBody>
          <a:bodyPr anchor="ctr">
            <a:normAutofit/>
          </a:bodyPr>
          <a:lstStyle/>
          <a:p>
            <a:pPr>
              <a:buFont typeface="Wingdings" pitchFamily="1" charset="2"/>
              <a:buChar char="§"/>
              <a:defRPr/>
            </a:pPr>
            <a:r>
              <a:rPr lang="en-US" altLang="en-US" sz="2000" dirty="0"/>
              <a:t>Substitute care provider must meet the same clearance guidelines, including criminal checks and child abuse clearances and other criteria</a:t>
            </a:r>
          </a:p>
          <a:p>
            <a:pPr>
              <a:buFont typeface="Wingdings" pitchFamily="1" charset="2"/>
              <a:buChar char="§"/>
              <a:defRPr/>
            </a:pPr>
            <a:r>
              <a:rPr lang="en-US" altLang="en-US" sz="2000" dirty="0"/>
              <a:t>Must meet certain physical site requirements</a:t>
            </a:r>
          </a:p>
          <a:p>
            <a:pPr>
              <a:buFont typeface="Wingdings" pitchFamily="1" charset="2"/>
              <a:buChar char="§"/>
              <a:defRPr/>
            </a:pPr>
            <a:r>
              <a:rPr lang="en-US" altLang="en-US" sz="2000" dirty="0"/>
              <a:t>Med administration</a:t>
            </a:r>
          </a:p>
          <a:p>
            <a:endParaRPr lang="en-US" sz="2000" dirty="0"/>
          </a:p>
        </p:txBody>
      </p:sp>
    </p:spTree>
    <p:extLst>
      <p:ext uri="{BB962C8B-B14F-4D97-AF65-F5344CB8AC3E}">
        <p14:creationId xmlns:p14="http://schemas.microsoft.com/office/powerpoint/2010/main" val="112365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6ACA1E-F69E-47E3-9544-DF5EDB35AC33}"/>
              </a:ext>
            </a:extLst>
          </p:cNvPr>
          <p:cNvSpPr>
            <a:spLocks noGrp="1"/>
          </p:cNvSpPr>
          <p:nvPr>
            <p:ph type="title"/>
          </p:nvPr>
        </p:nvSpPr>
        <p:spPr/>
        <p:txBody>
          <a:bodyPr/>
          <a:lstStyle/>
          <a:p>
            <a:pPr algn="ctr"/>
            <a:r>
              <a:rPr lang="en-US" dirty="0">
                <a:latin typeface="Forte" panose="03060902040502070203" pitchFamily="66" charset="0"/>
              </a:rPr>
              <a:t>The History of </a:t>
            </a:r>
            <a:r>
              <a:rPr lang="en-US" dirty="0" err="1">
                <a:latin typeface="Forte" panose="03060902040502070203" pitchFamily="66" charset="0"/>
              </a:rPr>
              <a:t>Lifesharing</a:t>
            </a:r>
            <a:endParaRPr lang="en-US" dirty="0">
              <a:latin typeface="Forte" panose="03060902040502070203" pitchFamily="66" charset="0"/>
            </a:endParaRPr>
          </a:p>
        </p:txBody>
      </p:sp>
      <p:sp>
        <p:nvSpPr>
          <p:cNvPr id="3" name="Content Placeholder 2">
            <a:extLst>
              <a:ext uri="{FF2B5EF4-FFF2-40B4-BE49-F238E27FC236}">
                <a16:creationId xmlns="" xmlns:a16="http://schemas.microsoft.com/office/drawing/2014/main" id="{B6DF07A2-EB25-402B-8FA7-E6BF280C3407}"/>
              </a:ext>
            </a:extLst>
          </p:cNvPr>
          <p:cNvSpPr>
            <a:spLocks noGrp="1"/>
          </p:cNvSpPr>
          <p:nvPr>
            <p:ph idx="1"/>
          </p:nvPr>
        </p:nvSpPr>
        <p:spPr/>
        <p:txBody>
          <a:bodyPr>
            <a:normAutofit fontScale="70000" lnSpcReduction="20000"/>
          </a:bodyPr>
          <a:lstStyle/>
          <a:p>
            <a:pPr>
              <a:buFont typeface="Wingdings" pitchFamily="1" charset="2"/>
              <a:buChar char="§"/>
              <a:defRPr/>
            </a:pPr>
            <a:r>
              <a:rPr lang="en-US" altLang="en-US" sz="3100" dirty="0"/>
              <a:t>In 1982, the Office of Mental Retardation (now the Office of Developmental Programs) started to view the concept of individuals with MR living in families as opposed to community living arrangements in the community as a viable option for residential services.</a:t>
            </a:r>
          </a:p>
          <a:p>
            <a:pPr>
              <a:buFont typeface="Wingdings" pitchFamily="1" charset="2"/>
              <a:buChar char="§"/>
              <a:defRPr/>
            </a:pPr>
            <a:r>
              <a:rPr lang="en-US" altLang="en-US" sz="3100" dirty="0"/>
              <a:t>Threshold of Berks County started a pilot program in fiscal year 82-83.  The ARC of Philadelphia started serving young people in </a:t>
            </a:r>
            <a:r>
              <a:rPr lang="en-US" altLang="en-US" sz="3100" dirty="0" err="1"/>
              <a:t>Lifesharing</a:t>
            </a:r>
            <a:r>
              <a:rPr lang="en-US" altLang="en-US" sz="3100" dirty="0"/>
              <a:t> (known as Family Living at that time) in 1984.</a:t>
            </a:r>
          </a:p>
          <a:p>
            <a:pPr>
              <a:buFont typeface="Wingdings" pitchFamily="1" charset="2"/>
              <a:buChar char="§"/>
              <a:defRPr/>
            </a:pPr>
            <a:r>
              <a:rPr lang="en-US" altLang="en-US" sz="3100" dirty="0"/>
              <a:t>By 1997, </a:t>
            </a:r>
            <a:r>
              <a:rPr lang="en-US" altLang="en-US" sz="3100" dirty="0" err="1"/>
              <a:t>Lifesharing</a:t>
            </a:r>
            <a:r>
              <a:rPr lang="en-US" altLang="en-US" sz="3100" dirty="0"/>
              <a:t> had spread to virtually every county in the state.</a:t>
            </a:r>
          </a:p>
          <a:p>
            <a:pPr>
              <a:buFont typeface="Wingdings" pitchFamily="1" charset="2"/>
              <a:buChar char="§"/>
              <a:defRPr/>
            </a:pPr>
            <a:r>
              <a:rPr lang="en-US" altLang="en-US" sz="3100" dirty="0"/>
              <a:t>In the mid 1980’s the state Family Living Subcommittee began meeting as a way for agencies to provide support to each other and serve as a forum in which to exchange ideas.  Over the years, it has developed guidelines, responded to regulatory changes and held trainings for coordinators.  When the state disbanded the subcommittee, it reorganized into the </a:t>
            </a:r>
            <a:r>
              <a:rPr lang="en-US" altLang="en-US" sz="3100" dirty="0" err="1"/>
              <a:t>Lifesharing</a:t>
            </a:r>
            <a:r>
              <a:rPr lang="en-US" altLang="en-US" sz="3100" dirty="0"/>
              <a:t> Coalition. The Coalition is open to anyone interested in </a:t>
            </a:r>
            <a:r>
              <a:rPr lang="en-US" altLang="en-US" sz="3100" dirty="0" err="1"/>
              <a:t>Lifesharing</a:t>
            </a:r>
            <a:r>
              <a:rPr lang="en-US" altLang="en-US" sz="3100" dirty="0"/>
              <a:t>--families, individuals receiving supports, ODP personnel, agency personnel, Supports Coordinator Organizations and Administrative Entities.</a:t>
            </a:r>
          </a:p>
          <a:p>
            <a:endParaRPr lang="en-US" dirty="0"/>
          </a:p>
        </p:txBody>
      </p:sp>
    </p:spTree>
    <p:extLst>
      <p:ext uri="{BB962C8B-B14F-4D97-AF65-F5344CB8AC3E}">
        <p14:creationId xmlns:p14="http://schemas.microsoft.com/office/powerpoint/2010/main" val="3096106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 xmlns:a16="http://schemas.microsoft.com/office/drawing/2014/main" id="{66B1B1EF-01EB-4BF2-AF3C-8B96EF8B743B}"/>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Substitute care/Respite:</a:t>
            </a:r>
            <a:br>
              <a:rPr lang="en-US" sz="4000" dirty="0">
                <a:solidFill>
                  <a:srgbClr val="FFFFFF"/>
                </a:solidFill>
              </a:rPr>
            </a:br>
            <a:r>
              <a:rPr lang="en-US" sz="4000" dirty="0">
                <a:solidFill>
                  <a:srgbClr val="FFFFFF"/>
                </a:solidFill>
              </a:rPr>
              <a:t>Payment</a:t>
            </a:r>
          </a:p>
        </p:txBody>
      </p:sp>
      <p:sp>
        <p:nvSpPr>
          <p:cNvPr id="3" name="Content Placeholder 2">
            <a:extLst>
              <a:ext uri="{FF2B5EF4-FFF2-40B4-BE49-F238E27FC236}">
                <a16:creationId xmlns="" xmlns:a16="http://schemas.microsoft.com/office/drawing/2014/main" id="{47118263-D98D-45B7-B700-7A59E75D7935}"/>
              </a:ext>
            </a:extLst>
          </p:cNvPr>
          <p:cNvSpPr>
            <a:spLocks noGrp="1"/>
          </p:cNvSpPr>
          <p:nvPr>
            <p:ph idx="1"/>
          </p:nvPr>
        </p:nvSpPr>
        <p:spPr>
          <a:xfrm>
            <a:off x="5120640" y="804672"/>
            <a:ext cx="6281928" cy="5248656"/>
          </a:xfrm>
        </p:spPr>
        <p:txBody>
          <a:bodyPr anchor="ctr">
            <a:normAutofit/>
          </a:bodyPr>
          <a:lstStyle/>
          <a:p>
            <a:r>
              <a:rPr lang="en-US" sz="2000" dirty="0"/>
              <a:t>Payment is taxable</a:t>
            </a:r>
          </a:p>
          <a:p>
            <a:r>
              <a:rPr lang="en-US" sz="2000" dirty="0"/>
              <a:t>Payment options</a:t>
            </a:r>
          </a:p>
          <a:p>
            <a:pPr lvl="1"/>
            <a:r>
              <a:rPr lang="en-US" sz="1600" dirty="0"/>
              <a:t>Included in </a:t>
            </a:r>
            <a:r>
              <a:rPr lang="en-US" sz="1600" dirty="0" err="1"/>
              <a:t>Lifesharer</a:t>
            </a:r>
            <a:r>
              <a:rPr lang="en-US" sz="1600" dirty="0"/>
              <a:t> stipend, </a:t>
            </a:r>
            <a:r>
              <a:rPr lang="en-US" sz="1600" dirty="0" err="1"/>
              <a:t>Lifesharer</a:t>
            </a:r>
            <a:r>
              <a:rPr lang="en-US" sz="1600" dirty="0"/>
              <a:t> pays for Substitute Care</a:t>
            </a:r>
          </a:p>
          <a:p>
            <a:pPr lvl="1"/>
            <a:r>
              <a:rPr lang="en-US" sz="1600" dirty="0"/>
              <a:t>Paid  by agency</a:t>
            </a:r>
          </a:p>
          <a:p>
            <a:r>
              <a:rPr lang="en-US" sz="2000" dirty="0"/>
              <a:t>Respite Services</a:t>
            </a:r>
          </a:p>
          <a:p>
            <a:r>
              <a:rPr lang="en-US" sz="2000" dirty="0"/>
              <a:t>30 days</a:t>
            </a:r>
          </a:p>
        </p:txBody>
      </p:sp>
    </p:spTree>
    <p:extLst>
      <p:ext uri="{BB962C8B-B14F-4D97-AF65-F5344CB8AC3E}">
        <p14:creationId xmlns:p14="http://schemas.microsoft.com/office/powerpoint/2010/main" val="1115503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 xmlns:a16="http://schemas.microsoft.com/office/drawing/2014/main" id="{99249045-4732-4E31-80F5-00FF6612BE20}"/>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Substitute Care/Respite:  Emergency Information</a:t>
            </a:r>
          </a:p>
        </p:txBody>
      </p:sp>
      <p:sp>
        <p:nvSpPr>
          <p:cNvPr id="3" name="Content Placeholder 2">
            <a:extLst>
              <a:ext uri="{FF2B5EF4-FFF2-40B4-BE49-F238E27FC236}">
                <a16:creationId xmlns="" xmlns:a16="http://schemas.microsoft.com/office/drawing/2014/main" id="{FDC02895-EFEB-41BC-B9B3-53975B48D089}"/>
              </a:ext>
            </a:extLst>
          </p:cNvPr>
          <p:cNvSpPr>
            <a:spLocks noGrp="1"/>
          </p:cNvSpPr>
          <p:nvPr>
            <p:ph idx="1"/>
          </p:nvPr>
        </p:nvSpPr>
        <p:spPr>
          <a:xfrm>
            <a:off x="5120640" y="804672"/>
            <a:ext cx="6281928" cy="5248656"/>
          </a:xfrm>
        </p:spPr>
        <p:txBody>
          <a:bodyPr anchor="ctr">
            <a:normAutofit/>
          </a:bodyPr>
          <a:lstStyle/>
          <a:p>
            <a:pPr>
              <a:buFont typeface="Wingdings" pitchFamily="1" charset="2"/>
              <a:buChar char="§"/>
              <a:defRPr/>
            </a:pPr>
            <a:r>
              <a:rPr lang="en-US" altLang="en-US" sz="2000" dirty="0"/>
              <a:t>PICTURE</a:t>
            </a:r>
          </a:p>
          <a:p>
            <a:pPr>
              <a:buFont typeface="Wingdings" pitchFamily="1" charset="2"/>
              <a:buChar char="§"/>
              <a:defRPr/>
            </a:pPr>
            <a:r>
              <a:rPr lang="en-US" altLang="en-US" sz="2000" dirty="0"/>
              <a:t>DEMOGRAPHIC INFORMATION</a:t>
            </a:r>
          </a:p>
          <a:p>
            <a:pPr>
              <a:buFont typeface="Wingdings" pitchFamily="1" charset="2"/>
              <a:buChar char="§"/>
              <a:defRPr/>
            </a:pPr>
            <a:r>
              <a:rPr lang="en-US" altLang="en-US" sz="2000" dirty="0"/>
              <a:t>HEALTH ISSUES, INCLUDING MEDS AND DIAGNOSES AND MEDICATION INSTRUCTIONS</a:t>
            </a:r>
          </a:p>
          <a:p>
            <a:pPr>
              <a:buFont typeface="Wingdings" pitchFamily="1" charset="2"/>
              <a:buChar char="§"/>
              <a:defRPr/>
            </a:pPr>
            <a:r>
              <a:rPr lang="en-US" altLang="en-US" sz="2000" dirty="0"/>
              <a:t>INSURANCE INFORMATION</a:t>
            </a:r>
          </a:p>
          <a:p>
            <a:pPr>
              <a:buFont typeface="Wingdings" pitchFamily="1" charset="2"/>
              <a:buChar char="§"/>
              <a:defRPr/>
            </a:pPr>
            <a:r>
              <a:rPr lang="en-US" altLang="en-US" sz="2000" dirty="0"/>
              <a:t>EMERGENCY CONTACT INFORMATION</a:t>
            </a:r>
          </a:p>
          <a:p>
            <a:pPr>
              <a:buFont typeface="Wingdings" pitchFamily="1" charset="2"/>
              <a:buChar char="§"/>
              <a:defRPr/>
            </a:pPr>
            <a:r>
              <a:rPr lang="en-US" altLang="en-US" sz="2000" dirty="0"/>
              <a:t>SUBSTITUTE DECISION MAKING ISSUES/ACT 169</a:t>
            </a:r>
          </a:p>
          <a:p>
            <a:pPr>
              <a:buFont typeface="Wingdings" pitchFamily="1" charset="2"/>
              <a:buChar char="§"/>
              <a:defRPr/>
            </a:pPr>
            <a:r>
              <a:rPr lang="en-US" altLang="en-US" sz="2000" dirty="0"/>
              <a:t>INCIDENT MANAGEMENT INFORMATION</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329193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US" sz="4000">
                <a:solidFill>
                  <a:srgbClr val="FFFFFF"/>
                </a:solidFill>
              </a:rPr>
              <a:t>IS IT RESPITE OR SUBSTITUTE CARE?</a:t>
            </a:r>
          </a:p>
        </p:txBody>
      </p:sp>
      <p:sp>
        <p:nvSpPr>
          <p:cNvPr id="3" name="Content Placeholder 2"/>
          <p:cNvSpPr>
            <a:spLocks noGrp="1"/>
          </p:cNvSpPr>
          <p:nvPr>
            <p:ph idx="1"/>
          </p:nvPr>
        </p:nvSpPr>
        <p:spPr>
          <a:xfrm>
            <a:off x="5120640" y="804672"/>
            <a:ext cx="6281928" cy="5248656"/>
          </a:xfrm>
        </p:spPr>
        <p:txBody>
          <a:bodyPr anchor="ctr">
            <a:normAutofit/>
          </a:bodyPr>
          <a:lstStyle/>
          <a:p>
            <a:pPr marL="0" indent="0">
              <a:buNone/>
            </a:pPr>
            <a:r>
              <a:rPr lang="en-US" sz="2000" dirty="0"/>
              <a:t>Alternate temporary care can occur in the </a:t>
            </a:r>
            <a:r>
              <a:rPr lang="en-US" sz="2000" dirty="0" err="1"/>
              <a:t>Lifesharing</a:t>
            </a:r>
            <a:r>
              <a:rPr lang="en-US" sz="2000" dirty="0"/>
              <a:t> Home, in another </a:t>
            </a:r>
            <a:r>
              <a:rPr lang="en-US" sz="2000" dirty="0" err="1"/>
              <a:t>Lifesharing</a:t>
            </a:r>
            <a:r>
              <a:rPr lang="en-US" sz="2000" dirty="0"/>
              <a:t> Home or in an unlicensed private home.</a:t>
            </a:r>
          </a:p>
          <a:p>
            <a:pPr marL="0" indent="0">
              <a:buNone/>
            </a:pPr>
            <a:endParaRPr lang="en-US" sz="2000" dirty="0"/>
          </a:p>
          <a:p>
            <a:pPr marL="0" indent="0">
              <a:buNone/>
            </a:pPr>
            <a:r>
              <a:rPr lang="en-US" sz="2000" dirty="0"/>
              <a:t>Substitute Care has no regulations or requirements except those set by the agency.  A day or 15 minute unit of Substitute Care is billed as a </a:t>
            </a:r>
            <a:r>
              <a:rPr lang="en-US" sz="2000" dirty="0" err="1"/>
              <a:t>Lifesharing</a:t>
            </a:r>
            <a:r>
              <a:rPr lang="en-US" sz="2000" dirty="0"/>
              <a:t> day.</a:t>
            </a:r>
          </a:p>
          <a:p>
            <a:pPr marL="0" indent="0">
              <a:buNone/>
            </a:pPr>
            <a:endParaRPr lang="en-US" sz="2000" dirty="0"/>
          </a:p>
          <a:p>
            <a:pPr marL="0" indent="0">
              <a:buNone/>
            </a:pPr>
            <a:r>
              <a:rPr lang="en-US" sz="2000" dirty="0"/>
              <a:t>Respite has requirements both in the Chapter 6500 regulations and in Chapter 51/6100.  A day or 15 minute unit of respite must be authorized in the ISP as a separate service in advance.</a:t>
            </a:r>
          </a:p>
        </p:txBody>
      </p:sp>
    </p:spTree>
    <p:extLst>
      <p:ext uri="{BB962C8B-B14F-4D97-AF65-F5344CB8AC3E}">
        <p14:creationId xmlns:p14="http://schemas.microsoft.com/office/powerpoint/2010/main" val="3733218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457169-002A-4459-8A31-ED249B0E1853}"/>
              </a:ext>
            </a:extLst>
          </p:cNvPr>
          <p:cNvSpPr>
            <a:spLocks noGrp="1"/>
          </p:cNvSpPr>
          <p:nvPr>
            <p:ph type="title"/>
          </p:nvPr>
        </p:nvSpPr>
        <p:spPr>
          <a:xfrm>
            <a:off x="1136428" y="627564"/>
            <a:ext cx="7474172" cy="1325563"/>
          </a:xfrm>
        </p:spPr>
        <p:txBody>
          <a:bodyPr>
            <a:normAutofit/>
          </a:bodyPr>
          <a:lstStyle/>
          <a:p>
            <a:r>
              <a:rPr lang="en-US"/>
              <a:t>Opening a new Life Sharing Provider License</a:t>
            </a:r>
          </a:p>
        </p:txBody>
      </p:sp>
      <p:sp>
        <p:nvSpPr>
          <p:cNvPr id="3" name="Content Placeholder 2">
            <a:extLst>
              <a:ext uri="{FF2B5EF4-FFF2-40B4-BE49-F238E27FC236}">
                <a16:creationId xmlns="" xmlns:a16="http://schemas.microsoft.com/office/drawing/2014/main" id="{BBDB1B7E-F941-435C-AA03-7C66507749C3}"/>
              </a:ext>
            </a:extLst>
          </p:cNvPr>
          <p:cNvSpPr>
            <a:spLocks noGrp="1"/>
          </p:cNvSpPr>
          <p:nvPr>
            <p:ph idx="1"/>
          </p:nvPr>
        </p:nvSpPr>
        <p:spPr>
          <a:xfrm>
            <a:off x="1136429" y="2278173"/>
            <a:ext cx="6467867" cy="3450613"/>
          </a:xfrm>
        </p:spPr>
        <p:txBody>
          <a:bodyPr anchor="ctr">
            <a:normAutofit/>
          </a:bodyPr>
          <a:lstStyle/>
          <a:p>
            <a:r>
              <a:rPr lang="en-US" sz="2400"/>
              <a:t>Check in with your regional licensing office for specific details and guidance</a:t>
            </a:r>
          </a:p>
          <a:p>
            <a:r>
              <a:rPr lang="en-US" sz="2400"/>
              <a:t>General requirements include but are not limited to legal corporation papers, completed application, profit status, civil rights compliance policies and procedures, Lifesharing policies and procedures</a:t>
            </a:r>
          </a:p>
          <a:p>
            <a:endParaRPr lang="en-US" sz="2400"/>
          </a:p>
        </p:txBody>
      </p:sp>
      <p:sp>
        <p:nvSpPr>
          <p:cNvPr id="19" name="Rectangle 18">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resentation with Checklist">
            <a:extLst>
              <a:ext uri="{FF2B5EF4-FFF2-40B4-BE49-F238E27FC236}">
                <a16:creationId xmlns="" xmlns:a16="http://schemas.microsoft.com/office/drawing/2014/main" id="{CF80D918-A479-4CB9-AF17-46FCB68273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577249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2CCC74-9F30-48AD-AE48-2070B246254E}"/>
              </a:ext>
            </a:extLst>
          </p:cNvPr>
          <p:cNvSpPr>
            <a:spLocks noGrp="1"/>
          </p:cNvSpPr>
          <p:nvPr>
            <p:ph type="title"/>
          </p:nvPr>
        </p:nvSpPr>
        <p:spPr>
          <a:xfrm>
            <a:off x="838200" y="365125"/>
            <a:ext cx="10515600" cy="1325563"/>
          </a:xfrm>
        </p:spPr>
        <p:txBody>
          <a:bodyPr>
            <a:normAutofit/>
          </a:bodyPr>
          <a:lstStyle/>
          <a:p>
            <a:r>
              <a:rPr lang="en-US" dirty="0"/>
              <a:t>Stipend</a:t>
            </a:r>
          </a:p>
        </p:txBody>
      </p:sp>
      <p:sp>
        <p:nvSpPr>
          <p:cNvPr id="17" name="Content Placeholder 9">
            <a:extLst>
              <a:ext uri="{FF2B5EF4-FFF2-40B4-BE49-F238E27FC236}">
                <a16:creationId xmlns="" xmlns:a16="http://schemas.microsoft.com/office/drawing/2014/main" id="{6E34A36A-3B6E-45B6-A095-8D100BAA7801}"/>
              </a:ext>
            </a:extLst>
          </p:cNvPr>
          <p:cNvSpPr>
            <a:spLocks noGrp="1"/>
          </p:cNvSpPr>
          <p:nvPr>
            <p:ph idx="1"/>
          </p:nvPr>
        </p:nvSpPr>
        <p:spPr>
          <a:xfrm>
            <a:off x="838200" y="1845947"/>
            <a:ext cx="3797807" cy="4351338"/>
          </a:xfrm>
        </p:spPr>
        <p:txBody>
          <a:bodyPr>
            <a:normAutofit/>
          </a:bodyPr>
          <a:lstStyle/>
          <a:p>
            <a:r>
              <a:rPr lang="en-US" sz="2000" dirty="0"/>
              <a:t>MR Bulletin 00-02-10</a:t>
            </a:r>
          </a:p>
          <a:p>
            <a:pPr marL="0" indent="0">
              <a:buNone/>
            </a:pPr>
            <a:endParaRPr lang="en-US" sz="2000" dirty="0"/>
          </a:p>
          <a:p>
            <a:r>
              <a:rPr lang="en-US" sz="2000" dirty="0"/>
              <a:t>ODP Informational memo </a:t>
            </a:r>
          </a:p>
          <a:p>
            <a:pPr marL="0" indent="0">
              <a:buNone/>
            </a:pPr>
            <a:r>
              <a:rPr lang="en-US" sz="2000" dirty="0"/>
              <a:t>095-10</a:t>
            </a:r>
          </a:p>
          <a:p>
            <a:pPr marL="0" indent="0">
              <a:buNone/>
            </a:pPr>
            <a:endParaRPr lang="en-US" sz="2000" dirty="0"/>
          </a:p>
          <a:p>
            <a:r>
              <a:rPr lang="en-US" sz="2000" dirty="0"/>
              <a:t>IRS 2018 Instructions for Form 1099 - MISC</a:t>
            </a:r>
          </a:p>
          <a:p>
            <a:pPr marL="0" indent="0">
              <a:buNone/>
            </a:pPr>
            <a:endParaRPr lang="en-US" sz="2000" dirty="0"/>
          </a:p>
          <a:p>
            <a:pPr marL="0" indent="0">
              <a:buNone/>
            </a:pPr>
            <a:r>
              <a:rPr lang="en-US" sz="2000" dirty="0"/>
              <a:t>Documents are available on the palifesharing.com website under the tab FAQ and Additional Resources</a:t>
            </a:r>
          </a:p>
        </p:txBody>
      </p:sp>
      <p:pic>
        <p:nvPicPr>
          <p:cNvPr id="18" name="Content Placeholder 4">
            <a:extLst>
              <a:ext uri="{FF2B5EF4-FFF2-40B4-BE49-F238E27FC236}">
                <a16:creationId xmlns="" xmlns:a16="http://schemas.microsoft.com/office/drawing/2014/main" id="{4EEA08B4-3E1F-4347-9FD3-FA132AB45D37}"/>
              </a:ext>
            </a:extLst>
          </p:cNvPr>
          <p:cNvPicPr>
            <a:picLocks noChangeAspect="1"/>
          </p:cNvPicPr>
          <p:nvPr/>
        </p:nvPicPr>
        <p:blipFill rotWithShape="1">
          <a:blip r:embed="rId3">
            <a:extLst>
              <a:ext uri="{28A0092B-C50C-407E-A947-70E740481C1C}">
                <a14:useLocalDpi xmlns:a14="http://schemas.microsoft.com/office/drawing/2010/main" val="0"/>
              </a:ext>
            </a:extLst>
          </a:blip>
          <a:srcRect l="1141" r="2" b="2"/>
          <a:stretch/>
        </p:blipFill>
        <p:spPr>
          <a:xfrm>
            <a:off x="6311954" y="2720898"/>
            <a:ext cx="3835656" cy="2629250"/>
          </a:xfrm>
          <a:prstGeom prst="rect">
            <a:avLst/>
          </a:prstGeom>
        </p:spPr>
      </p:pic>
    </p:spTree>
    <p:extLst>
      <p:ext uri="{BB962C8B-B14F-4D97-AF65-F5344CB8AC3E}">
        <p14:creationId xmlns:p14="http://schemas.microsoft.com/office/powerpoint/2010/main" val="321546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25D54FB-3A5A-42F4-8585-1330C73F9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77" y="1600329"/>
            <a:ext cx="9664753" cy="3651196"/>
          </a:xfrm>
          <a:prstGeom prst="rect">
            <a:avLst/>
          </a:prstGeom>
        </p:spPr>
      </p:pic>
    </p:spTree>
    <p:extLst>
      <p:ext uri="{BB962C8B-B14F-4D97-AF65-F5344CB8AC3E}">
        <p14:creationId xmlns:p14="http://schemas.microsoft.com/office/powerpoint/2010/main" val="2696758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50FEB4C-7C47-4885-B6FB-CEF78059C339}"/>
              </a:ext>
            </a:extLst>
          </p:cNvPr>
          <p:cNvSpPr>
            <a:spLocks noGrp="1"/>
          </p:cNvSpPr>
          <p:nvPr>
            <p:ph type="ctrTitle"/>
          </p:nvPr>
        </p:nvSpPr>
        <p:spPr>
          <a:xfrm>
            <a:off x="8174735" y="640081"/>
            <a:ext cx="3377183" cy="3708895"/>
          </a:xfrm>
          <a:noFill/>
        </p:spPr>
        <p:txBody>
          <a:bodyPr>
            <a:normAutofit/>
          </a:bodyPr>
          <a:lstStyle/>
          <a:p>
            <a:r>
              <a:rPr lang="en-US" sz="4400" dirty="0">
                <a:latin typeface="Forte" panose="03060902040502070203" pitchFamily="66" charset="0"/>
              </a:rPr>
              <a:t>How to start a </a:t>
            </a:r>
            <a:r>
              <a:rPr lang="en-US" sz="4400" dirty="0" err="1">
                <a:latin typeface="Forte" panose="03060902040502070203" pitchFamily="66" charset="0"/>
              </a:rPr>
              <a:t>Lifesharing</a:t>
            </a:r>
            <a:r>
              <a:rPr lang="en-US" sz="4400" dirty="0">
                <a:latin typeface="Forte" panose="03060902040502070203" pitchFamily="66" charset="0"/>
              </a:rPr>
              <a:t> Program</a:t>
            </a:r>
          </a:p>
        </p:txBody>
      </p:sp>
      <p:sp>
        <p:nvSpPr>
          <p:cNvPr id="6" name="Subtitle 5">
            <a:extLst>
              <a:ext uri="{FF2B5EF4-FFF2-40B4-BE49-F238E27FC236}">
                <a16:creationId xmlns="" xmlns:a16="http://schemas.microsoft.com/office/drawing/2014/main" id="{BC79B5B3-4D91-4119-8CAA-D8B3FBEFAED6}"/>
              </a:ext>
            </a:extLst>
          </p:cNvPr>
          <p:cNvSpPr>
            <a:spLocks noGrp="1"/>
          </p:cNvSpPr>
          <p:nvPr>
            <p:ph type="subTitle" idx="1"/>
          </p:nvPr>
        </p:nvSpPr>
        <p:spPr>
          <a:xfrm>
            <a:off x="8174735" y="4571999"/>
            <a:ext cx="3377184" cy="1645921"/>
          </a:xfrm>
          <a:noFill/>
        </p:spPr>
        <p:txBody>
          <a:bodyPr>
            <a:normAutofit fontScale="92500" lnSpcReduction="20000"/>
          </a:bodyPr>
          <a:lstStyle/>
          <a:p>
            <a:r>
              <a:rPr lang="en-US" sz="3200" dirty="0">
                <a:latin typeface="Forte" panose="03060902040502070203" pitchFamily="66" charset="0"/>
              </a:rPr>
              <a:t>A Comprehensive Guide</a:t>
            </a:r>
          </a:p>
          <a:p>
            <a:r>
              <a:rPr lang="en-US" sz="3200" dirty="0">
                <a:latin typeface="Forte" panose="03060902040502070203" pitchFamily="66" charset="0"/>
              </a:rPr>
              <a:t>Session 4</a:t>
            </a:r>
          </a:p>
          <a:p>
            <a:r>
              <a:rPr lang="en-US" sz="1600" dirty="0">
                <a:latin typeface="Forte" panose="03060902040502070203" pitchFamily="66" charset="0"/>
              </a:rPr>
              <a:t>6</a:t>
            </a:r>
            <a:r>
              <a:rPr lang="en-US" sz="1600" baseline="30000" dirty="0">
                <a:latin typeface="Forte" panose="03060902040502070203" pitchFamily="66" charset="0"/>
              </a:rPr>
              <a:t>th</a:t>
            </a:r>
            <a:r>
              <a:rPr lang="en-US" sz="1600" dirty="0">
                <a:latin typeface="Forte" panose="03060902040502070203" pitchFamily="66" charset="0"/>
              </a:rPr>
              <a:t> Annual </a:t>
            </a:r>
            <a:r>
              <a:rPr lang="en-US" sz="1600" dirty="0" err="1">
                <a:latin typeface="Forte" panose="03060902040502070203" pitchFamily="66" charset="0"/>
              </a:rPr>
              <a:t>Lifesharing</a:t>
            </a:r>
            <a:r>
              <a:rPr lang="en-US" sz="1600" dirty="0">
                <a:latin typeface="Forte" panose="03060902040502070203" pitchFamily="66" charset="0"/>
              </a:rPr>
              <a:t> Conference, October 15 and 16, 2018</a:t>
            </a:r>
          </a:p>
        </p:txBody>
      </p:sp>
      <p:pic>
        <p:nvPicPr>
          <p:cNvPr id="12" name="Picture 11" descr="C:\Users\cdiehl\Desktop\f0d411e2ce6331e205a56572138ca6c0.jpg">
            <a:extLst>
              <a:ext uri="{FF2B5EF4-FFF2-40B4-BE49-F238E27FC236}">
                <a16:creationId xmlns="" xmlns:a16="http://schemas.microsoft.com/office/drawing/2014/main" id="{08297EF5-0DFA-4F29-8AEB-DE7B82F49F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9099" y="397827"/>
            <a:ext cx="7527850" cy="6062345"/>
          </a:xfrm>
          <a:prstGeom prst="rect">
            <a:avLst/>
          </a:prstGeom>
          <a:noFill/>
          <a:ln>
            <a:noFill/>
          </a:ln>
        </p:spPr>
      </p:pic>
    </p:spTree>
    <p:extLst>
      <p:ext uri="{BB962C8B-B14F-4D97-AF65-F5344CB8AC3E}">
        <p14:creationId xmlns:p14="http://schemas.microsoft.com/office/powerpoint/2010/main" val="3739580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0CD9C510-CB0B-4F64-B3CB-11D9E363AD39}"/>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SESSION 4</a:t>
            </a:r>
          </a:p>
        </p:txBody>
      </p:sp>
      <p:graphicFrame>
        <p:nvGraphicFramePr>
          <p:cNvPr id="5" name="Content Placeholder 2">
            <a:extLst>
              <a:ext uri="{FF2B5EF4-FFF2-40B4-BE49-F238E27FC236}">
                <a16:creationId xmlns="" xmlns:a16="http://schemas.microsoft.com/office/drawing/2014/main" id="{DDCA4CC1-D67C-44AA-9931-816C5DA9989E}"/>
              </a:ext>
            </a:extLst>
          </p:cNvPr>
          <p:cNvGraphicFramePr>
            <a:graphicFrameLocks noGrp="1"/>
          </p:cNvGraphicFramePr>
          <p:nvPr>
            <p:ph idx="1"/>
            <p:extLst>
              <p:ext uri="{D42A27DB-BD31-4B8C-83A1-F6EECF244321}">
                <p14:modId xmlns:p14="http://schemas.microsoft.com/office/powerpoint/2010/main" val="108757809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964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FEFE061-EB8D-40CF-920B-E59DC90FB6AD}"/>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Lifesharing Program Specialist</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5E97983-4CB5-4EE7-BB7F-1CD3295E016E}"/>
              </a:ext>
            </a:extLst>
          </p:cNvPr>
          <p:cNvSpPr>
            <a:spLocks noGrp="1"/>
          </p:cNvSpPr>
          <p:nvPr>
            <p:ph idx="1"/>
          </p:nvPr>
        </p:nvSpPr>
        <p:spPr>
          <a:xfrm>
            <a:off x="4976031" y="963877"/>
            <a:ext cx="6377769" cy="4930246"/>
          </a:xfrm>
        </p:spPr>
        <p:txBody>
          <a:bodyPr anchor="ctr">
            <a:normAutofit lnSpcReduction="10000"/>
          </a:bodyPr>
          <a:lstStyle/>
          <a:p>
            <a:r>
              <a:rPr lang="en-US" sz="2200" dirty="0"/>
              <a:t>Qualified</a:t>
            </a:r>
          </a:p>
          <a:p>
            <a:r>
              <a:rPr lang="en-US" sz="2200" dirty="0"/>
              <a:t>Maximum caseload of 8 homes or 16 individuals, including individuals in other services</a:t>
            </a:r>
          </a:p>
          <a:p>
            <a:r>
              <a:rPr lang="en-US" sz="2200" dirty="0"/>
              <a:t>Responsible for</a:t>
            </a:r>
          </a:p>
          <a:p>
            <a:pPr lvl="1"/>
            <a:r>
              <a:rPr lang="en-US" sz="2200" dirty="0"/>
              <a:t>Assessments (completing, reviewing, signing and distributing)</a:t>
            </a:r>
          </a:p>
          <a:p>
            <a:pPr lvl="1"/>
            <a:r>
              <a:rPr lang="en-US" sz="2200" dirty="0"/>
              <a:t>Developing, reviewing, updating, revising ISP</a:t>
            </a:r>
          </a:p>
          <a:p>
            <a:pPr lvl="1"/>
            <a:r>
              <a:rPr lang="en-US" sz="2200" dirty="0"/>
              <a:t>Attending ISP</a:t>
            </a:r>
          </a:p>
          <a:p>
            <a:pPr lvl="1"/>
            <a:r>
              <a:rPr lang="en-US" sz="2200" dirty="0"/>
              <a:t>Reporting content discrepancies</a:t>
            </a:r>
          </a:p>
          <a:p>
            <a:pPr lvl="1"/>
            <a:r>
              <a:rPr lang="en-US" sz="2200" dirty="0"/>
              <a:t>Implementing the ISP as written</a:t>
            </a:r>
          </a:p>
          <a:p>
            <a:pPr lvl="1"/>
            <a:r>
              <a:rPr lang="en-US" sz="2200" dirty="0"/>
              <a:t>Supervising, monitoring and evaluating services</a:t>
            </a:r>
          </a:p>
          <a:p>
            <a:pPr lvl="1"/>
            <a:r>
              <a:rPr lang="en-US" sz="2200" dirty="0"/>
              <a:t>Reviewing documentation</a:t>
            </a:r>
          </a:p>
          <a:p>
            <a:pPr lvl="1"/>
            <a:r>
              <a:rPr lang="en-US" sz="2200" dirty="0"/>
              <a:t>Coordinating services and supports to individual and family</a:t>
            </a:r>
          </a:p>
          <a:p>
            <a:pPr lvl="1"/>
            <a:endParaRPr lang="en-US" sz="2200" dirty="0"/>
          </a:p>
        </p:txBody>
      </p:sp>
    </p:spTree>
    <p:extLst>
      <p:ext uri="{BB962C8B-B14F-4D97-AF65-F5344CB8AC3E}">
        <p14:creationId xmlns:p14="http://schemas.microsoft.com/office/powerpoint/2010/main" val="2007332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9EBCB71-87CF-4D0B-BBEF-078B7A20C725}"/>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Lifesharing Program Specialist</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F3A9431-32E7-4A2B-B380-1E123DA912B2}"/>
              </a:ext>
            </a:extLst>
          </p:cNvPr>
          <p:cNvSpPr>
            <a:spLocks noGrp="1"/>
          </p:cNvSpPr>
          <p:nvPr>
            <p:ph idx="1"/>
          </p:nvPr>
        </p:nvSpPr>
        <p:spPr>
          <a:xfrm>
            <a:off x="4976031" y="963877"/>
            <a:ext cx="6377769" cy="4930246"/>
          </a:xfrm>
        </p:spPr>
        <p:txBody>
          <a:bodyPr anchor="ctr">
            <a:normAutofit/>
          </a:bodyPr>
          <a:lstStyle/>
          <a:p>
            <a:r>
              <a:rPr lang="en-US" sz="2400"/>
              <a:t>Provide support—family and individual</a:t>
            </a:r>
          </a:p>
          <a:p>
            <a:r>
              <a:rPr lang="en-US" sz="2400"/>
              <a:t>Assure that supervision requirements are understood and met by the family</a:t>
            </a:r>
          </a:p>
          <a:p>
            <a:r>
              <a:rPr lang="en-US" sz="2400"/>
              <a:t>Assure individual is attending all medical and social service appointments</a:t>
            </a:r>
          </a:p>
          <a:p>
            <a:r>
              <a:rPr lang="en-US" sz="2400"/>
              <a:t>Assure individual is attending job, school, or other non-residential programming identified in ISP</a:t>
            </a:r>
          </a:p>
          <a:p>
            <a:r>
              <a:rPr lang="en-US" sz="2400"/>
              <a:t>Provide support, technical assistance and training to family and individual as needed </a:t>
            </a:r>
          </a:p>
        </p:txBody>
      </p:sp>
    </p:spTree>
    <p:extLst>
      <p:ext uri="{BB962C8B-B14F-4D97-AF65-F5344CB8AC3E}">
        <p14:creationId xmlns:p14="http://schemas.microsoft.com/office/powerpoint/2010/main" val="405229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B2F6D0-A626-4D3C-B905-3013995C0C5E}"/>
              </a:ext>
            </a:extLst>
          </p:cNvPr>
          <p:cNvSpPr>
            <a:spLocks noGrp="1"/>
          </p:cNvSpPr>
          <p:nvPr>
            <p:ph type="title"/>
          </p:nvPr>
        </p:nvSpPr>
        <p:spPr/>
        <p:txBody>
          <a:bodyPr/>
          <a:lstStyle/>
          <a:p>
            <a:pPr algn="ctr"/>
            <a:r>
              <a:rPr lang="en-US" dirty="0" err="1">
                <a:latin typeface="Forte" panose="03060902040502070203" pitchFamily="66" charset="0"/>
              </a:rPr>
              <a:t>Lifesharing</a:t>
            </a:r>
            <a:r>
              <a:rPr lang="en-US" dirty="0">
                <a:latin typeface="Forte" panose="03060902040502070203" pitchFamily="66" charset="0"/>
              </a:rPr>
              <a:t> or Family Living?</a:t>
            </a:r>
          </a:p>
        </p:txBody>
      </p:sp>
      <p:sp>
        <p:nvSpPr>
          <p:cNvPr id="3" name="Content Placeholder 2">
            <a:extLst>
              <a:ext uri="{FF2B5EF4-FFF2-40B4-BE49-F238E27FC236}">
                <a16:creationId xmlns="" xmlns:a16="http://schemas.microsoft.com/office/drawing/2014/main" id="{35723D5B-8318-48A0-8064-FA671EE1A9AD}"/>
              </a:ext>
            </a:extLst>
          </p:cNvPr>
          <p:cNvSpPr>
            <a:spLocks noGrp="1"/>
          </p:cNvSpPr>
          <p:nvPr>
            <p:ph idx="1"/>
          </p:nvPr>
        </p:nvSpPr>
        <p:spPr/>
        <p:txBody>
          <a:bodyPr/>
          <a:lstStyle/>
          <a:p>
            <a:pPr marL="0" indent="0">
              <a:buNone/>
            </a:pPr>
            <a:endParaRPr lang="en-US" altLang="en-US" dirty="0"/>
          </a:p>
          <a:p>
            <a:pPr marL="0" indent="0" algn="ctr">
              <a:buNone/>
            </a:pPr>
            <a:r>
              <a:rPr lang="en-US" altLang="en-US" sz="3200" dirty="0"/>
              <a:t>Over the years, there has been a great deal of discussion about the name “Family Living.”  Some felt Family Living seemed like an attempt to replace birth families.  To better describe the support, the State Subcommittee (now the </a:t>
            </a:r>
            <a:r>
              <a:rPr lang="en-US" altLang="en-US" sz="3200" dirty="0" err="1"/>
              <a:t>Lifesharing</a:t>
            </a:r>
            <a:r>
              <a:rPr lang="en-US" altLang="en-US" sz="3200" dirty="0"/>
              <a:t> Coalition) voted to change the name to </a:t>
            </a:r>
            <a:r>
              <a:rPr lang="en-US" altLang="en-US" sz="3200" dirty="0" err="1"/>
              <a:t>Lifesharing</a:t>
            </a:r>
            <a:r>
              <a:rPr lang="en-US" altLang="en-US" sz="3200" dirty="0"/>
              <a:t> through Family Living.  When/if the new regulations are approved and take affect, the service will be re-named </a:t>
            </a:r>
          </a:p>
          <a:p>
            <a:pPr marL="0" indent="0" algn="ctr">
              <a:buNone/>
            </a:pPr>
            <a:r>
              <a:rPr lang="en-US" altLang="en-US" sz="3200" dirty="0"/>
              <a:t>Life Sharing.</a:t>
            </a:r>
          </a:p>
          <a:p>
            <a:endParaRPr lang="en-US" dirty="0"/>
          </a:p>
        </p:txBody>
      </p:sp>
    </p:spTree>
    <p:extLst>
      <p:ext uri="{BB962C8B-B14F-4D97-AF65-F5344CB8AC3E}">
        <p14:creationId xmlns:p14="http://schemas.microsoft.com/office/powerpoint/2010/main" val="1849331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F86E7E7-F6FE-4236-AF90-B04805BE2420}"/>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Lifesharing Family</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3E20043-C8AE-48A3-98AE-4DF94E030517}"/>
              </a:ext>
            </a:extLst>
          </p:cNvPr>
          <p:cNvSpPr>
            <a:spLocks noGrp="1"/>
          </p:cNvSpPr>
          <p:nvPr>
            <p:ph idx="1"/>
          </p:nvPr>
        </p:nvSpPr>
        <p:spPr>
          <a:xfrm>
            <a:off x="4976031" y="963877"/>
            <a:ext cx="6377769" cy="4930246"/>
          </a:xfrm>
        </p:spPr>
        <p:txBody>
          <a:bodyPr anchor="ctr">
            <a:normAutofit/>
          </a:bodyPr>
          <a:lstStyle/>
          <a:p>
            <a:r>
              <a:rPr lang="en-US" sz="2400"/>
              <a:t>Respect individual as member of family</a:t>
            </a:r>
          </a:p>
          <a:p>
            <a:r>
              <a:rPr lang="en-US" sz="2400"/>
              <a:t>Help the individual develop relationships and connect to the family and their community</a:t>
            </a:r>
          </a:p>
          <a:p>
            <a:r>
              <a:rPr lang="en-US" sz="2400"/>
              <a:t>Meet the individual’s health, safety and welfare </a:t>
            </a:r>
          </a:p>
          <a:p>
            <a:r>
              <a:rPr lang="en-US" sz="2400"/>
              <a:t>Meet requirements of contract</a:t>
            </a:r>
          </a:p>
          <a:p>
            <a:r>
              <a:rPr lang="en-US" sz="2400"/>
              <a:t>Participate in ISP process</a:t>
            </a:r>
          </a:p>
          <a:p>
            <a:r>
              <a:rPr lang="en-US" sz="2400"/>
              <a:t>Meet documentation requirements</a:t>
            </a:r>
          </a:p>
          <a:p>
            <a:r>
              <a:rPr lang="en-US" sz="2400"/>
              <a:t>Provide access to home and individual at agency, county or state request</a:t>
            </a:r>
          </a:p>
        </p:txBody>
      </p:sp>
    </p:spTree>
    <p:extLst>
      <p:ext uri="{BB962C8B-B14F-4D97-AF65-F5344CB8AC3E}">
        <p14:creationId xmlns:p14="http://schemas.microsoft.com/office/powerpoint/2010/main" val="1406909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DE7DEA-D3FB-4C85-BBB8-2CDA35086B69}"/>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Lifesharing Family</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829CB971-0773-408B-8264-896F53024772}"/>
              </a:ext>
            </a:extLst>
          </p:cNvPr>
          <p:cNvSpPr>
            <a:spLocks noGrp="1"/>
          </p:cNvSpPr>
          <p:nvPr>
            <p:ph idx="1"/>
          </p:nvPr>
        </p:nvSpPr>
        <p:spPr>
          <a:xfrm>
            <a:off x="4976031" y="963877"/>
            <a:ext cx="6377769" cy="4930246"/>
          </a:xfrm>
        </p:spPr>
        <p:txBody>
          <a:bodyPr anchor="ctr">
            <a:normAutofit/>
          </a:bodyPr>
          <a:lstStyle/>
          <a:p>
            <a:r>
              <a:rPr lang="en-US" sz="2400"/>
              <a:t>ALWAYS provide for supervision needs</a:t>
            </a:r>
          </a:p>
          <a:p>
            <a:r>
              <a:rPr lang="en-US" sz="2400"/>
              <a:t>Facilitate medical/social service appointments</a:t>
            </a:r>
          </a:p>
          <a:p>
            <a:r>
              <a:rPr lang="en-US" sz="2400"/>
              <a:t>Medication Administration</a:t>
            </a:r>
          </a:p>
          <a:p>
            <a:r>
              <a:rPr lang="en-US" sz="2400"/>
              <a:t>Get and document 24 hours of training each year</a:t>
            </a:r>
          </a:p>
          <a:p>
            <a:r>
              <a:rPr lang="en-US" sz="2400"/>
              <a:t>Assure proper financial documentation</a:t>
            </a:r>
          </a:p>
          <a:p>
            <a:r>
              <a:rPr lang="en-US" sz="2400"/>
              <a:t>Maintain home to meet licensing standards</a:t>
            </a:r>
          </a:p>
          <a:p>
            <a:endParaRPr lang="en-US" sz="2400"/>
          </a:p>
        </p:txBody>
      </p:sp>
    </p:spTree>
    <p:extLst>
      <p:ext uri="{BB962C8B-B14F-4D97-AF65-F5344CB8AC3E}">
        <p14:creationId xmlns:p14="http://schemas.microsoft.com/office/powerpoint/2010/main" val="2311795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E63CA92-A55C-4F58-92CE-90E8724DF2E8}"/>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Lifesharing Agency</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318064E5-BA4B-4414-8EBB-3FBC666D29B8}"/>
              </a:ext>
            </a:extLst>
          </p:cNvPr>
          <p:cNvSpPr>
            <a:spLocks noGrp="1"/>
          </p:cNvSpPr>
          <p:nvPr>
            <p:ph idx="1"/>
          </p:nvPr>
        </p:nvSpPr>
        <p:spPr>
          <a:xfrm>
            <a:off x="4976031" y="963877"/>
            <a:ext cx="6377769" cy="4930246"/>
          </a:xfrm>
        </p:spPr>
        <p:txBody>
          <a:bodyPr anchor="ctr">
            <a:normAutofit/>
          </a:bodyPr>
          <a:lstStyle/>
          <a:p>
            <a:r>
              <a:rPr lang="en-US" sz="2400"/>
              <a:t>Assure lifesharing family meets qualifications, background checks, provides family physicals</a:t>
            </a:r>
          </a:p>
          <a:p>
            <a:r>
              <a:rPr lang="en-US" sz="2400"/>
              <a:t>Maintain training record</a:t>
            </a:r>
          </a:p>
          <a:p>
            <a:r>
              <a:rPr lang="en-US" sz="2400"/>
              <a:t>Provide on-call system 24/7</a:t>
            </a:r>
          </a:p>
          <a:p>
            <a:r>
              <a:rPr lang="en-US" sz="2400"/>
              <a:t>Provide access to training resources</a:t>
            </a:r>
          </a:p>
          <a:p>
            <a:r>
              <a:rPr lang="en-US" sz="2400"/>
              <a:t>Provide supports for the family</a:t>
            </a:r>
          </a:p>
          <a:p>
            <a:r>
              <a:rPr lang="en-US" sz="2400"/>
              <a:t>Assure ISP is followed</a:t>
            </a:r>
          </a:p>
          <a:p>
            <a:r>
              <a:rPr lang="en-US" sz="2400"/>
              <a:t>Balance:  Regulations, family</a:t>
            </a:r>
          </a:p>
          <a:p>
            <a:r>
              <a:rPr lang="en-US" sz="2400"/>
              <a:t>SUPPORT—Lifesharing Program Specialist, family, and individual</a:t>
            </a:r>
          </a:p>
          <a:p>
            <a:endParaRPr lang="en-US" sz="2400"/>
          </a:p>
        </p:txBody>
      </p:sp>
    </p:spTree>
    <p:extLst>
      <p:ext uri="{BB962C8B-B14F-4D97-AF65-F5344CB8AC3E}">
        <p14:creationId xmlns:p14="http://schemas.microsoft.com/office/powerpoint/2010/main" val="3676233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32BF793-06D3-437D-BBA4-7C853F939450}"/>
              </a:ext>
            </a:extLst>
          </p:cNvPr>
          <p:cNvSpPr>
            <a:spLocks noGrp="1"/>
          </p:cNvSpPr>
          <p:nvPr>
            <p:ph type="title"/>
          </p:nvPr>
        </p:nvSpPr>
        <p:spPr>
          <a:xfrm>
            <a:off x="838200" y="963877"/>
            <a:ext cx="3494362" cy="4930246"/>
          </a:xfrm>
        </p:spPr>
        <p:txBody>
          <a:bodyPr>
            <a:normAutofit/>
          </a:bodyPr>
          <a:lstStyle/>
          <a:p>
            <a:pPr algn="r"/>
            <a:r>
              <a:rPr lang="en-US" dirty="0" err="1">
                <a:solidFill>
                  <a:schemeClr val="accent1"/>
                </a:solidFill>
              </a:rPr>
              <a:t>Lifesharing</a:t>
            </a:r>
            <a:r>
              <a:rPr lang="en-US" dirty="0">
                <a:solidFill>
                  <a:schemeClr val="accent1"/>
                </a:solidFill>
              </a:rPr>
              <a:t>:  The Service</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B6AB8A32-4066-429C-A5CE-A85CF3B67CBC}"/>
              </a:ext>
            </a:extLst>
          </p:cNvPr>
          <p:cNvSpPr>
            <a:spLocks noGrp="1"/>
          </p:cNvSpPr>
          <p:nvPr>
            <p:ph idx="1"/>
          </p:nvPr>
        </p:nvSpPr>
        <p:spPr>
          <a:xfrm>
            <a:off x="4976031" y="963877"/>
            <a:ext cx="6377769" cy="4930246"/>
          </a:xfrm>
        </p:spPr>
        <p:txBody>
          <a:bodyPr anchor="ctr">
            <a:normAutofit/>
          </a:bodyPr>
          <a:lstStyle/>
          <a:p>
            <a:r>
              <a:rPr lang="en-US" sz="2400" dirty="0" err="1"/>
              <a:t>Lifesharing</a:t>
            </a:r>
            <a:r>
              <a:rPr lang="en-US" sz="2400" dirty="0"/>
              <a:t> home</a:t>
            </a:r>
          </a:p>
          <a:p>
            <a:r>
              <a:rPr lang="en-US" sz="2400" dirty="0"/>
              <a:t>6500 regulations</a:t>
            </a:r>
          </a:p>
          <a:p>
            <a:r>
              <a:rPr lang="en-US" sz="2400" dirty="0"/>
              <a:t>Chapter 51/6100 regulations</a:t>
            </a:r>
          </a:p>
          <a:p>
            <a:r>
              <a:rPr lang="en-US" sz="2400" dirty="0"/>
              <a:t>Approved Program Capacity &amp; Noncontiguous Clearance</a:t>
            </a:r>
          </a:p>
          <a:p>
            <a:r>
              <a:rPr lang="en-US" sz="2400" dirty="0"/>
              <a:t>Self Inspection</a:t>
            </a:r>
          </a:p>
          <a:p>
            <a:r>
              <a:rPr lang="en-US" sz="2400" dirty="0"/>
              <a:t>Promise</a:t>
            </a:r>
          </a:p>
          <a:p>
            <a:r>
              <a:rPr lang="en-US" sz="2400" dirty="0"/>
              <a:t>Contract</a:t>
            </a:r>
          </a:p>
          <a:p>
            <a:r>
              <a:rPr lang="en-US" sz="2400" dirty="0"/>
              <a:t>Monitoring</a:t>
            </a:r>
          </a:p>
        </p:txBody>
      </p:sp>
    </p:spTree>
    <p:extLst>
      <p:ext uri="{BB962C8B-B14F-4D97-AF65-F5344CB8AC3E}">
        <p14:creationId xmlns:p14="http://schemas.microsoft.com/office/powerpoint/2010/main" val="1644437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61D486-CEE4-450C-BE75-AE85EA93B652}"/>
              </a:ext>
            </a:extLst>
          </p:cNvPr>
          <p:cNvSpPr>
            <a:spLocks noGrp="1"/>
          </p:cNvSpPr>
          <p:nvPr>
            <p:ph type="title"/>
          </p:nvPr>
        </p:nvSpPr>
        <p:spPr>
          <a:xfrm>
            <a:off x="838200" y="365125"/>
            <a:ext cx="10515600" cy="1325563"/>
          </a:xfrm>
        </p:spPr>
        <p:txBody>
          <a:bodyPr>
            <a:normAutofit/>
          </a:bodyPr>
          <a:lstStyle/>
          <a:p>
            <a:r>
              <a:rPr lang="en-US"/>
              <a:t>Licensing</a:t>
            </a:r>
          </a:p>
        </p:txBody>
      </p:sp>
      <p:graphicFrame>
        <p:nvGraphicFramePr>
          <p:cNvPr id="5" name="Content Placeholder 2">
            <a:extLst>
              <a:ext uri="{FF2B5EF4-FFF2-40B4-BE49-F238E27FC236}">
                <a16:creationId xmlns="" xmlns:a16="http://schemas.microsoft.com/office/drawing/2014/main" id="{EA72E00F-4C84-417C-B824-D171AAE4EFC2}"/>
              </a:ext>
            </a:extLst>
          </p:cNvPr>
          <p:cNvGraphicFramePr>
            <a:graphicFrameLocks noGrp="1"/>
          </p:cNvGraphicFramePr>
          <p:nvPr>
            <p:ph idx="1"/>
            <p:extLst>
              <p:ext uri="{D42A27DB-BD31-4B8C-83A1-F6EECF244321}">
                <p14:modId xmlns:p14="http://schemas.microsoft.com/office/powerpoint/2010/main" val="24837324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7672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0FF0005-CEB7-4859-833B-41CC5067A06D}"/>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Opening a new Lifesharing home</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848C954-C7A9-4D2C-B6F3-9477CB06CADB}"/>
              </a:ext>
            </a:extLst>
          </p:cNvPr>
          <p:cNvSpPr>
            <a:spLocks noGrp="1"/>
          </p:cNvSpPr>
          <p:nvPr>
            <p:ph idx="1"/>
          </p:nvPr>
        </p:nvSpPr>
        <p:spPr>
          <a:xfrm>
            <a:off x="4976031" y="963877"/>
            <a:ext cx="6377769" cy="4930246"/>
          </a:xfrm>
        </p:spPr>
        <p:txBody>
          <a:bodyPr anchor="ctr">
            <a:normAutofit/>
          </a:bodyPr>
          <a:lstStyle/>
          <a:p>
            <a:r>
              <a:rPr lang="en-US" sz="2400"/>
              <a:t>After 30 days in a new home, the home must be licensed</a:t>
            </a:r>
          </a:p>
          <a:p>
            <a:r>
              <a:rPr lang="en-US" sz="2400"/>
              <a:t>Contiguous site</a:t>
            </a:r>
          </a:p>
          <a:p>
            <a:r>
              <a:rPr lang="en-US" sz="2400"/>
              <a:t>Licensing form</a:t>
            </a:r>
          </a:p>
          <a:p>
            <a:r>
              <a:rPr lang="en-US" sz="2400"/>
              <a:t>At next scheduled license review, the home will be inspected</a:t>
            </a:r>
          </a:p>
        </p:txBody>
      </p:sp>
    </p:spTree>
    <p:extLst>
      <p:ext uri="{BB962C8B-B14F-4D97-AF65-F5344CB8AC3E}">
        <p14:creationId xmlns:p14="http://schemas.microsoft.com/office/powerpoint/2010/main" val="1131412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99E72779-CFBD-47E3-88C6-20037A953551}"/>
              </a:ext>
            </a:extLst>
          </p:cNvPr>
          <p:cNvSpPr>
            <a:spLocks noGrp="1"/>
          </p:cNvSpPr>
          <p:nvPr>
            <p:ph type="title"/>
          </p:nvPr>
        </p:nvSpPr>
        <p:spPr>
          <a:xfrm>
            <a:off x="640079" y="2053641"/>
            <a:ext cx="3669161" cy="2760098"/>
          </a:xfrm>
        </p:spPr>
        <p:txBody>
          <a:bodyPr>
            <a:normAutofit/>
          </a:bodyPr>
          <a:lstStyle/>
          <a:p>
            <a:r>
              <a:rPr lang="en-US">
                <a:solidFill>
                  <a:srgbClr val="FFFFFF"/>
                </a:solidFill>
              </a:rPr>
              <a:t>Requirements</a:t>
            </a:r>
          </a:p>
        </p:txBody>
      </p:sp>
      <p:sp>
        <p:nvSpPr>
          <p:cNvPr id="3" name="Content Placeholder 2">
            <a:extLst>
              <a:ext uri="{FF2B5EF4-FFF2-40B4-BE49-F238E27FC236}">
                <a16:creationId xmlns="" xmlns:a16="http://schemas.microsoft.com/office/drawing/2014/main" id="{884C58A1-9665-42A2-8100-DAC5F30BA045}"/>
              </a:ext>
            </a:extLst>
          </p:cNvPr>
          <p:cNvSpPr>
            <a:spLocks noGrp="1"/>
          </p:cNvSpPr>
          <p:nvPr>
            <p:ph idx="1"/>
          </p:nvPr>
        </p:nvSpPr>
        <p:spPr>
          <a:xfrm>
            <a:off x="6090574" y="801866"/>
            <a:ext cx="5306084" cy="5230634"/>
          </a:xfrm>
        </p:spPr>
        <p:txBody>
          <a:bodyPr anchor="ctr">
            <a:normAutofit/>
          </a:bodyPr>
          <a:lstStyle/>
          <a:p>
            <a:pPr>
              <a:buFont typeface="Wingdings" pitchFamily="1" charset="2"/>
              <a:buChar char="§"/>
              <a:defRPr/>
            </a:pPr>
            <a:r>
              <a:rPr lang="en-US" altLang="en-US" sz="2400" dirty="0">
                <a:solidFill>
                  <a:srgbClr val="000000"/>
                </a:solidFill>
              </a:rPr>
              <a:t>FAMILY CLEARANCES AND PHYSICALS</a:t>
            </a:r>
          </a:p>
          <a:p>
            <a:pPr>
              <a:buFont typeface="Wingdings" pitchFamily="1" charset="2"/>
              <a:buChar char="§"/>
              <a:defRPr/>
            </a:pPr>
            <a:r>
              <a:rPr lang="en-US" altLang="en-US" sz="2400" dirty="0">
                <a:solidFill>
                  <a:srgbClr val="000000"/>
                </a:solidFill>
              </a:rPr>
              <a:t>24 HOURS OF TRAINING FOR THE PRIMARY PROVIDER</a:t>
            </a:r>
          </a:p>
          <a:p>
            <a:pPr>
              <a:buFont typeface="Wingdings" pitchFamily="1" charset="2"/>
              <a:buChar char="§"/>
              <a:defRPr/>
            </a:pPr>
            <a:r>
              <a:rPr lang="en-US" altLang="en-US" sz="2400" dirty="0">
                <a:solidFill>
                  <a:srgbClr val="000000"/>
                </a:solidFill>
              </a:rPr>
              <a:t>FIRE SAFETY</a:t>
            </a:r>
          </a:p>
          <a:p>
            <a:pPr lvl="1">
              <a:buFont typeface="Wingdings" pitchFamily="1" charset="2"/>
              <a:buChar char="§"/>
              <a:defRPr/>
            </a:pPr>
            <a:r>
              <a:rPr lang="en-US" altLang="en-US" dirty="0">
                <a:solidFill>
                  <a:srgbClr val="000000"/>
                </a:solidFill>
              </a:rPr>
              <a:t>FIRE EXTINGUISHERS</a:t>
            </a:r>
          </a:p>
          <a:p>
            <a:pPr lvl="1">
              <a:buFont typeface="Wingdings" pitchFamily="1" charset="2"/>
              <a:buChar char="§"/>
              <a:defRPr/>
            </a:pPr>
            <a:r>
              <a:rPr lang="en-US" altLang="en-US" dirty="0">
                <a:solidFill>
                  <a:srgbClr val="000000"/>
                </a:solidFill>
              </a:rPr>
              <a:t>SMOKE DETECTORS</a:t>
            </a:r>
          </a:p>
          <a:p>
            <a:pPr lvl="1">
              <a:buFont typeface="Wingdings" pitchFamily="1" charset="2"/>
              <a:buChar char="§"/>
              <a:defRPr/>
            </a:pPr>
            <a:r>
              <a:rPr lang="en-US" altLang="en-US" dirty="0">
                <a:solidFill>
                  <a:srgbClr val="000000"/>
                </a:solidFill>
              </a:rPr>
              <a:t>FURNACE CLEANING</a:t>
            </a:r>
          </a:p>
          <a:p>
            <a:pPr lvl="1">
              <a:buFont typeface="Wingdings" pitchFamily="1" charset="2"/>
              <a:buChar char="§"/>
              <a:defRPr/>
            </a:pPr>
            <a:r>
              <a:rPr lang="en-US" altLang="en-US" dirty="0">
                <a:solidFill>
                  <a:srgbClr val="000000"/>
                </a:solidFill>
              </a:rPr>
              <a:t>UNOBSTRUCTED EGRESS</a:t>
            </a:r>
            <a:endParaRPr lang="en-US" dirty="0">
              <a:solidFill>
                <a:srgbClr val="000000"/>
              </a:solidFill>
            </a:endParaRPr>
          </a:p>
        </p:txBody>
      </p:sp>
    </p:spTree>
    <p:extLst>
      <p:ext uri="{BB962C8B-B14F-4D97-AF65-F5344CB8AC3E}">
        <p14:creationId xmlns:p14="http://schemas.microsoft.com/office/powerpoint/2010/main" val="3241878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F10B35F-3E10-4285-A5D1-032236DC742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First aid kit</a:t>
            </a:r>
          </a:p>
        </p:txBody>
      </p:sp>
      <p:sp>
        <p:nvSpPr>
          <p:cNvPr id="3" name="Content Placeholder 2">
            <a:extLst>
              <a:ext uri="{FF2B5EF4-FFF2-40B4-BE49-F238E27FC236}">
                <a16:creationId xmlns="" xmlns:a16="http://schemas.microsoft.com/office/drawing/2014/main" id="{0232CADF-3FC0-4960-B68C-31ADE9C645F5}"/>
              </a:ext>
            </a:extLst>
          </p:cNvPr>
          <p:cNvSpPr>
            <a:spLocks noGrp="1"/>
          </p:cNvSpPr>
          <p:nvPr>
            <p:ph idx="1"/>
          </p:nvPr>
        </p:nvSpPr>
        <p:spPr>
          <a:xfrm>
            <a:off x="643468" y="2638044"/>
            <a:ext cx="3363974" cy="3415622"/>
          </a:xfrm>
        </p:spPr>
        <p:txBody>
          <a:bodyPr>
            <a:normAutofit/>
          </a:bodyPr>
          <a:lstStyle/>
          <a:p>
            <a:pPr>
              <a:buFontTx/>
              <a:buAutoNum type="arabicPeriod"/>
              <a:defRPr/>
            </a:pPr>
            <a:r>
              <a:rPr lang="en-US" altLang="en-US" sz="1700" dirty="0">
                <a:solidFill>
                  <a:schemeClr val="bg1"/>
                </a:solidFill>
              </a:rPr>
              <a:t>ASSORTMENT OF ADHESIVE BANDAGES</a:t>
            </a:r>
          </a:p>
          <a:p>
            <a:pPr>
              <a:buFontTx/>
              <a:buAutoNum type="arabicPeriod"/>
              <a:defRPr/>
            </a:pPr>
            <a:r>
              <a:rPr lang="en-US" altLang="en-US" sz="1700" dirty="0">
                <a:solidFill>
                  <a:schemeClr val="bg1"/>
                </a:solidFill>
              </a:rPr>
              <a:t>STERILE GAUZE PADS</a:t>
            </a:r>
          </a:p>
          <a:p>
            <a:pPr>
              <a:buFontTx/>
              <a:buAutoNum type="arabicPeriod"/>
              <a:defRPr/>
            </a:pPr>
            <a:r>
              <a:rPr lang="en-US" altLang="en-US" sz="1700" dirty="0">
                <a:solidFill>
                  <a:schemeClr val="bg1"/>
                </a:solidFill>
              </a:rPr>
              <a:t>ANTISEPTIC</a:t>
            </a:r>
          </a:p>
          <a:p>
            <a:pPr>
              <a:buFontTx/>
              <a:buAutoNum type="arabicPeriod"/>
              <a:defRPr/>
            </a:pPr>
            <a:r>
              <a:rPr lang="en-US" altLang="en-US" sz="1700" dirty="0">
                <a:solidFill>
                  <a:schemeClr val="bg1"/>
                </a:solidFill>
              </a:rPr>
              <a:t>TWEEZERS</a:t>
            </a:r>
          </a:p>
          <a:p>
            <a:pPr>
              <a:buFontTx/>
              <a:buAutoNum type="arabicPeriod"/>
              <a:defRPr/>
            </a:pPr>
            <a:r>
              <a:rPr lang="en-US" altLang="en-US" sz="1700" dirty="0">
                <a:solidFill>
                  <a:schemeClr val="bg1"/>
                </a:solidFill>
              </a:rPr>
              <a:t>TAPE</a:t>
            </a:r>
          </a:p>
          <a:p>
            <a:pPr>
              <a:buFontTx/>
              <a:buAutoNum type="arabicPeriod"/>
              <a:defRPr/>
            </a:pPr>
            <a:r>
              <a:rPr lang="en-US" altLang="en-US" sz="1700" dirty="0">
                <a:solidFill>
                  <a:schemeClr val="bg1"/>
                </a:solidFill>
              </a:rPr>
              <a:t>SCISSORS</a:t>
            </a:r>
          </a:p>
          <a:p>
            <a:pPr>
              <a:buFontTx/>
              <a:buAutoNum type="arabicPeriod"/>
              <a:defRPr/>
            </a:pPr>
            <a:r>
              <a:rPr lang="en-US" altLang="en-US" sz="1700" dirty="0">
                <a:solidFill>
                  <a:schemeClr val="bg1"/>
                </a:solidFill>
              </a:rPr>
              <a:t>NOTE EXPIRATION DATES ON OTHER MISC. ITEMS IN THE KIT</a:t>
            </a:r>
          </a:p>
          <a:p>
            <a:endParaRPr lang="en-US" sz="1700" dirty="0">
              <a:solidFill>
                <a:schemeClr val="bg1"/>
              </a:solidFill>
            </a:endParaRPr>
          </a:p>
        </p:txBody>
      </p:sp>
      <p:pic>
        <p:nvPicPr>
          <p:cNvPr id="7" name="Picture 6" descr="A close up of a device&#10;&#10;Description generated with high confidence">
            <a:extLst>
              <a:ext uri="{FF2B5EF4-FFF2-40B4-BE49-F238E27FC236}">
                <a16:creationId xmlns="" xmlns:a16="http://schemas.microsoft.com/office/drawing/2014/main" id="{29E9DC99-26FC-419F-9F44-F1468B822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763" y="845769"/>
            <a:ext cx="6250769" cy="5005595"/>
          </a:xfrm>
          <a:prstGeom prst="rect">
            <a:avLst/>
          </a:prstGeom>
        </p:spPr>
      </p:pic>
    </p:spTree>
    <p:extLst>
      <p:ext uri="{BB962C8B-B14F-4D97-AF65-F5344CB8AC3E}">
        <p14:creationId xmlns:p14="http://schemas.microsoft.com/office/powerpoint/2010/main" val="257838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269BB2D8-06FA-40F3-BED6-E0520B697D23}"/>
              </a:ext>
            </a:extLst>
          </p:cNvPr>
          <p:cNvSpPr>
            <a:spLocks noGrp="1"/>
          </p:cNvSpPr>
          <p:nvPr>
            <p:ph type="title"/>
          </p:nvPr>
        </p:nvSpPr>
        <p:spPr>
          <a:xfrm>
            <a:off x="6094105" y="802955"/>
            <a:ext cx="4977976" cy="1454051"/>
          </a:xfrm>
        </p:spPr>
        <p:txBody>
          <a:bodyPr>
            <a:normAutofit/>
          </a:bodyPr>
          <a:lstStyle/>
          <a:p>
            <a:r>
              <a:rPr lang="en-US">
                <a:solidFill>
                  <a:srgbClr val="000000"/>
                </a:solidFill>
              </a:rPr>
              <a:t>Other considerations</a:t>
            </a:r>
          </a:p>
        </p:txBody>
      </p:sp>
      <p:sp>
        <p:nvSpPr>
          <p:cNvPr id="14" name="Freeform 62">
            <a:extLst>
              <a:ext uri="{FF2B5EF4-FFF2-40B4-BE49-F238E27FC236}">
                <a16:creationId xmlns=""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ouse">
            <a:extLst>
              <a:ext uri="{FF2B5EF4-FFF2-40B4-BE49-F238E27FC236}">
                <a16:creationId xmlns="" xmlns:a16="http://schemas.microsoft.com/office/drawing/2014/main" id="{DC763A10-007F-4F1D-9C84-2E2040CFF8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 xmlns:a16="http://schemas.microsoft.com/office/drawing/2014/main" id="{0D3F5CF0-8BC6-4D47-8587-0DE3F11E4DE8}"/>
              </a:ext>
            </a:extLst>
          </p:cNvPr>
          <p:cNvSpPr>
            <a:spLocks noGrp="1"/>
          </p:cNvSpPr>
          <p:nvPr>
            <p:ph idx="1"/>
          </p:nvPr>
        </p:nvSpPr>
        <p:spPr>
          <a:xfrm>
            <a:off x="6090574" y="2421682"/>
            <a:ext cx="4977578" cy="3639289"/>
          </a:xfrm>
        </p:spPr>
        <p:txBody>
          <a:bodyPr anchor="ctr">
            <a:normAutofit/>
          </a:bodyPr>
          <a:lstStyle/>
          <a:p>
            <a:pPr>
              <a:buFont typeface="Wingdings" pitchFamily="1" charset="2"/>
              <a:buChar char="§"/>
              <a:defRPr/>
            </a:pPr>
            <a:r>
              <a:rPr lang="en-US" altLang="en-US" sz="2000" dirty="0">
                <a:solidFill>
                  <a:srgbClr val="000000"/>
                </a:solidFill>
              </a:rPr>
              <a:t>Guns and ammunition</a:t>
            </a:r>
          </a:p>
          <a:p>
            <a:pPr>
              <a:buFont typeface="Wingdings" pitchFamily="1" charset="2"/>
              <a:buChar char="§"/>
              <a:defRPr/>
            </a:pPr>
            <a:r>
              <a:rPr lang="en-US" altLang="en-US" sz="2000" dirty="0">
                <a:solidFill>
                  <a:srgbClr val="000000"/>
                </a:solidFill>
              </a:rPr>
              <a:t>Pool access</a:t>
            </a:r>
          </a:p>
          <a:p>
            <a:pPr>
              <a:buFont typeface="Wingdings" pitchFamily="1" charset="2"/>
              <a:buChar char="§"/>
              <a:defRPr/>
            </a:pPr>
            <a:r>
              <a:rPr lang="en-US" altLang="en-US" sz="2000" dirty="0">
                <a:solidFill>
                  <a:srgbClr val="000000"/>
                </a:solidFill>
              </a:rPr>
              <a:t>Room size</a:t>
            </a:r>
          </a:p>
          <a:p>
            <a:pPr>
              <a:buFont typeface="Wingdings" pitchFamily="1" charset="2"/>
              <a:buChar char="§"/>
              <a:defRPr/>
            </a:pPr>
            <a:r>
              <a:rPr lang="en-US" altLang="en-US" sz="2000" dirty="0">
                <a:solidFill>
                  <a:srgbClr val="000000"/>
                </a:solidFill>
              </a:rPr>
              <a:t>Closet space</a:t>
            </a:r>
          </a:p>
          <a:p>
            <a:pPr>
              <a:buFont typeface="Wingdings" pitchFamily="1" charset="2"/>
              <a:buChar char="§"/>
              <a:defRPr/>
            </a:pPr>
            <a:r>
              <a:rPr lang="en-US" altLang="en-US" sz="2000" dirty="0">
                <a:solidFill>
                  <a:srgbClr val="000000"/>
                </a:solidFill>
              </a:rPr>
              <a:t>Posted phone numbers</a:t>
            </a:r>
          </a:p>
          <a:p>
            <a:pPr>
              <a:buFont typeface="Wingdings" pitchFamily="1" charset="2"/>
              <a:buChar char="§"/>
              <a:defRPr/>
            </a:pPr>
            <a:r>
              <a:rPr lang="en-US" altLang="en-US" sz="2000" dirty="0">
                <a:solidFill>
                  <a:srgbClr val="000000"/>
                </a:solidFill>
              </a:rPr>
              <a:t>Land line</a:t>
            </a:r>
          </a:p>
          <a:p>
            <a:endParaRPr lang="en-US" sz="2000" dirty="0">
              <a:solidFill>
                <a:srgbClr val="000000"/>
              </a:solidFill>
            </a:endParaRPr>
          </a:p>
        </p:txBody>
      </p:sp>
    </p:spTree>
    <p:extLst>
      <p:ext uri="{BB962C8B-B14F-4D97-AF65-F5344CB8AC3E}">
        <p14:creationId xmlns:p14="http://schemas.microsoft.com/office/powerpoint/2010/main" val="2434064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25D54FB-3A5A-42F4-8585-1330C73F9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77" y="1600329"/>
            <a:ext cx="9664753" cy="3651196"/>
          </a:xfrm>
          <a:prstGeom prst="rect">
            <a:avLst/>
          </a:prstGeom>
        </p:spPr>
      </p:pic>
    </p:spTree>
    <p:extLst>
      <p:ext uri="{BB962C8B-B14F-4D97-AF65-F5344CB8AC3E}">
        <p14:creationId xmlns:p14="http://schemas.microsoft.com/office/powerpoint/2010/main" val="390158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5B5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C080EA3-7B54-42EF-A7C5-398C7C969460}"/>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dirty="0">
                <a:solidFill>
                  <a:srgbClr val="FFFFFF"/>
                </a:solidFill>
                <a:latin typeface="Forte" panose="03060902040502070203" pitchFamily="66" charset="0"/>
              </a:rPr>
              <a:t>Values and Culture</a:t>
            </a:r>
          </a:p>
        </p:txBody>
      </p:sp>
      <p:pic>
        <p:nvPicPr>
          <p:cNvPr id="7" name="Content Placeholder 6">
            <a:extLst>
              <a:ext uri="{FF2B5EF4-FFF2-40B4-BE49-F238E27FC236}">
                <a16:creationId xmlns="" xmlns:a16="http://schemas.microsoft.com/office/drawing/2014/main" id="{DF474D62-B528-4C33-80F7-02780CEC8A3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351" r="1" b="1"/>
          <a:stretch/>
        </p:blipFill>
        <p:spPr>
          <a:xfrm>
            <a:off x="327547" y="321733"/>
            <a:ext cx="7058306" cy="4107392"/>
          </a:xfrm>
          <a:prstGeom prst="rect">
            <a:avLst/>
          </a:prstGeom>
        </p:spPr>
      </p:pic>
      <p:sp>
        <p:nvSpPr>
          <p:cNvPr id="14" name="Rectangle 13">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 xmlns:a16="http://schemas.microsoft.com/office/drawing/2014/main" id="{A55FE886-7EA5-4E45-B0FD-E53653704111}"/>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algn="ctr"/>
            <a:r>
              <a:rPr lang="en-US" sz="3600" dirty="0">
                <a:solidFill>
                  <a:srgbClr val="FFFFFF"/>
                </a:solidFill>
              </a:rPr>
              <a:t>Relationships</a:t>
            </a:r>
          </a:p>
          <a:p>
            <a:pPr indent="-228600">
              <a:buFont typeface="Arial" panose="020B0604020202020204" pitchFamily="34" charset="0"/>
              <a:buChar char="•"/>
            </a:pPr>
            <a:endParaRPr lang="en-US" sz="2000" dirty="0">
              <a:solidFill>
                <a:srgbClr val="FFFFFF"/>
              </a:solidFill>
            </a:endParaRPr>
          </a:p>
          <a:p>
            <a:pPr algn="ctr"/>
            <a:r>
              <a:rPr lang="en-US" sz="2000" dirty="0">
                <a:solidFill>
                  <a:srgbClr val="FFFFFF"/>
                </a:solidFill>
              </a:rPr>
              <a:t>Family</a:t>
            </a:r>
          </a:p>
          <a:p>
            <a:pPr algn="ctr"/>
            <a:r>
              <a:rPr lang="en-US" sz="2000" dirty="0">
                <a:solidFill>
                  <a:srgbClr val="FFFFFF"/>
                </a:solidFill>
              </a:rPr>
              <a:t>Community</a:t>
            </a:r>
          </a:p>
          <a:p>
            <a:pPr algn="ctr"/>
            <a:endParaRPr lang="en-US" sz="2000" dirty="0">
              <a:solidFill>
                <a:srgbClr val="FFFFFF"/>
              </a:solidFill>
            </a:endParaRPr>
          </a:p>
          <a:p>
            <a:pPr algn="ctr"/>
            <a:endParaRPr lang="en-US" sz="2000" dirty="0">
              <a:solidFill>
                <a:srgbClr val="FFFFFF"/>
              </a:solidFill>
            </a:endParaRPr>
          </a:p>
          <a:p>
            <a:pPr algn="ctr"/>
            <a:r>
              <a:rPr lang="en-US" sz="2000" dirty="0">
                <a:solidFill>
                  <a:srgbClr val="FFFFFF"/>
                </a:solidFill>
              </a:rPr>
              <a:t>Where there are close relationships, there is development</a:t>
            </a:r>
          </a:p>
          <a:p>
            <a:pPr indent="-228600">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3113641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AA9DF6-FBDB-490E-98B4-C8753B4291E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 xmlns:a16="http://schemas.microsoft.com/office/drawing/2014/main" id="{179F31C2-B43B-4E39-89B9-DB247427F086}"/>
              </a:ext>
            </a:extLst>
          </p:cNvPr>
          <p:cNvSpPr>
            <a:spLocks noGrp="1"/>
          </p:cNvSpPr>
          <p:nvPr>
            <p:ph idx="1"/>
          </p:nvPr>
        </p:nvSpPr>
        <p:spPr/>
        <p:txBody>
          <a:bodyPr/>
          <a:lstStyle/>
          <a:p>
            <a:r>
              <a:rPr lang="en-US" dirty="0">
                <a:hlinkClick r:id="rId3"/>
              </a:rPr>
              <a:t>http://www.dhs.pa.gov/provider/human-services-licensing/developmental-programs/index.htm</a:t>
            </a:r>
            <a:endParaRPr lang="en-US" dirty="0"/>
          </a:p>
          <a:p>
            <a:r>
              <a:rPr lang="en-US" dirty="0">
                <a:hlinkClick r:id="rId4"/>
              </a:rPr>
              <a:t>https://s3-us-west-2.amazonaws.com/palms-awss3-repository/MyODP_Content/Course+Content/Licensing/New+Provider+License+Process+Flow+Chart_2018.pdf</a:t>
            </a:r>
            <a:endParaRPr lang="en-US" dirty="0"/>
          </a:p>
          <a:p>
            <a:r>
              <a:rPr lang="en-US" dirty="0">
                <a:hlinkClick r:id="rId5"/>
              </a:rPr>
              <a:t>http://www.palifesharing.com/</a:t>
            </a:r>
            <a:endParaRPr lang="en-US" dirty="0"/>
          </a:p>
          <a:p>
            <a:r>
              <a:rPr lang="en-US" dirty="0"/>
              <a:t>http://www.myodp.org/</a:t>
            </a:r>
          </a:p>
        </p:txBody>
      </p:sp>
    </p:spTree>
    <p:extLst>
      <p:ext uri="{BB962C8B-B14F-4D97-AF65-F5344CB8AC3E}">
        <p14:creationId xmlns:p14="http://schemas.microsoft.com/office/powerpoint/2010/main" val="111642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5DD2145-2E48-4A24-A5E3-91E23845686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4000" kern="1200" dirty="0">
                <a:solidFill>
                  <a:srgbClr val="FFFFFF"/>
                </a:solidFill>
                <a:latin typeface="Forte" panose="03060902040502070203" pitchFamily="66" charset="0"/>
              </a:rPr>
              <a:t>Values and Culture</a:t>
            </a:r>
          </a:p>
        </p:txBody>
      </p:sp>
      <p:sp>
        <p:nvSpPr>
          <p:cNvPr id="23" name="Picture Placeholder 22">
            <a:extLst>
              <a:ext uri="{FF2B5EF4-FFF2-40B4-BE49-F238E27FC236}">
                <a16:creationId xmlns="" xmlns:a16="http://schemas.microsoft.com/office/drawing/2014/main" id="{BFBA55F3-F22A-46EB-9335-8E2B6699AB36}"/>
              </a:ext>
            </a:extLst>
          </p:cNvPr>
          <p:cNvSpPr>
            <a:spLocks noGrp="1"/>
          </p:cNvSpPr>
          <p:nvPr>
            <p:ph type="pic" idx="1"/>
          </p:nvPr>
        </p:nvSpPr>
        <p:spPr/>
      </p:sp>
      <p:pic>
        <p:nvPicPr>
          <p:cNvPr id="27" name="Picture 26" descr="C:\Users\cdiehl\Desktop\images.png">
            <a:extLst>
              <a:ext uri="{FF2B5EF4-FFF2-40B4-BE49-F238E27FC236}">
                <a16:creationId xmlns="" xmlns:a16="http://schemas.microsoft.com/office/drawing/2014/main" id="{CDF9711E-A72B-4DB0-BABF-C0DCBD1F9B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67337" y="987425"/>
            <a:ext cx="5722694" cy="4381744"/>
          </a:xfrm>
          <a:prstGeom prst="rect">
            <a:avLst/>
          </a:prstGeom>
          <a:noFill/>
          <a:ln>
            <a:noFill/>
          </a:ln>
        </p:spPr>
      </p:pic>
    </p:spTree>
    <p:extLst>
      <p:ext uri="{BB962C8B-B14F-4D97-AF65-F5344CB8AC3E}">
        <p14:creationId xmlns:p14="http://schemas.microsoft.com/office/powerpoint/2010/main" val="53580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075F6E26-9849-4AC4-86CA-D75314218ED0}"/>
              </a:ext>
            </a:extLst>
          </p:cNvPr>
          <p:cNvSpPr>
            <a:spLocks noGrp="1"/>
          </p:cNvSpPr>
          <p:nvPr>
            <p:ph type="title"/>
          </p:nvPr>
        </p:nvSpPr>
        <p:spPr>
          <a:xfrm>
            <a:off x="6090574" y="802955"/>
            <a:ext cx="4981507" cy="1454051"/>
          </a:xfrm>
        </p:spPr>
        <p:txBody>
          <a:bodyPr>
            <a:normAutofit/>
          </a:bodyPr>
          <a:lstStyle/>
          <a:p>
            <a:r>
              <a:rPr lang="en-US" dirty="0">
                <a:solidFill>
                  <a:srgbClr val="000000"/>
                </a:solidFill>
                <a:latin typeface="Forte" panose="03060902040502070203" pitchFamily="66" charset="0"/>
              </a:rPr>
              <a:t>Values and Culture</a:t>
            </a:r>
          </a:p>
        </p:txBody>
      </p:sp>
      <p:sp>
        <p:nvSpPr>
          <p:cNvPr id="13"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5" descr="Chris and his hog">
            <a:extLst>
              <a:ext uri="{FF2B5EF4-FFF2-40B4-BE49-F238E27FC236}">
                <a16:creationId xmlns="" xmlns:a16="http://schemas.microsoft.com/office/drawing/2014/main" id="{341D8B5A-B83A-437F-AF75-9F8D29531477}"/>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2" b="2150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 xmlns:a16="http://schemas.microsoft.com/office/drawing/2014/main" id="{F3AC472C-6319-4C51-AC88-87AADC5772ED}"/>
              </a:ext>
            </a:extLst>
          </p:cNvPr>
          <p:cNvSpPr>
            <a:spLocks noGrp="1"/>
          </p:cNvSpPr>
          <p:nvPr>
            <p:ph idx="1"/>
          </p:nvPr>
        </p:nvSpPr>
        <p:spPr>
          <a:xfrm>
            <a:off x="6090574" y="2421682"/>
            <a:ext cx="4977578" cy="3639289"/>
          </a:xfrm>
        </p:spPr>
        <p:txBody>
          <a:bodyPr anchor="ctr">
            <a:normAutofit/>
          </a:bodyPr>
          <a:lstStyle/>
          <a:p>
            <a:pPr marL="0" indent="0">
              <a:buNone/>
            </a:pPr>
            <a:r>
              <a:rPr lang="en-US" dirty="0">
                <a:solidFill>
                  <a:srgbClr val="000000"/>
                </a:solidFill>
              </a:rPr>
              <a:t>Person Centered</a:t>
            </a:r>
          </a:p>
          <a:p>
            <a:endParaRPr lang="en-US" sz="2000" dirty="0">
              <a:solidFill>
                <a:srgbClr val="000000"/>
              </a:solidFill>
            </a:endParaRPr>
          </a:p>
        </p:txBody>
      </p:sp>
    </p:spTree>
    <p:extLst>
      <p:ext uri="{BB962C8B-B14F-4D97-AF65-F5344CB8AC3E}">
        <p14:creationId xmlns:p14="http://schemas.microsoft.com/office/powerpoint/2010/main" val="27310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977D42-AA85-489E-AF8E-595C87F6C767}"/>
              </a:ext>
            </a:extLst>
          </p:cNvPr>
          <p:cNvSpPr>
            <a:spLocks noGrp="1"/>
          </p:cNvSpPr>
          <p:nvPr>
            <p:ph type="title"/>
          </p:nvPr>
        </p:nvSpPr>
        <p:spPr>
          <a:xfrm>
            <a:off x="838200" y="3376488"/>
            <a:ext cx="5109950" cy="956674"/>
          </a:xfrm>
        </p:spPr>
        <p:txBody>
          <a:bodyPr vert="horz" lIns="91440" tIns="45720" rIns="91440" bIns="45720" rtlCol="0">
            <a:normAutofit/>
          </a:bodyPr>
          <a:lstStyle/>
          <a:p>
            <a:r>
              <a:rPr lang="en-US" sz="3600" kern="1200">
                <a:latin typeface="+mj-lt"/>
                <a:ea typeface="+mj-ea"/>
                <a:cs typeface="+mj-cs"/>
              </a:rPr>
              <a:t>Values and Culture</a:t>
            </a:r>
          </a:p>
        </p:txBody>
      </p:sp>
      <p:pic>
        <p:nvPicPr>
          <p:cNvPr id="5" name="Picture 4" descr="A house with trees in the background&#10;&#10;Description generated with very high confidence">
            <a:extLst>
              <a:ext uri="{FF2B5EF4-FFF2-40B4-BE49-F238E27FC236}">
                <a16:creationId xmlns="" xmlns:a16="http://schemas.microsoft.com/office/drawing/2014/main" id="{CAAC93BB-9136-4821-AE00-BBA49F9FF613}"/>
              </a:ext>
            </a:extLst>
          </p:cNvPr>
          <p:cNvPicPr>
            <a:picLocks noChangeAspect="1"/>
          </p:cNvPicPr>
          <p:nvPr/>
        </p:nvPicPr>
        <p:blipFill rotWithShape="1">
          <a:blip r:embed="rId3">
            <a:extLst>
              <a:ext uri="{28A0092B-C50C-407E-A947-70E740481C1C}">
                <a14:useLocalDpi xmlns:a14="http://schemas.microsoft.com/office/drawing/2010/main" val="0"/>
              </a:ext>
            </a:extLst>
          </a:blip>
          <a:srcRect t="15839" r="1" b="1"/>
          <a:stretch/>
        </p:blipFill>
        <p:spPr>
          <a:xfrm>
            <a:off x="476794" y="1105464"/>
            <a:ext cx="3104606" cy="1957125"/>
          </a:xfrm>
          <a:prstGeom prst="rect">
            <a:avLst/>
          </a:prstGeom>
        </p:spPr>
      </p:pic>
      <p:sp>
        <p:nvSpPr>
          <p:cNvPr id="52" name="Freeform: Shape 51">
            <a:extLst>
              <a:ext uri="{FF2B5EF4-FFF2-40B4-BE49-F238E27FC236}">
                <a16:creationId xmlns="" xmlns:a16="http://schemas.microsoft.com/office/drawing/2014/main" id="{7BC0F8B1-F985-469B-8332-13DBC76655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8" name="Picture 7" descr="A view of a house&#10;&#10;Description generated with very high confidence">
            <a:extLst>
              <a:ext uri="{FF2B5EF4-FFF2-40B4-BE49-F238E27FC236}">
                <a16:creationId xmlns="" xmlns:a16="http://schemas.microsoft.com/office/drawing/2014/main" id="{E8D7211F-107E-4FCD-B71F-1CBE2AD8E691}"/>
              </a:ext>
            </a:extLst>
          </p:cNvPr>
          <p:cNvPicPr>
            <a:picLocks noChangeAspect="1"/>
          </p:cNvPicPr>
          <p:nvPr/>
        </p:nvPicPr>
        <p:blipFill rotWithShape="1">
          <a:blip r:embed="rId4">
            <a:extLst>
              <a:ext uri="{28A0092B-C50C-407E-A947-70E740481C1C}">
                <a14:useLocalDpi xmlns:a14="http://schemas.microsoft.com/office/drawing/2010/main" val="0"/>
              </a:ext>
            </a:extLst>
          </a:blip>
          <a:srcRect t="10634" r="2" b="2"/>
          <a:stretch/>
        </p:blipFill>
        <p:spPr>
          <a:xfrm>
            <a:off x="4374107" y="556746"/>
            <a:ext cx="3779293" cy="2529787"/>
          </a:xfrm>
          <a:prstGeom prst="rect">
            <a:avLst/>
          </a:prstGeom>
        </p:spPr>
      </p:pic>
      <p:pic>
        <p:nvPicPr>
          <p:cNvPr id="14" name="Picture 13" descr="A small house in the background&#10;&#10;Description generated with very high confidence">
            <a:extLst>
              <a:ext uri="{FF2B5EF4-FFF2-40B4-BE49-F238E27FC236}">
                <a16:creationId xmlns="" xmlns:a16="http://schemas.microsoft.com/office/drawing/2014/main" id="{08AA0FE3-8FA7-413B-938A-7BA0D72D1FCC}"/>
              </a:ext>
            </a:extLst>
          </p:cNvPr>
          <p:cNvPicPr>
            <a:picLocks noChangeAspect="1"/>
          </p:cNvPicPr>
          <p:nvPr/>
        </p:nvPicPr>
        <p:blipFill rotWithShape="1">
          <a:blip r:embed="rId5">
            <a:extLst>
              <a:ext uri="{28A0092B-C50C-407E-A947-70E740481C1C}">
                <a14:useLocalDpi xmlns:a14="http://schemas.microsoft.com/office/drawing/2010/main" val="0"/>
              </a:ext>
            </a:extLst>
          </a:blip>
          <a:srcRect r="4926" b="1"/>
          <a:stretch/>
        </p:blipFill>
        <p:spPr>
          <a:xfrm>
            <a:off x="8720423" y="975815"/>
            <a:ext cx="2262297" cy="1782320"/>
          </a:xfrm>
          <a:prstGeom prst="rect">
            <a:avLst/>
          </a:prstGeom>
        </p:spPr>
      </p:pic>
      <p:sp>
        <p:nvSpPr>
          <p:cNvPr id="54" name="Freeform: Shape 53">
            <a:extLst>
              <a:ext uri="{FF2B5EF4-FFF2-40B4-BE49-F238E27FC236}">
                <a16:creationId xmlns="" xmlns:a16="http://schemas.microsoft.com/office/drawing/2014/main" id="{89D15953-1642-4DD6-AD9E-01AA19247F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sp>
        <p:nvSpPr>
          <p:cNvPr id="3" name="Content Placeholder 2">
            <a:extLst>
              <a:ext uri="{FF2B5EF4-FFF2-40B4-BE49-F238E27FC236}">
                <a16:creationId xmlns="" xmlns:a16="http://schemas.microsoft.com/office/drawing/2014/main" id="{CB34BAE0-597A-4850-BA99-EC847147645B}"/>
              </a:ext>
            </a:extLst>
          </p:cNvPr>
          <p:cNvSpPr>
            <a:spLocks noGrp="1"/>
          </p:cNvSpPr>
          <p:nvPr>
            <p:ph idx="1"/>
          </p:nvPr>
        </p:nvSpPr>
        <p:spPr>
          <a:xfrm>
            <a:off x="838200" y="4387755"/>
            <a:ext cx="5109950" cy="1789207"/>
          </a:xfrm>
        </p:spPr>
        <p:txBody>
          <a:bodyPr vert="horz" lIns="91440" tIns="45720" rIns="91440" bIns="45720" rtlCol="0">
            <a:normAutofit/>
          </a:bodyPr>
          <a:lstStyle/>
          <a:p>
            <a:pPr marL="0" indent="0">
              <a:buNone/>
            </a:pPr>
            <a:r>
              <a:rPr lang="en-US" sz="2000" kern="1200">
                <a:latin typeface="+mn-lt"/>
                <a:ea typeface="+mn-ea"/>
                <a:cs typeface="+mn-cs"/>
              </a:rPr>
              <a:t>Not a small CLA</a:t>
            </a:r>
          </a:p>
        </p:txBody>
      </p:sp>
      <p:pic>
        <p:nvPicPr>
          <p:cNvPr id="6" name="Picture 5" descr="A small house in the background&#10;&#10;Description generated with very high confidence">
            <a:extLst>
              <a:ext uri="{FF2B5EF4-FFF2-40B4-BE49-F238E27FC236}">
                <a16:creationId xmlns="" xmlns:a16="http://schemas.microsoft.com/office/drawing/2014/main" id="{C220402C-35E0-4B00-88BC-F64DA1DF99E9}"/>
              </a:ext>
            </a:extLst>
          </p:cNvPr>
          <p:cNvPicPr>
            <a:picLocks noChangeAspect="1"/>
          </p:cNvPicPr>
          <p:nvPr/>
        </p:nvPicPr>
        <p:blipFill rotWithShape="1">
          <a:blip r:embed="rId6">
            <a:extLst>
              <a:ext uri="{28A0092B-C50C-407E-A947-70E740481C1C}">
                <a14:useLocalDpi xmlns:a14="http://schemas.microsoft.com/office/drawing/2010/main" val="0"/>
              </a:ext>
            </a:extLst>
          </a:blip>
          <a:srcRect l="10339" r="7273"/>
          <a:stretch/>
        </p:blipFill>
        <p:spPr>
          <a:xfrm>
            <a:off x="6243851" y="3521088"/>
            <a:ext cx="1909549" cy="2317751"/>
          </a:xfrm>
          <a:prstGeom prst="rect">
            <a:avLst/>
          </a:prstGeom>
        </p:spPr>
      </p:pic>
      <p:pic>
        <p:nvPicPr>
          <p:cNvPr id="11" name="Picture 10" descr="A picture containing wall&#10;&#10;Description generated with high confidence">
            <a:extLst>
              <a:ext uri="{FF2B5EF4-FFF2-40B4-BE49-F238E27FC236}">
                <a16:creationId xmlns="" xmlns:a16="http://schemas.microsoft.com/office/drawing/2014/main" id="{D982F275-23C1-4CE2-B917-2F558C750765}"/>
              </a:ext>
            </a:extLst>
          </p:cNvPr>
          <p:cNvPicPr>
            <a:picLocks noChangeAspect="1"/>
          </p:cNvPicPr>
          <p:nvPr/>
        </p:nvPicPr>
        <p:blipFill rotWithShape="1">
          <a:blip r:embed="rId7">
            <a:extLst>
              <a:ext uri="{28A0092B-C50C-407E-A947-70E740481C1C}">
                <a14:useLocalDpi xmlns:a14="http://schemas.microsoft.com/office/drawing/2010/main" val="0"/>
              </a:ext>
            </a:extLst>
          </a:blip>
          <a:srcRect l="3953" r="6259" b="1"/>
          <a:stretch/>
        </p:blipFill>
        <p:spPr>
          <a:xfrm>
            <a:off x="9032360" y="3096523"/>
            <a:ext cx="2743200" cy="2478487"/>
          </a:xfrm>
          <a:prstGeom prst="rect">
            <a:avLst/>
          </a:prstGeom>
        </p:spPr>
      </p:pic>
      <p:sp>
        <p:nvSpPr>
          <p:cNvPr id="56" name="Freeform 6">
            <a:extLst>
              <a:ext uri="{FF2B5EF4-FFF2-40B4-BE49-F238E27FC236}">
                <a16:creationId xmlns="" xmlns:a16="http://schemas.microsoft.com/office/drawing/2014/main" id="{FBF3780C-749F-4B50-9E1D-F2B1F6DBB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Tree>
    <p:extLst>
      <p:ext uri="{BB962C8B-B14F-4D97-AF65-F5344CB8AC3E}">
        <p14:creationId xmlns:p14="http://schemas.microsoft.com/office/powerpoint/2010/main" val="2140220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2976</Words>
  <Application>Microsoft Office PowerPoint</Application>
  <PresentationFormat>Widescreen</PresentationFormat>
  <Paragraphs>461</Paragraphs>
  <Slides>60</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ＭＳ Ｐゴシック</vt:lpstr>
      <vt:lpstr>Arial</vt:lpstr>
      <vt:lpstr>Calibri</vt:lpstr>
      <vt:lpstr>Calibri Light</vt:lpstr>
      <vt:lpstr>Forte</vt:lpstr>
      <vt:lpstr>Wingdings</vt:lpstr>
      <vt:lpstr>Office Theme</vt:lpstr>
      <vt:lpstr>How to start a Lifesharing Program</vt:lpstr>
      <vt:lpstr>PART I:  Foundations</vt:lpstr>
      <vt:lpstr>What is Lifesharing?</vt:lpstr>
      <vt:lpstr>The History of Lifesharing</vt:lpstr>
      <vt:lpstr>Lifesharing or Family Living?</vt:lpstr>
      <vt:lpstr>Values and Culture</vt:lpstr>
      <vt:lpstr>Values and Culture</vt:lpstr>
      <vt:lpstr>Values and Culture</vt:lpstr>
      <vt:lpstr>Values and Culture</vt:lpstr>
      <vt:lpstr>How do people benefit from Lifesharing?</vt:lpstr>
      <vt:lpstr>What would it take to add to your family?</vt:lpstr>
      <vt:lpstr>PowerPoint Presentation</vt:lpstr>
      <vt:lpstr>How to start a Lifesharing Program</vt:lpstr>
      <vt:lpstr>PART 2: STEPS</vt:lpstr>
      <vt:lpstr>What does an individual need to participate?</vt:lpstr>
      <vt:lpstr>Talking about Lifesharing</vt:lpstr>
      <vt:lpstr>Get to know the individual</vt:lpstr>
      <vt:lpstr>How to Find Lifesharing Families</vt:lpstr>
      <vt:lpstr>Natural Families as Lifesharers</vt:lpstr>
      <vt:lpstr>Families need to understand up front</vt:lpstr>
      <vt:lpstr>Interest:  Now what?</vt:lpstr>
      <vt:lpstr>Pre-service requirements</vt:lpstr>
      <vt:lpstr>Medication Training</vt:lpstr>
      <vt:lpstr>24 Hours of Training</vt:lpstr>
      <vt:lpstr>Matching</vt:lpstr>
      <vt:lpstr>MATCHING</vt:lpstr>
      <vt:lpstr>Choices</vt:lpstr>
      <vt:lpstr>PowerPoint Presentation</vt:lpstr>
      <vt:lpstr>How to start a Lifesharing Program</vt:lpstr>
      <vt:lpstr>SESSION 3:  BUDGETS</vt:lpstr>
      <vt:lpstr>SIS needs level  Licensed or unlicensed  One or two person home </vt:lpstr>
      <vt:lpstr>Stipend Start up costs Administration</vt:lpstr>
      <vt:lpstr>LICENSING, HCSIS AND PROMISE</vt:lpstr>
      <vt:lpstr>Lifesharing Agreements and Contracts</vt:lpstr>
      <vt:lpstr>Room and Board</vt:lpstr>
      <vt:lpstr>Not Included in Room and Board</vt:lpstr>
      <vt:lpstr>REVERSE Lifesharing</vt:lpstr>
      <vt:lpstr>Substitute Care/Respite</vt:lpstr>
      <vt:lpstr>Substitute care/Respite</vt:lpstr>
      <vt:lpstr>Substitute care/Respite: Payment</vt:lpstr>
      <vt:lpstr>Substitute Care/Respite:  Emergency Information</vt:lpstr>
      <vt:lpstr>IS IT RESPITE OR SUBSTITUTE CARE?</vt:lpstr>
      <vt:lpstr>Opening a new Life Sharing Provider License</vt:lpstr>
      <vt:lpstr>Stipend</vt:lpstr>
      <vt:lpstr>PowerPoint Presentation</vt:lpstr>
      <vt:lpstr>How to start a Lifesharing Program</vt:lpstr>
      <vt:lpstr>SESSION 4</vt:lpstr>
      <vt:lpstr>Lifesharing Program Specialist</vt:lpstr>
      <vt:lpstr>Lifesharing Program Specialist</vt:lpstr>
      <vt:lpstr>Lifesharing Family</vt:lpstr>
      <vt:lpstr>Lifesharing Family</vt:lpstr>
      <vt:lpstr>Lifesharing Agency</vt:lpstr>
      <vt:lpstr>Lifesharing:  The Service</vt:lpstr>
      <vt:lpstr>Licensing</vt:lpstr>
      <vt:lpstr>Opening a new Lifesharing home</vt:lpstr>
      <vt:lpstr>Requirements</vt:lpstr>
      <vt:lpstr>First aid kit</vt:lpstr>
      <vt:lpstr>Other considerations</vt:lpstr>
      <vt:lpstr>PowerPoint Presentation</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start a Lifesharing Program</dc:title>
  <dc:creator>Diehl, Christina</dc:creator>
  <cp:lastModifiedBy>Zarko, Sunday</cp:lastModifiedBy>
  <cp:revision>83</cp:revision>
  <cp:lastPrinted>2018-10-10T14:50:15Z</cp:lastPrinted>
  <dcterms:created xsi:type="dcterms:W3CDTF">2018-08-24T16:08:46Z</dcterms:created>
  <dcterms:modified xsi:type="dcterms:W3CDTF">2018-11-09T20:11:33Z</dcterms:modified>
</cp:coreProperties>
</file>