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86106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7300" b="1" dirty="0" smtClean="0">
                <a:latin typeface="28 Days Later" pitchFamily="34" charset="0"/>
              </a:rPr>
              <a:t>Vocabulary</a:t>
            </a:r>
            <a:r>
              <a:rPr lang="en-US" sz="7300" b="1" dirty="0" smtClean="0"/>
              <a:t> </a:t>
            </a:r>
            <a:r>
              <a:rPr lang="en-US" dirty="0" smtClean="0"/>
              <a:t>– </a:t>
            </a:r>
            <a:r>
              <a:rPr lang="en-US" sz="2000" dirty="0" smtClean="0"/>
              <a:t>Define the following in your spiral</a:t>
            </a: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714421"/>
              </p:ext>
            </p:extLst>
          </p:nvPr>
        </p:nvGraphicFramePr>
        <p:xfrm>
          <a:off x="304800" y="1676400"/>
          <a:ext cx="85344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/>
                <a:gridCol w="4267200"/>
              </a:tblGrid>
              <a:tr h="4876800">
                <a:tc>
                  <a:txBody>
                    <a:bodyPr/>
                    <a:lstStyle/>
                    <a:p>
                      <a:pPr algn="l"/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French and Indian War</a:t>
                      </a:r>
                    </a:p>
                    <a:p>
                      <a:pPr algn="l"/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Albany Plan of Union</a:t>
                      </a:r>
                    </a:p>
                    <a:p>
                      <a:pPr algn="l"/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Battle of Quebec</a:t>
                      </a:r>
                    </a:p>
                    <a:p>
                      <a:pPr algn="l"/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Treaty of Paris (1763)</a:t>
                      </a:r>
                    </a:p>
                    <a:p>
                      <a:pPr algn="l"/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Pontiac’s Rebellion</a:t>
                      </a:r>
                    </a:p>
                    <a:p>
                      <a:pPr algn="l"/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Proclamation of 1763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King 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George III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Quartering Act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Revenue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Sugar Act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Stamp Act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Patrick Henry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Boycott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Sons  of Liberty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Townshend 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Acts</a:t>
                      </a:r>
                      <a:endParaRPr lang="en-US" sz="1800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Samuel Adams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Boston Massacre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John Adams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Committee of Correspondence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Boston Tea Party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Intolerable 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Acts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First Continental Congress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Paul Revere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Lexington and Concord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Loyalists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Patriots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Ethan Allen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Second Continental Congress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Continental Army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Benedict Arnold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Declaration of Independence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Thomas Jefferson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0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Ch</a:t>
            </a:r>
            <a:r>
              <a:rPr lang="en-US" dirty="0" smtClean="0"/>
              <a:t> 5.3 French and Indian War</a:t>
            </a:r>
          </a:p>
          <a:p>
            <a:r>
              <a:rPr lang="en-US" dirty="0" err="1" smtClean="0"/>
              <a:t>Ch</a:t>
            </a:r>
            <a:r>
              <a:rPr lang="en-US" dirty="0" smtClean="0"/>
              <a:t> </a:t>
            </a:r>
            <a:r>
              <a:rPr lang="en-US" dirty="0" smtClean="0"/>
              <a:t>6 The Road to Revolution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98</Words>
  <Application>Microsoft Office PowerPoint</Application>
  <PresentationFormat>On-screen Show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28 Days Later</vt:lpstr>
      <vt:lpstr>Arial</vt:lpstr>
      <vt:lpstr>Calibri</vt:lpstr>
      <vt:lpstr>Office Theme</vt:lpstr>
      <vt:lpstr>Vocabulary – Define the following in your spiral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 – Define the following in your spiral</dc:title>
  <dc:creator>Robert Brown</dc:creator>
  <cp:lastModifiedBy>Robert Brown</cp:lastModifiedBy>
  <cp:revision>15</cp:revision>
  <dcterms:created xsi:type="dcterms:W3CDTF">2006-08-16T00:00:00Z</dcterms:created>
  <dcterms:modified xsi:type="dcterms:W3CDTF">2014-09-18T20:08:29Z</dcterms:modified>
</cp:coreProperties>
</file>