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05" autoAdjust="0"/>
    <p:restoredTop sz="86901" autoAdjust="0"/>
  </p:normalViewPr>
  <p:slideViewPr>
    <p:cSldViewPr>
      <p:cViewPr varScale="1">
        <p:scale>
          <a:sx n="76" d="100"/>
          <a:sy n="7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6FD84-4830-4F81-BC69-54B4F6664D1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4191000" cy="1752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Important Reminders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When filling out your calendar write either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B….Before School Care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A….After School Care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 Last minute Care Fee will be charged when calendar is not received or when adding unscheduled days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There is no refund for unused hours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Please provide a healthy snack and drink daily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If you have any changes to your schedule, please contact both Create &amp; Discover and your child’s school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228600"/>
            <a:ext cx="3886200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Monthly Programs</a:t>
            </a:r>
          </a:p>
          <a:p>
            <a:pPr algn="ctr"/>
            <a:r>
              <a:rPr lang="en-US" sz="1000" dirty="0" smtClean="0"/>
              <a:t>Before School Care 6:30-8:30  $125 per month</a:t>
            </a:r>
          </a:p>
          <a:p>
            <a:pPr algn="ctr"/>
            <a:r>
              <a:rPr lang="en-US" sz="1000" dirty="0" smtClean="0"/>
              <a:t>After School Care 3:00-6:00  $125 per month</a:t>
            </a:r>
          </a:p>
          <a:p>
            <a:pPr algn="ctr"/>
            <a:r>
              <a:rPr lang="en-US" sz="1200" b="1" dirty="0" smtClean="0"/>
              <a:t>Daily Program</a:t>
            </a:r>
          </a:p>
          <a:p>
            <a:pPr algn="ctr"/>
            <a:r>
              <a:rPr lang="en-US" sz="1000" dirty="0" smtClean="0"/>
              <a:t>Before School Care 6:30-8:30  $10 per day</a:t>
            </a:r>
          </a:p>
          <a:p>
            <a:pPr algn="ctr"/>
            <a:r>
              <a:rPr lang="en-US" sz="1000" dirty="0" smtClean="0"/>
              <a:t>After School Care 3:00-6:00  $15 per day</a:t>
            </a:r>
          </a:p>
          <a:p>
            <a:pPr algn="ctr"/>
            <a:r>
              <a:rPr lang="en-US" sz="1200" b="1" dirty="0" smtClean="0"/>
              <a:t>Last Minute Care</a:t>
            </a:r>
          </a:p>
          <a:p>
            <a:pPr algn="ctr"/>
            <a:r>
              <a:rPr lang="en-US" sz="1000" dirty="0" smtClean="0"/>
              <a:t>Before School - $15   After School - $20</a:t>
            </a:r>
          </a:p>
          <a:p>
            <a:pPr algn="ctr"/>
            <a:endParaRPr lang="en-US" sz="1200" b="1" dirty="0" smtClean="0"/>
          </a:p>
          <a:p>
            <a:pPr algn="ctr"/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810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Child’s Name______________________________ Birthday___________</a:t>
            </a:r>
          </a:p>
          <a:p>
            <a:r>
              <a:rPr lang="en-US" sz="1000" b="1" dirty="0" smtClean="0"/>
              <a:t>School_____________________________ Grade_____ Teacher___________________</a:t>
            </a:r>
          </a:p>
          <a:p>
            <a:r>
              <a:rPr lang="en-US" sz="1000" b="1" dirty="0" smtClean="0"/>
              <a:t>Contact Name____________________________ E-mail__________________________</a:t>
            </a:r>
          </a:p>
          <a:p>
            <a:r>
              <a:rPr lang="en-US" sz="1000" b="1" dirty="0" smtClean="0"/>
              <a:t>Contact # during program hours______________________</a:t>
            </a:r>
            <a:endParaRPr lang="en-US" sz="1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143000"/>
            <a:ext cx="441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   </a:t>
            </a:r>
            <a:r>
              <a:rPr lang="en-US" sz="1400" b="1" dirty="0" smtClean="0"/>
              <a:t>December  Calendar         </a:t>
            </a:r>
            <a:r>
              <a:rPr lang="en-US" sz="1000" b="1" dirty="0" smtClean="0"/>
              <a:t>Due by November 20, 2018 </a:t>
            </a:r>
            <a:endParaRPr lang="en-US" sz="1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4675668"/>
              </p:ext>
            </p:extLst>
          </p:nvPr>
        </p:nvGraphicFramePr>
        <p:xfrm>
          <a:off x="1524000" y="1752602"/>
          <a:ext cx="6096000" cy="282097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111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Monday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Tuesday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Wednesday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Thursday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Friday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6665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</a:t>
                      </a:r>
                    </a:p>
                    <a:p>
                      <a:endParaRPr lang="en-US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dirty="0" smtClean="0"/>
                        <a:t>6 EARLY DISMISSAL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smtClean="0"/>
                        <a:t>   Care provided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6103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1" dirty="0" smtClean="0"/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900" b="0" dirty="0" smtClean="0"/>
                        <a:t>12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14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 smtClean="0"/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18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ym typeface="Wingdings" pitchFamily="2" charset="2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marL="228600" indent="-228600">
                        <a:buAutoNum type="arabicPlain" startAt="24"/>
                      </a:pPr>
                      <a:r>
                        <a:rPr lang="en-US" sz="1000" dirty="0" smtClean="0"/>
                        <a:t>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1" dirty="0" smtClean="0"/>
                        <a:t>NO</a:t>
                      </a:r>
                      <a:r>
                        <a:rPr lang="en-US" sz="900" b="1" baseline="0" dirty="0" smtClean="0"/>
                        <a:t> CARE PROVIDED</a:t>
                      </a:r>
                      <a:endParaRPr lang="en-US" sz="9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25 NO SCHOOL</a:t>
                      </a:r>
                    </a:p>
                    <a:p>
                      <a:r>
                        <a:rPr lang="en-US" sz="900" b="1" dirty="0" smtClean="0"/>
                        <a:t>NO CARE PROVIDED</a:t>
                      </a:r>
                      <a:endParaRPr lang="en-US" sz="9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lain" startAt="26"/>
                      </a:pPr>
                      <a:r>
                        <a:rPr lang="en-US" sz="1000" dirty="0" smtClean="0"/>
                        <a:t>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1" dirty="0" smtClean="0"/>
                        <a:t>NO CARE</a:t>
                      </a:r>
                      <a:r>
                        <a:rPr lang="en-US" sz="900" b="1" baseline="0" dirty="0" smtClean="0"/>
                        <a:t> </a:t>
                      </a:r>
                      <a:r>
                        <a:rPr lang="en-US" sz="900" b="1" dirty="0" smtClean="0"/>
                        <a:t>PROVIDED</a:t>
                      </a:r>
                      <a:endParaRPr lang="en-US" sz="9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lain" startAt="27"/>
                      </a:pPr>
                      <a:r>
                        <a:rPr lang="en-US" sz="1000" b="0" dirty="0" smtClean="0"/>
                        <a:t>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800" b="0" dirty="0" smtClean="0"/>
                        <a:t>Care available @ Fisk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800" b="0" dirty="0" smtClean="0"/>
                        <a:t>6:30</a:t>
                      </a:r>
                      <a:r>
                        <a:rPr lang="en-US" sz="800" b="0" baseline="0" dirty="0" smtClean="0"/>
                        <a:t> AM – 6:00 PM</a:t>
                      </a:r>
                      <a:endParaRPr lang="en-US" sz="8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lain" startAt="28"/>
                      </a:pPr>
                      <a:r>
                        <a:rPr lang="en-US" sz="1000" b="0" dirty="0" smtClean="0"/>
                        <a:t>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800" b="0" dirty="0" smtClean="0"/>
                        <a:t>Care available @ Fisk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800" b="0" dirty="0" smtClean="0"/>
                        <a:t>6:30 AM – 6:00 PM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332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 smtClean="0"/>
                        <a:t>31    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1" baseline="0" dirty="0" smtClean="0"/>
                        <a:t>NO CARE PROVIDED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lain"/>
                      </a:pPr>
                      <a:r>
                        <a:rPr lang="en-US" sz="1000" b="0" baseline="0" dirty="0" smtClean="0"/>
                        <a:t>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1" baseline="0" dirty="0" smtClean="0"/>
                        <a:t>NO CARE PROVIDED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9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800" b="0" baseline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9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48200" y="4648200"/>
            <a:ext cx="42672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        Contact Information:	</a:t>
            </a:r>
            <a:r>
              <a:rPr lang="en-US" sz="1000" b="1" i="1" dirty="0" smtClean="0"/>
              <a:t>               Please select one of the following:</a:t>
            </a:r>
          </a:p>
          <a:p>
            <a:endParaRPr lang="en-US" sz="1000" dirty="0" smtClean="0"/>
          </a:p>
          <a:p>
            <a:r>
              <a:rPr lang="en-US" sz="1000" dirty="0" smtClean="0"/>
              <a:t>  Create &amp; Discover Learning Center                     Set Schedule  </a:t>
            </a:r>
          </a:p>
          <a:p>
            <a:r>
              <a:rPr lang="en-US" sz="1000" dirty="0" smtClean="0"/>
              <a:t>  Attn: Melissa Murphy                                  </a:t>
            </a:r>
            <a:r>
              <a:rPr lang="en-US" sz="900" dirty="0" smtClean="0"/>
              <a:t>You will not be required to fill out a </a:t>
            </a:r>
          </a:p>
          <a:p>
            <a:r>
              <a:rPr lang="en-US" sz="1000" dirty="0" smtClean="0"/>
              <a:t>  196 Main St.                                                  </a:t>
            </a:r>
            <a:r>
              <a:rPr lang="en-US" sz="900" dirty="0" smtClean="0"/>
              <a:t> monthly calendar. </a:t>
            </a:r>
          </a:p>
          <a:p>
            <a:r>
              <a:rPr lang="en-US" sz="1000" dirty="0" smtClean="0"/>
              <a:t>  Salem, New Hampshire 03079                            </a:t>
            </a:r>
          </a:p>
          <a:p>
            <a:r>
              <a:rPr lang="en-US" sz="1000" dirty="0" smtClean="0"/>
              <a:t>  603-894-7251                                                         Varying monthly schedule</a:t>
            </a:r>
          </a:p>
          <a:p>
            <a:r>
              <a:rPr lang="en-US" sz="1000" dirty="0" smtClean="0"/>
              <a:t>  </a:t>
            </a:r>
            <a:r>
              <a:rPr lang="en-US" sz="1000" dirty="0" err="1" smtClean="0"/>
              <a:t>Createandiscover@gmail</a:t>
            </a:r>
            <a:r>
              <a:rPr lang="en-US" sz="1000" dirty="0" smtClean="0"/>
              <a:t>                           </a:t>
            </a:r>
            <a:r>
              <a:rPr lang="en-US" sz="900" dirty="0" smtClean="0"/>
              <a:t>You must  pass in a calendar every month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6019800"/>
            <a:ext cx="4267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Please fill out attached Sign Up Sheet for School Vacation Day Care</a:t>
            </a:r>
          </a:p>
          <a:p>
            <a:r>
              <a:rPr lang="en-US" sz="1000" dirty="0" smtClean="0"/>
              <a:t>*Please note CARE AVAILABLE FOR 12/27 &amp; 12/28 at Fisk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Discovery Club</a:t>
            </a:r>
            <a:endParaRPr lang="en-US" sz="2800" dirty="0"/>
          </a:p>
        </p:txBody>
      </p:sp>
      <p:cxnSp>
        <p:nvCxnSpPr>
          <p:cNvPr id="18" name="Straight Connector 17"/>
          <p:cNvCxnSpPr>
            <a:stCxn id="10" idx="0"/>
            <a:endCxn id="10" idx="2"/>
          </p:cNvCxnSpPr>
          <p:nvPr/>
        </p:nvCxnSpPr>
        <p:spPr>
          <a:xfrm>
            <a:off x="6781800" y="4648200"/>
            <a:ext cx="0" cy="1323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6934200" y="49530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6934200" y="55626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1400" y="2398849"/>
            <a:ext cx="1628195" cy="17746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92" y="2349725"/>
            <a:ext cx="1628195" cy="1774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260</Words>
  <Application>Microsoft Office PowerPoint</Application>
  <PresentationFormat>On-screen Show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</dc:creator>
  <cp:lastModifiedBy>PC</cp:lastModifiedBy>
  <cp:revision>42</cp:revision>
  <cp:lastPrinted>2016-09-07T15:42:55Z</cp:lastPrinted>
  <dcterms:created xsi:type="dcterms:W3CDTF">2015-03-09T18:39:52Z</dcterms:created>
  <dcterms:modified xsi:type="dcterms:W3CDTF">2018-10-23T14:40:13Z</dcterms:modified>
</cp:coreProperties>
</file>