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6" r:id="rId3"/>
    <p:sldId id="261" r:id="rId4"/>
    <p:sldId id="262" r:id="rId5"/>
    <p:sldId id="267" r:id="rId6"/>
    <p:sldId id="258" r:id="rId7"/>
    <p:sldId id="279" r:id="rId8"/>
    <p:sldId id="264" r:id="rId9"/>
    <p:sldId id="263" r:id="rId10"/>
    <p:sldId id="257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70B"/>
    <a:srgbClr val="2B4212"/>
    <a:srgbClr val="375517"/>
    <a:srgbClr val="588824"/>
    <a:srgbClr val="74B230"/>
    <a:srgbClr val="B88300"/>
    <a:srgbClr val="FF9961"/>
    <a:srgbClr val="FF6699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7FA4-DCA2-4C38-8C00-0AD1226D8C17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EE5D4-457D-4106-886B-A40EAC8D29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11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AUTOPOIESIS:  Una máquina </a:t>
            </a:r>
            <a:r>
              <a:rPr lang="es-ES" dirty="0" err="1" smtClean="0"/>
              <a:t>autopoiética</a:t>
            </a:r>
            <a:r>
              <a:rPr lang="es-ES" dirty="0" smtClean="0"/>
              <a:t> es una máquina organizada (definida como una unidad) como red de procesos de producción (transformación y destrucción) de componentes que: (i) a través de sus interacciones y transformaciones continuamente regeneran y realizan la red de procesos (las relaciones) que los han producido, y (ii) la constituyen (la máquina) como una unidad concreta en el espacio en el que ellos (los componentes) existen especificando el dominio topológico de su realización como tal de una red.</a:t>
            </a:r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EE5D4-457D-4106-886B-A40EAC8D290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57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Precontemplación</a:t>
            </a:r>
            <a:r>
              <a:rPr lang="es-ES" dirty="0" smtClean="0"/>
              <a:t>   Contemplación</a:t>
            </a:r>
            <a:r>
              <a:rPr lang="es-ES" baseline="0" dirty="0" smtClean="0"/>
              <a:t>    Preparación    Acción   Mantenimiento    Recaída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EE5D4-457D-4106-886B-A40EAC8D290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41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5013325"/>
            <a:ext cx="2411413" cy="1838325"/>
            <a:chOff x="0" y="5013325"/>
            <a:chExt cx="2411413" cy="1838325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5062796"/>
              <a:ext cx="2411413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5013325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47D07"/>
                </a:gs>
                <a:gs pos="50000">
                  <a:schemeClr val="bg1"/>
                </a:gs>
                <a:gs pos="100000">
                  <a:srgbClr val="A47D0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5288381"/>
              <a:ext cx="1963354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5099404"/>
              <a:ext cx="1963354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35287" y="5335873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729193" y="6424225"/>
              <a:ext cx="103571" cy="89047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890489" y="5275519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grpSp>
        <p:nvGrpSpPr>
          <p:cNvPr id="7168" name="7167 Grupo"/>
          <p:cNvGrpSpPr/>
          <p:nvPr/>
        </p:nvGrpSpPr>
        <p:grpSpPr>
          <a:xfrm>
            <a:off x="6732588" y="-2968"/>
            <a:ext cx="2411412" cy="1841293"/>
            <a:chOff x="6732588" y="-2968"/>
            <a:chExt cx="2411412" cy="1841293"/>
          </a:xfrm>
        </p:grpSpPr>
        <p:sp>
          <p:nvSpPr>
            <p:cNvPr id="13" name="Freeform 16"/>
            <p:cNvSpPr>
              <a:spLocks/>
            </p:cNvSpPr>
            <p:nvPr/>
          </p:nvSpPr>
          <p:spPr bwMode="ltGray">
            <a:xfrm rot="10800000">
              <a:off x="6732588" y="-2968"/>
              <a:ext cx="2411412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hidden">
            <a:xfrm rot="10800000">
              <a:off x="7056811" y="0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47D07"/>
                </a:gs>
                <a:gs pos="50000">
                  <a:schemeClr val="bg1"/>
                </a:gs>
                <a:gs pos="100000">
                  <a:srgbClr val="A47D0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ltGray">
            <a:xfrm rot="10800000">
              <a:off x="7180647" y="-2968"/>
              <a:ext cx="1963353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ltGray">
            <a:xfrm rot="10800000">
              <a:off x="7180647" y="2968"/>
              <a:ext cx="1963353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ltGray">
            <a:xfrm rot="10800000">
              <a:off x="8811896" y="1429698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ltGray">
            <a:xfrm rot="10800000">
              <a:off x="7311237" y="330463"/>
              <a:ext cx="103571" cy="90036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ltGray">
            <a:xfrm rot="10800000">
              <a:off x="8124047" y="1455423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305676" y="4446587"/>
            <a:ext cx="1838325" cy="2411413"/>
            <a:chOff x="7305676" y="4446587"/>
            <a:chExt cx="1838325" cy="2411413"/>
          </a:xfrm>
        </p:grpSpPr>
        <p:sp>
          <p:nvSpPr>
            <p:cNvPr id="21" name="Freeform 24"/>
            <p:cNvSpPr>
              <a:spLocks/>
            </p:cNvSpPr>
            <p:nvPr/>
          </p:nvSpPr>
          <p:spPr bwMode="ltGray">
            <a:xfrm rot="16200000">
              <a:off x="7042383" y="4759350"/>
              <a:ext cx="2411412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hidden">
            <a:xfrm rot="16200000">
              <a:off x="7181244" y="4895243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47D07"/>
                </a:gs>
                <a:gs pos="50000">
                  <a:schemeClr val="bg1"/>
                </a:gs>
                <a:gs pos="100000">
                  <a:srgbClr val="A47D0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ltGray">
            <a:xfrm rot="16200000">
              <a:off x="7379205" y="5096173"/>
              <a:ext cx="1963353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ltGray">
            <a:xfrm rot="16200000">
              <a:off x="7284717" y="5001684"/>
              <a:ext cx="1963353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ltGray">
            <a:xfrm rot="16200000">
              <a:off x="7622854" y="6531265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ltGray">
            <a:xfrm rot="16200000">
              <a:off x="8709313" y="5032499"/>
              <a:ext cx="103571" cy="89047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ltGray">
            <a:xfrm rot="16200000">
              <a:off x="7560114" y="5845802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grpSp>
        <p:nvGrpSpPr>
          <p:cNvPr id="7169" name="7168 Grupo"/>
          <p:cNvGrpSpPr/>
          <p:nvPr/>
        </p:nvGrpSpPr>
        <p:grpSpPr>
          <a:xfrm>
            <a:off x="-2969" y="-1"/>
            <a:ext cx="1841294" cy="2411413"/>
            <a:chOff x="-2969" y="-1"/>
            <a:chExt cx="1841294" cy="2411413"/>
          </a:xfrm>
        </p:grpSpPr>
        <p:sp>
          <p:nvSpPr>
            <p:cNvPr id="29" name="Freeform 32"/>
            <p:cNvSpPr>
              <a:spLocks/>
            </p:cNvSpPr>
            <p:nvPr/>
          </p:nvSpPr>
          <p:spPr bwMode="ltGray">
            <a:xfrm rot="5400000">
              <a:off x="-315732" y="312763"/>
              <a:ext cx="2411413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hidden">
            <a:xfrm rot="5400000">
              <a:off x="-124432" y="124432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47D07"/>
                </a:gs>
                <a:gs pos="50000">
                  <a:schemeClr val="bg1"/>
                </a:gs>
                <a:gs pos="100000">
                  <a:srgbClr val="A47D0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ltGray">
            <a:xfrm rot="5400000">
              <a:off x="-204495" y="201527"/>
              <a:ext cx="1963354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ltGray">
            <a:xfrm rot="5400000">
              <a:off x="-104070" y="107038"/>
              <a:ext cx="1963354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ltGray">
            <a:xfrm rot="5400000">
              <a:off x="1421361" y="244034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ltGray">
            <a:xfrm rot="5400000">
              <a:off x="323696" y="1735960"/>
              <a:ext cx="103571" cy="90036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ltGray">
            <a:xfrm rot="5400000">
              <a:off x="1447668" y="898245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36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5013325"/>
            <a:ext cx="2411413" cy="1838325"/>
            <a:chOff x="0" y="5013325"/>
            <a:chExt cx="2411413" cy="1838325"/>
          </a:xfrm>
        </p:grpSpPr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0" y="5062796"/>
              <a:ext cx="2411413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0" y="5013325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57C07"/>
                </a:gs>
                <a:gs pos="50000">
                  <a:schemeClr val="bg1"/>
                </a:gs>
                <a:gs pos="100000">
                  <a:srgbClr val="A57C0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ltGray">
            <a:xfrm>
              <a:off x="0" y="5288381"/>
              <a:ext cx="1963354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ltGray">
            <a:xfrm>
              <a:off x="0" y="5099404"/>
              <a:ext cx="1963354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ltGray">
            <a:xfrm>
              <a:off x="235287" y="5335873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ltGray">
            <a:xfrm>
              <a:off x="1729193" y="6424225"/>
              <a:ext cx="103571" cy="89047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ltGray">
            <a:xfrm>
              <a:off x="890489" y="5275519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fld id="{55FFCD9A-195B-4E0E-90BB-C5069B5C1393}" type="datetimeFigureOut">
              <a:rPr lang="es-CO" smtClean="0"/>
              <a:t>11/08/2015</a:t>
            </a:fld>
            <a:endParaRPr lang="es-CO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endParaRPr lang="es-CO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fld id="{588D6BCF-1F37-436E-B91C-7AB111BA5041}" type="slidenum">
              <a:rPr lang="es-CO" smtClean="0"/>
              <a:t>‹Nº›</a:t>
            </a:fld>
            <a:endParaRPr lang="es-CO"/>
          </a:p>
        </p:txBody>
      </p:sp>
      <p:grpSp>
        <p:nvGrpSpPr>
          <p:cNvPr id="49" name="48 Grupo"/>
          <p:cNvGrpSpPr/>
          <p:nvPr/>
        </p:nvGrpSpPr>
        <p:grpSpPr>
          <a:xfrm>
            <a:off x="6732588" y="-2968"/>
            <a:ext cx="2411412" cy="1841293"/>
            <a:chOff x="6732588" y="-2968"/>
            <a:chExt cx="2411412" cy="1841293"/>
          </a:xfrm>
        </p:grpSpPr>
        <p:sp>
          <p:nvSpPr>
            <p:cNvPr id="50" name="Freeform 16"/>
            <p:cNvSpPr>
              <a:spLocks/>
            </p:cNvSpPr>
            <p:nvPr/>
          </p:nvSpPr>
          <p:spPr bwMode="ltGray">
            <a:xfrm rot="10800000">
              <a:off x="6732588" y="-2968"/>
              <a:ext cx="2411412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hidden">
            <a:xfrm rot="10800000">
              <a:off x="7056811" y="0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47D07"/>
                </a:gs>
                <a:gs pos="50000">
                  <a:schemeClr val="bg1"/>
                </a:gs>
                <a:gs pos="100000">
                  <a:srgbClr val="A47D0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ltGray">
            <a:xfrm rot="10800000">
              <a:off x="7180647" y="-2968"/>
              <a:ext cx="1963353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ltGray">
            <a:xfrm rot="10800000">
              <a:off x="7180647" y="2968"/>
              <a:ext cx="1963353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ltGray">
            <a:xfrm rot="10800000">
              <a:off x="8811896" y="1429698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ltGray">
            <a:xfrm rot="10800000">
              <a:off x="7311237" y="330463"/>
              <a:ext cx="103571" cy="90036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56" name="Oval 22"/>
            <p:cNvSpPr>
              <a:spLocks noChangeArrowheads="1"/>
            </p:cNvSpPr>
            <p:nvPr/>
          </p:nvSpPr>
          <p:spPr bwMode="ltGray">
            <a:xfrm rot="10800000">
              <a:off x="8124047" y="1455423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7305676" y="4446587"/>
            <a:ext cx="1838325" cy="2411413"/>
            <a:chOff x="7305676" y="4446587"/>
            <a:chExt cx="1838325" cy="2411413"/>
          </a:xfrm>
        </p:grpSpPr>
        <p:sp>
          <p:nvSpPr>
            <p:cNvPr id="58" name="Freeform 24"/>
            <p:cNvSpPr>
              <a:spLocks/>
            </p:cNvSpPr>
            <p:nvPr/>
          </p:nvSpPr>
          <p:spPr bwMode="ltGray">
            <a:xfrm rot="16200000">
              <a:off x="7042383" y="4759350"/>
              <a:ext cx="2411412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59" name="Freeform 25"/>
            <p:cNvSpPr>
              <a:spLocks/>
            </p:cNvSpPr>
            <p:nvPr/>
          </p:nvSpPr>
          <p:spPr bwMode="hidden">
            <a:xfrm rot="16200000">
              <a:off x="7181244" y="4895243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47D07"/>
                </a:gs>
                <a:gs pos="50000">
                  <a:schemeClr val="bg1"/>
                </a:gs>
                <a:gs pos="100000">
                  <a:srgbClr val="A47D0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ltGray">
            <a:xfrm rot="16200000">
              <a:off x="7379205" y="5096173"/>
              <a:ext cx="1963353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ltGray">
            <a:xfrm rot="16200000">
              <a:off x="7284717" y="5001684"/>
              <a:ext cx="1963353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2" name="Oval 28"/>
            <p:cNvSpPr>
              <a:spLocks noChangeArrowheads="1"/>
            </p:cNvSpPr>
            <p:nvPr/>
          </p:nvSpPr>
          <p:spPr bwMode="ltGray">
            <a:xfrm rot="16200000">
              <a:off x="7622854" y="6531265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3" name="Oval 29"/>
            <p:cNvSpPr>
              <a:spLocks noChangeArrowheads="1"/>
            </p:cNvSpPr>
            <p:nvPr/>
          </p:nvSpPr>
          <p:spPr bwMode="ltGray">
            <a:xfrm rot="16200000">
              <a:off x="8709313" y="5032499"/>
              <a:ext cx="103571" cy="89047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4" name="Oval 30"/>
            <p:cNvSpPr>
              <a:spLocks noChangeArrowheads="1"/>
            </p:cNvSpPr>
            <p:nvPr/>
          </p:nvSpPr>
          <p:spPr bwMode="ltGray">
            <a:xfrm rot="16200000">
              <a:off x="7560114" y="5845802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grpSp>
        <p:nvGrpSpPr>
          <p:cNvPr id="65" name="64 Grupo"/>
          <p:cNvGrpSpPr/>
          <p:nvPr/>
        </p:nvGrpSpPr>
        <p:grpSpPr>
          <a:xfrm>
            <a:off x="-2969" y="-1"/>
            <a:ext cx="1841294" cy="2411413"/>
            <a:chOff x="-2969" y="-1"/>
            <a:chExt cx="1841294" cy="2411413"/>
          </a:xfrm>
        </p:grpSpPr>
        <p:sp>
          <p:nvSpPr>
            <p:cNvPr id="66" name="Freeform 32"/>
            <p:cNvSpPr>
              <a:spLocks/>
            </p:cNvSpPr>
            <p:nvPr/>
          </p:nvSpPr>
          <p:spPr bwMode="ltGray">
            <a:xfrm rot="5400000">
              <a:off x="-315732" y="312763"/>
              <a:ext cx="2411413" cy="1785886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hidden">
            <a:xfrm rot="5400000">
              <a:off x="-124432" y="124432"/>
              <a:ext cx="2087189" cy="1838325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A47D07"/>
                </a:gs>
                <a:gs pos="50000">
                  <a:schemeClr val="bg1"/>
                </a:gs>
                <a:gs pos="100000">
                  <a:srgbClr val="A47D0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ltGray">
            <a:xfrm rot="5400000">
              <a:off x="-204495" y="201527"/>
              <a:ext cx="1963354" cy="1560301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ltGray">
            <a:xfrm rot="5400000">
              <a:off x="-104070" y="107038"/>
              <a:ext cx="1963354" cy="1749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70" name="Oval 36"/>
            <p:cNvSpPr>
              <a:spLocks noChangeArrowheads="1"/>
            </p:cNvSpPr>
            <p:nvPr/>
          </p:nvSpPr>
          <p:spPr bwMode="ltGray">
            <a:xfrm rot="5400000">
              <a:off x="1421361" y="244034"/>
              <a:ext cx="96817" cy="86079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71" name="Oval 37"/>
            <p:cNvSpPr>
              <a:spLocks noChangeArrowheads="1"/>
            </p:cNvSpPr>
            <p:nvPr/>
          </p:nvSpPr>
          <p:spPr bwMode="ltGray">
            <a:xfrm rot="5400000">
              <a:off x="323696" y="1735960"/>
              <a:ext cx="103571" cy="90036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72" name="Oval 38"/>
            <p:cNvSpPr>
              <a:spLocks noChangeArrowheads="1"/>
            </p:cNvSpPr>
            <p:nvPr/>
          </p:nvSpPr>
          <p:spPr bwMode="ltGray">
            <a:xfrm rot="5400000">
              <a:off x="1447668" y="898245"/>
              <a:ext cx="136219" cy="120708"/>
            </a:xfrm>
            <a:prstGeom prst="ellipse">
              <a:avLst/>
            </a:prstGeom>
            <a:gradFill rotWithShape="0">
              <a:gsLst>
                <a:gs pos="0">
                  <a:srgbClr val="A47D07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pedia.org/wiki/Teor&#237;a-gener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2876">
                <a:srgbClr val="000000">
                  <a:alpha val="0"/>
                </a:srgbClr>
              </a:gs>
              <a:gs pos="99000">
                <a:schemeClr val="bg1"/>
              </a:gs>
              <a:gs pos="4000">
                <a:schemeClr val="bg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1872208" y="5589240"/>
            <a:ext cx="7164288" cy="1224136"/>
          </a:xfrm>
        </p:spPr>
        <p:txBody>
          <a:bodyPr/>
          <a:lstStyle/>
          <a:p>
            <a:pPr algn="r"/>
            <a:r>
              <a:rPr lang="es-ES" sz="2300" dirty="0" smtClean="0">
                <a:latin typeface="Papyrus" pitchFamily="66" charset="0"/>
              </a:rPr>
              <a:t>Francisco Daza M.</a:t>
            </a:r>
          </a:p>
          <a:p>
            <a:pPr algn="r"/>
            <a:r>
              <a:rPr lang="es-ES" sz="1900" dirty="0" smtClean="0">
                <a:latin typeface="Papyrus" pitchFamily="66" charset="0"/>
              </a:rPr>
              <a:t>Facilitador Terapéutico</a:t>
            </a:r>
          </a:p>
          <a:p>
            <a:pPr algn="r"/>
            <a:r>
              <a:rPr lang="es-ES" sz="1900" dirty="0" smtClean="0">
                <a:latin typeface="Papyrus" pitchFamily="66" charset="0"/>
              </a:rPr>
              <a:t>Especialista en </a:t>
            </a:r>
            <a:r>
              <a:rPr lang="es-ES" sz="1900" dirty="0" err="1" smtClean="0">
                <a:latin typeface="Papyrus" pitchFamily="66" charset="0"/>
              </a:rPr>
              <a:t>Neuropsicopedagogía</a:t>
            </a:r>
            <a:endParaRPr lang="es-CO" sz="1900" dirty="0">
              <a:latin typeface="Papyru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37728" y="44624"/>
            <a:ext cx="6550496" cy="1872208"/>
          </a:xfrm>
        </p:spPr>
        <p:txBody>
          <a:bodyPr/>
          <a:lstStyle/>
          <a:p>
            <a:pPr algn="l"/>
            <a:r>
              <a:rPr lang="es-ES" dirty="0" smtClean="0">
                <a:latin typeface="Papyrus" pitchFamily="66" charset="0"/>
              </a:rPr>
              <a:t>Terapeuta y</a:t>
            </a:r>
            <a:br>
              <a:rPr lang="es-ES" dirty="0" smtClean="0">
                <a:latin typeface="Papyrus" pitchFamily="66" charset="0"/>
              </a:rPr>
            </a:br>
            <a:r>
              <a:rPr lang="es-ES" dirty="0" smtClean="0">
                <a:latin typeface="Papyrus" pitchFamily="66" charset="0"/>
              </a:rPr>
              <a:t>Relación Terapéutica</a:t>
            </a:r>
            <a:endParaRPr lang="es-CO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9825"/>
          </a:xfrm>
        </p:spPr>
        <p:txBody>
          <a:bodyPr/>
          <a:lstStyle/>
          <a:p>
            <a:r>
              <a:rPr lang="es-ES" dirty="0" smtClean="0"/>
              <a:t>Terapeuta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64569"/>
            <a:ext cx="8229600" cy="3168352"/>
          </a:xfrm>
        </p:spPr>
        <p:txBody>
          <a:bodyPr/>
          <a:lstStyle/>
          <a:p>
            <a:r>
              <a:rPr lang="es-CO" dirty="0"/>
              <a:t>Trabajar en </a:t>
            </a:r>
            <a:r>
              <a:rPr lang="es-CO" dirty="0" smtClean="0"/>
              <a:t>la superación de las adicciones </a:t>
            </a:r>
            <a:r>
              <a:rPr lang="es-CO" dirty="0"/>
              <a:t>no es una profesión, es una vocación</a:t>
            </a:r>
            <a:r>
              <a:rPr lang="es-CO" dirty="0" smtClean="0"/>
              <a:t>.</a:t>
            </a:r>
          </a:p>
          <a:p>
            <a:r>
              <a:rPr lang="es-ES_tradnl" dirty="0"/>
              <a:t>Responsabilidad fundamental </a:t>
            </a:r>
            <a:r>
              <a:rPr lang="es-ES_tradnl" dirty="0" smtClean="0"/>
              <a:t>del </a:t>
            </a:r>
            <a:r>
              <a:rPr lang="es-ES_tradnl" dirty="0"/>
              <a:t>T: </a:t>
            </a:r>
            <a:r>
              <a:rPr lang="es-ES_tradnl" dirty="0" smtClean="0"/>
              <a:t>  ¿</a:t>
            </a:r>
            <a:r>
              <a:rPr lang="es-ES_tradnl" dirty="0"/>
              <a:t>Que puedo hacer para que U haga algo por </a:t>
            </a:r>
            <a:r>
              <a:rPr lang="es-ES_tradnl" dirty="0" smtClean="0"/>
              <a:t>sí y desde sí </a:t>
            </a:r>
            <a:r>
              <a:rPr lang="es-ES_tradnl" dirty="0"/>
              <a:t>mismo</a:t>
            </a:r>
            <a:r>
              <a:rPr lang="es-ES_tradnl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6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1496" y="476672"/>
            <a:ext cx="5770984" cy="1944216"/>
          </a:xfrm>
        </p:spPr>
        <p:txBody>
          <a:bodyPr/>
          <a:lstStyle/>
          <a:p>
            <a:r>
              <a:rPr lang="es-ES" dirty="0" smtClean="0"/>
              <a:t>Relaciones Terapéuticas</a:t>
            </a: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/>
          <a:lstStyle/>
          <a:p>
            <a:r>
              <a:rPr lang="es-ES_tradnl" dirty="0" smtClean="0"/>
              <a:t>Relación </a:t>
            </a:r>
            <a:r>
              <a:rPr lang="es-ES_tradnl" dirty="0"/>
              <a:t>terapéutica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1" y="1268760"/>
            <a:ext cx="779832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r>
              <a:rPr lang="es-ES_tradnl" dirty="0" smtClean="0"/>
              <a:t>U tiene en sí las potencialidades para conocerse y hacer algo por sí mismo.   T debe estimularlas a través de una relación efectiva.</a:t>
            </a:r>
          </a:p>
          <a:p>
            <a:r>
              <a:rPr lang="es-ES_tradnl" dirty="0" smtClean="0"/>
              <a:t>Las relaciones son el terreno en el que germina nuestro crecimiento.</a:t>
            </a:r>
          </a:p>
          <a:p>
            <a:r>
              <a:rPr lang="es-ES_tradnl" dirty="0" smtClean="0"/>
              <a:t>La relación es lo que cura.</a:t>
            </a:r>
          </a:p>
          <a:p>
            <a:r>
              <a:rPr lang="es-ES_tradnl" dirty="0" smtClean="0"/>
              <a:t>Dedique tiempo y energía; atención y conciencia a U, a la Relación y a sus dificultades.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49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Relación terapéutica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30725"/>
          </a:xfrm>
        </p:spPr>
        <p:txBody>
          <a:bodyPr/>
          <a:lstStyle/>
          <a:p>
            <a:r>
              <a:rPr lang="es-ES_tradnl" dirty="0"/>
              <a:t>Escuchemos entre líneas. Con el oído del corazón.  Observemos todo. Con los ojos del corazón</a:t>
            </a:r>
          </a:p>
          <a:p>
            <a:r>
              <a:rPr lang="es-ES_tradnl" dirty="0"/>
              <a:t>U se motiva cuando se siente escuchado, comprendido, que tiene a alguien para él.</a:t>
            </a:r>
          </a:p>
          <a:p>
            <a:r>
              <a:rPr lang="es-ES_tradnl" dirty="0"/>
              <a:t>T es efectivo cuando trata a U con respeto y dignidad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20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39825"/>
          </a:xfrm>
        </p:spPr>
        <p:txBody>
          <a:bodyPr/>
          <a:lstStyle/>
          <a:p>
            <a:r>
              <a:rPr lang="es-ES_tradnl" dirty="0"/>
              <a:t>Relación terapéutica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519139"/>
            <a:ext cx="7211144" cy="3124944"/>
          </a:xfrm>
        </p:spPr>
        <p:txBody>
          <a:bodyPr/>
          <a:lstStyle/>
          <a:p>
            <a:r>
              <a:rPr lang="es-ES_tradnl" dirty="0"/>
              <a:t>Al iniciar con un nuevo U se parte de 0 y con toda la información posible.</a:t>
            </a:r>
          </a:p>
          <a:p>
            <a:r>
              <a:rPr lang="es-ES_tradnl" dirty="0"/>
              <a:t>Sin prejuicios.</a:t>
            </a:r>
          </a:p>
          <a:p>
            <a:r>
              <a:rPr lang="es-ES_tradnl" dirty="0"/>
              <a:t>Sin dejarnos influenciar.</a:t>
            </a:r>
          </a:p>
          <a:p>
            <a:r>
              <a:rPr lang="es-ES_tradnl" dirty="0"/>
              <a:t>Siendo lo mas objetivo posibles.</a:t>
            </a:r>
          </a:p>
        </p:txBody>
      </p:sp>
    </p:spTree>
    <p:extLst>
      <p:ext uri="{BB962C8B-B14F-4D97-AF65-F5344CB8AC3E}">
        <p14:creationId xmlns:p14="http://schemas.microsoft.com/office/powerpoint/2010/main" val="25129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9825"/>
          </a:xfrm>
        </p:spPr>
        <p:txBody>
          <a:bodyPr/>
          <a:lstStyle/>
          <a:p>
            <a:r>
              <a:rPr lang="es-ES" dirty="0" smtClean="0"/>
              <a:t>Relaciones terapéuticas y Cambio</a:t>
            </a:r>
            <a:endParaRPr lang="es-C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7715200" cy="4925144"/>
          </a:xfrm>
        </p:spPr>
        <p:txBody>
          <a:bodyPr>
            <a:normAutofit lnSpcReduction="10000"/>
          </a:bodyPr>
          <a:lstStyle/>
          <a:p>
            <a:r>
              <a:rPr lang="es-ES_tradnl" sz="2800" dirty="0"/>
              <a:t>A está ambivalente frente a la vida, a sí mismo y al cambio.</a:t>
            </a:r>
          </a:p>
          <a:p>
            <a:r>
              <a:rPr lang="es-ES_tradnl" sz="2800" dirty="0"/>
              <a:t>A no cambia porque le tiene miedo al cambio.</a:t>
            </a:r>
          </a:p>
          <a:p>
            <a:r>
              <a:rPr lang="es-ES_tradnl" sz="2800" dirty="0"/>
              <a:t>Hay recuperación cuando hay cambios.</a:t>
            </a:r>
          </a:p>
          <a:p>
            <a:r>
              <a:rPr lang="es-ES_tradnl" sz="2800" dirty="0"/>
              <a:t>En la acción consciente está el cambio.</a:t>
            </a:r>
          </a:p>
          <a:p>
            <a:r>
              <a:rPr lang="es-ES_tradnl" sz="2800" dirty="0"/>
              <a:t>En la responsabilidad de cambio está la clave de la recuperación.</a:t>
            </a:r>
          </a:p>
          <a:p>
            <a:r>
              <a:rPr lang="es-ES_tradnl" sz="2800" dirty="0"/>
              <a:t>Y esta responsabilidad es asumida únicamente por U.</a:t>
            </a:r>
          </a:p>
          <a:p>
            <a:r>
              <a:rPr lang="es-ES_tradnl" sz="2800" dirty="0"/>
              <a:t>Y T estimula a U para que la asuma.</a:t>
            </a:r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4522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9825"/>
          </a:xfrm>
        </p:spPr>
        <p:txBody>
          <a:bodyPr/>
          <a:lstStyle/>
          <a:p>
            <a:r>
              <a:rPr lang="es-ES" dirty="0" smtClean="0"/>
              <a:t>Relaciones terapéuticas y Cambio</a:t>
            </a:r>
            <a:endParaRPr lang="es-C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7715200" cy="4925144"/>
          </a:xfrm>
        </p:spPr>
        <p:txBody>
          <a:bodyPr>
            <a:normAutofit lnSpcReduction="10000"/>
          </a:bodyPr>
          <a:lstStyle/>
          <a:p>
            <a:r>
              <a:rPr lang="es-ES_tradnl" sz="2800" dirty="0"/>
              <a:t>A está ambivalente frente a la vida, a sí mismo y al cambio.</a:t>
            </a:r>
          </a:p>
          <a:p>
            <a:r>
              <a:rPr lang="es-ES_tradnl" sz="2800" dirty="0"/>
              <a:t>A no cambia porque le tiene miedo al cambio.</a:t>
            </a:r>
          </a:p>
          <a:p>
            <a:r>
              <a:rPr lang="es-ES_tradnl" sz="2800" dirty="0"/>
              <a:t>Hay recuperación cuando hay cambios.</a:t>
            </a:r>
          </a:p>
          <a:p>
            <a:r>
              <a:rPr lang="es-ES_tradnl" sz="2800" dirty="0"/>
              <a:t>En la acción consciente está el cambio.</a:t>
            </a:r>
          </a:p>
          <a:p>
            <a:r>
              <a:rPr lang="es-ES_tradnl" sz="2800" dirty="0"/>
              <a:t>En la responsabilidad de cambio está la clave de la recuperación.</a:t>
            </a:r>
          </a:p>
          <a:p>
            <a:r>
              <a:rPr lang="es-ES_tradnl" sz="2800" dirty="0"/>
              <a:t>Y esta responsabilidad es asumida únicamente por U.</a:t>
            </a:r>
          </a:p>
          <a:p>
            <a:r>
              <a:rPr lang="es-ES_tradnl" sz="2800" dirty="0"/>
              <a:t>Y T estimula a U para que la asuma.</a:t>
            </a:r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7734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39825"/>
          </a:xfrm>
        </p:spPr>
        <p:txBody>
          <a:bodyPr/>
          <a:lstStyle/>
          <a:p>
            <a:r>
              <a:rPr lang="es-ES" dirty="0" smtClean="0"/>
              <a:t>Relaciones terapéuticas y Sentir</a:t>
            </a:r>
            <a:endParaRPr lang="es-C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7715200" cy="4536504"/>
          </a:xfrm>
        </p:spPr>
        <p:txBody>
          <a:bodyPr>
            <a:normAutofit/>
          </a:bodyPr>
          <a:lstStyle/>
          <a:p>
            <a:r>
              <a:rPr lang="es-ES_tradnl" sz="2800" dirty="0"/>
              <a:t>Padecemos la incapacidad de sentir lo que sentimos.</a:t>
            </a:r>
          </a:p>
          <a:p>
            <a:r>
              <a:rPr lang="es-ES_tradnl" sz="2800" dirty="0"/>
              <a:t>A ha sufrido tanto que ya que no quiere sentir dolor.  Anestesia sus emociones a través de las sustancias consumidas.</a:t>
            </a:r>
          </a:p>
          <a:p>
            <a:r>
              <a:rPr lang="es-ES_tradnl" sz="2800" dirty="0"/>
              <a:t>A le tiene miedo a sentir.</a:t>
            </a:r>
          </a:p>
          <a:p>
            <a:r>
              <a:rPr lang="es-ES_tradnl" sz="2800" dirty="0"/>
              <a:t>Miedo a sentir dolor.</a:t>
            </a:r>
          </a:p>
          <a:p>
            <a:r>
              <a:rPr lang="es-ES_tradnl" sz="2800" dirty="0"/>
              <a:t>A sentir dolor como miedo, vacío, rabia, tristeza, frustración, tedio, desesperanza</a:t>
            </a:r>
            <a:r>
              <a:rPr lang="es-ES_tradnl" sz="2800" dirty="0" smtClean="0"/>
              <a:t>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769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344959"/>
            <a:ext cx="9144000" cy="1139825"/>
          </a:xfrm>
        </p:spPr>
        <p:txBody>
          <a:bodyPr/>
          <a:lstStyle/>
          <a:p>
            <a:r>
              <a:rPr lang="es-ES" dirty="0" smtClean="0"/>
              <a:t>Relaciones terapéuticas y Sentir</a:t>
            </a:r>
            <a:endParaRPr lang="es-C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715200" cy="5112568"/>
          </a:xfrm>
        </p:spPr>
        <p:txBody>
          <a:bodyPr>
            <a:normAutofit fontScale="92500"/>
          </a:bodyPr>
          <a:lstStyle/>
          <a:p>
            <a:r>
              <a:rPr lang="es-ES_tradnl" sz="2800" dirty="0"/>
              <a:t>A está muy sensible y esconde esa característica con comportamientos opuestos: resistencias y defensas.</a:t>
            </a:r>
          </a:p>
          <a:p>
            <a:r>
              <a:rPr lang="es-ES_tradnl" sz="2800" dirty="0"/>
              <a:t>Recuperación es sentir.</a:t>
            </a:r>
          </a:p>
          <a:p>
            <a:r>
              <a:rPr lang="es-ES_tradnl" sz="2800" dirty="0"/>
              <a:t>Sentir dolor.</a:t>
            </a:r>
          </a:p>
          <a:p>
            <a:r>
              <a:rPr lang="es-ES_tradnl" sz="2800" dirty="0"/>
              <a:t>A T le interesa lo que U siente. No lo que piensa ni lo que cree.</a:t>
            </a:r>
          </a:p>
          <a:p>
            <a:r>
              <a:rPr lang="es-ES_tradnl" sz="2800" dirty="0"/>
              <a:t>Lo racional es superficial. El sentir es profundo.</a:t>
            </a:r>
          </a:p>
          <a:p>
            <a:r>
              <a:rPr lang="es-ES_tradnl" sz="2800" dirty="0"/>
              <a:t>T apunta a desmontar las resistencias superficiales de A, que le impiden sentir; haciéndolas conscientes.</a:t>
            </a:r>
          </a:p>
        </p:txBody>
      </p:sp>
    </p:spTree>
    <p:extLst>
      <p:ext uri="{BB962C8B-B14F-4D97-AF65-F5344CB8AC3E}">
        <p14:creationId xmlns:p14="http://schemas.microsoft.com/office/powerpoint/2010/main" val="9413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344959"/>
            <a:ext cx="9144000" cy="1139825"/>
          </a:xfrm>
        </p:spPr>
        <p:txBody>
          <a:bodyPr/>
          <a:lstStyle/>
          <a:p>
            <a:r>
              <a:rPr lang="es-ES" dirty="0" smtClean="0"/>
              <a:t>Relaciones terapéuticas y Ser</a:t>
            </a:r>
            <a:endParaRPr lang="es-C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715200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dirty="0"/>
              <a:t>A pasa su vida jugando a lo que no es.</a:t>
            </a:r>
          </a:p>
          <a:p>
            <a:pPr>
              <a:lnSpc>
                <a:spcPct val="90000"/>
              </a:lnSpc>
            </a:pPr>
            <a:r>
              <a:rPr lang="es-ES_tradnl" dirty="0"/>
              <a:t>A juega entre lo que quiere y lo que debe.</a:t>
            </a:r>
          </a:p>
          <a:p>
            <a:pPr>
              <a:lnSpc>
                <a:spcPct val="90000"/>
              </a:lnSpc>
            </a:pPr>
            <a:r>
              <a:rPr lang="es-ES_tradnl" dirty="0"/>
              <a:t>El cambio tiene lugar cuando A se convierte en lo que es.</a:t>
            </a:r>
          </a:p>
          <a:p>
            <a:pPr>
              <a:lnSpc>
                <a:spcPct val="90000"/>
              </a:lnSpc>
            </a:pPr>
            <a:r>
              <a:rPr lang="es-ES_tradnl" dirty="0"/>
              <a:t>Cuando abandona la lucha contra su propia resistencia y el deseo de ser otra cosa.</a:t>
            </a:r>
          </a:p>
          <a:p>
            <a:pPr>
              <a:lnSpc>
                <a:spcPct val="90000"/>
              </a:lnSpc>
            </a:pPr>
            <a:r>
              <a:rPr lang="es-ES_tradnl" dirty="0"/>
              <a:t>Cuando se acepta como es: puede reconocer su sentir y su </a:t>
            </a:r>
            <a:r>
              <a:rPr lang="es-ES_tradnl" dirty="0" smtClean="0"/>
              <a:t>necesidad.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59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9055"/>
            <a:ext cx="8229600" cy="1139825"/>
          </a:xfrm>
        </p:spPr>
        <p:txBody>
          <a:bodyPr/>
          <a:lstStyle/>
          <a:p>
            <a:r>
              <a:rPr lang="es-ES" dirty="0" smtClean="0"/>
              <a:t>Palabras clave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3040360"/>
            <a:ext cx="3672408" cy="2404864"/>
          </a:xfrm>
        </p:spPr>
        <p:txBody>
          <a:bodyPr/>
          <a:lstStyle/>
          <a:p>
            <a:r>
              <a:rPr lang="es-ES" dirty="0" smtClean="0"/>
              <a:t>Sistema</a:t>
            </a:r>
          </a:p>
          <a:p>
            <a:r>
              <a:rPr lang="es-ES" dirty="0" smtClean="0"/>
              <a:t>Relación</a:t>
            </a:r>
          </a:p>
          <a:p>
            <a:r>
              <a:rPr lang="es-ES" dirty="0" smtClean="0"/>
              <a:t>Conexión</a:t>
            </a:r>
          </a:p>
          <a:p>
            <a:r>
              <a:rPr lang="es-ES" dirty="0" smtClean="0"/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4146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344959"/>
            <a:ext cx="9144000" cy="1499865"/>
          </a:xfrm>
        </p:spPr>
        <p:txBody>
          <a:bodyPr/>
          <a:lstStyle/>
          <a:p>
            <a:r>
              <a:rPr lang="es-ES" dirty="0" smtClean="0"/>
              <a:t>Relaciones terapéuticas e Integración</a:t>
            </a:r>
            <a:endParaRPr lang="es-C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204864"/>
            <a:ext cx="7715200" cy="3960440"/>
          </a:xfrm>
        </p:spPr>
        <p:txBody>
          <a:bodyPr>
            <a:normAutofit/>
          </a:bodyPr>
          <a:lstStyle/>
          <a:p>
            <a:r>
              <a:rPr lang="es-ES_tradnl" dirty="0"/>
              <a:t>A está desintegrado.</a:t>
            </a:r>
          </a:p>
          <a:p>
            <a:r>
              <a:rPr lang="es-ES_tradnl" dirty="0"/>
              <a:t>Es incongruente en el sentir, pensar, expresar y actuar.</a:t>
            </a:r>
          </a:p>
          <a:p>
            <a:r>
              <a:rPr lang="es-ES_tradnl" dirty="0"/>
              <a:t>Recuperación es ser coherente.</a:t>
            </a:r>
          </a:p>
          <a:p>
            <a:r>
              <a:rPr lang="es-ES_tradnl" dirty="0" smtClean="0"/>
              <a:t>T muestra la incoherencia y ayuda a que U la observe y la comprende.  Solo desde esta óptica es posible el cambio.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92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344959"/>
            <a:ext cx="9144000" cy="1283841"/>
          </a:xfrm>
        </p:spPr>
        <p:txBody>
          <a:bodyPr/>
          <a:lstStyle/>
          <a:p>
            <a:r>
              <a:rPr lang="es-ES" dirty="0" smtClean="0"/>
              <a:t>Relaciones terapéuticas y Autonomía</a:t>
            </a:r>
            <a:endParaRPr lang="es-C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060848"/>
            <a:ext cx="7715200" cy="4797152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/>
              <a:t>La dependencia a sustancias es consecuencia de la dependencia primaria a personas para la satisfacción de necesidades propias.</a:t>
            </a:r>
          </a:p>
          <a:p>
            <a:r>
              <a:rPr lang="es-ES_tradnl" dirty="0"/>
              <a:t>Recuperación comienza cuando ya no hay mas aliados.</a:t>
            </a:r>
          </a:p>
          <a:p>
            <a:r>
              <a:rPr lang="es-ES_tradnl" dirty="0"/>
              <a:t>Cuando A empieza a valerse por sí mismo.</a:t>
            </a:r>
          </a:p>
          <a:p>
            <a:r>
              <a:rPr lang="es-ES_tradnl" dirty="0"/>
              <a:t>Cuando deja de ser niño y se convierte en </a:t>
            </a:r>
            <a:r>
              <a:rPr lang="es-ES_tradnl" dirty="0" smtClean="0"/>
              <a:t>adulto.</a:t>
            </a:r>
          </a:p>
          <a:p>
            <a:r>
              <a:rPr lang="es-ES_tradnl" dirty="0" smtClean="0"/>
              <a:t>T confronta la dependencia y promueve la autonomía.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173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orma libre"/>
          <p:cNvSpPr/>
          <p:nvPr/>
        </p:nvSpPr>
        <p:spPr>
          <a:xfrm>
            <a:off x="891522" y="794950"/>
            <a:ext cx="6160091" cy="5437524"/>
          </a:xfrm>
          <a:custGeom>
            <a:avLst/>
            <a:gdLst>
              <a:gd name="connsiteX0" fmla="*/ 1032387 w 7359445"/>
              <a:gd name="connsiteY0" fmla="*/ 2330246 h 4468762"/>
              <a:gd name="connsiteX1" fmla="*/ 0 w 7359445"/>
              <a:gd name="connsiteY1" fmla="*/ 1519084 h 4468762"/>
              <a:gd name="connsiteX2" fmla="*/ 575187 w 7359445"/>
              <a:gd name="connsiteY2" fmla="*/ 0 h 4468762"/>
              <a:gd name="connsiteX3" fmla="*/ 2521974 w 7359445"/>
              <a:gd name="connsiteY3" fmla="*/ 191729 h 4468762"/>
              <a:gd name="connsiteX4" fmla="*/ 4454013 w 7359445"/>
              <a:gd name="connsiteY4" fmla="*/ 3274142 h 4468762"/>
              <a:gd name="connsiteX5" fmla="*/ 6681019 w 7359445"/>
              <a:gd name="connsiteY5" fmla="*/ 3642852 h 4468762"/>
              <a:gd name="connsiteX6" fmla="*/ 6769510 w 7359445"/>
              <a:gd name="connsiteY6" fmla="*/ 2934929 h 4468762"/>
              <a:gd name="connsiteX7" fmla="*/ 6091084 w 7359445"/>
              <a:gd name="connsiteY7" fmla="*/ 2433484 h 4468762"/>
              <a:gd name="connsiteX8" fmla="*/ 7359445 w 7359445"/>
              <a:gd name="connsiteY8" fmla="*/ 2728452 h 4468762"/>
              <a:gd name="connsiteX9" fmla="*/ 6946490 w 7359445"/>
              <a:gd name="connsiteY9" fmla="*/ 4247536 h 4468762"/>
              <a:gd name="connsiteX10" fmla="*/ 4159045 w 7359445"/>
              <a:gd name="connsiteY10" fmla="*/ 4468762 h 4468762"/>
              <a:gd name="connsiteX11" fmla="*/ 2359742 w 7359445"/>
              <a:gd name="connsiteY11" fmla="*/ 1061884 h 4468762"/>
              <a:gd name="connsiteX12" fmla="*/ 1607574 w 7359445"/>
              <a:gd name="connsiteY12" fmla="*/ 1224117 h 4468762"/>
              <a:gd name="connsiteX13" fmla="*/ 1681316 w 7359445"/>
              <a:gd name="connsiteY13" fmla="*/ 1578078 h 4468762"/>
              <a:gd name="connsiteX14" fmla="*/ 1032387 w 7359445"/>
              <a:gd name="connsiteY14" fmla="*/ 2330246 h 4468762"/>
              <a:gd name="connsiteX0" fmla="*/ 1032387 w 7359445"/>
              <a:gd name="connsiteY0" fmla="*/ 2330246 h 4468762"/>
              <a:gd name="connsiteX1" fmla="*/ 0 w 7359445"/>
              <a:gd name="connsiteY1" fmla="*/ 1519084 h 4468762"/>
              <a:gd name="connsiteX2" fmla="*/ 575187 w 7359445"/>
              <a:gd name="connsiteY2" fmla="*/ 0 h 4468762"/>
              <a:gd name="connsiteX3" fmla="*/ 2521974 w 7359445"/>
              <a:gd name="connsiteY3" fmla="*/ 191729 h 4468762"/>
              <a:gd name="connsiteX4" fmla="*/ 4454013 w 7359445"/>
              <a:gd name="connsiteY4" fmla="*/ 3274142 h 4468762"/>
              <a:gd name="connsiteX5" fmla="*/ 6681019 w 7359445"/>
              <a:gd name="connsiteY5" fmla="*/ 3642852 h 4468762"/>
              <a:gd name="connsiteX6" fmla="*/ 6769510 w 7359445"/>
              <a:gd name="connsiteY6" fmla="*/ 2934929 h 4468762"/>
              <a:gd name="connsiteX7" fmla="*/ 6091084 w 7359445"/>
              <a:gd name="connsiteY7" fmla="*/ 2433484 h 4468762"/>
              <a:gd name="connsiteX8" fmla="*/ 7359445 w 7359445"/>
              <a:gd name="connsiteY8" fmla="*/ 2728452 h 4468762"/>
              <a:gd name="connsiteX9" fmla="*/ 6946490 w 7359445"/>
              <a:gd name="connsiteY9" fmla="*/ 4247536 h 4468762"/>
              <a:gd name="connsiteX10" fmla="*/ 4159045 w 7359445"/>
              <a:gd name="connsiteY10" fmla="*/ 4468762 h 4468762"/>
              <a:gd name="connsiteX11" fmla="*/ 2359742 w 7359445"/>
              <a:gd name="connsiteY11" fmla="*/ 1061884 h 4468762"/>
              <a:gd name="connsiteX12" fmla="*/ 1504335 w 7359445"/>
              <a:gd name="connsiteY12" fmla="*/ 870155 h 4468762"/>
              <a:gd name="connsiteX13" fmla="*/ 1681316 w 7359445"/>
              <a:gd name="connsiteY13" fmla="*/ 1578078 h 4468762"/>
              <a:gd name="connsiteX14" fmla="*/ 1032387 w 7359445"/>
              <a:gd name="connsiteY14" fmla="*/ 2330246 h 4468762"/>
              <a:gd name="connsiteX0" fmla="*/ 1032387 w 7359445"/>
              <a:gd name="connsiteY0" fmla="*/ 2330246 h 4247536"/>
              <a:gd name="connsiteX1" fmla="*/ 0 w 7359445"/>
              <a:gd name="connsiteY1" fmla="*/ 1519084 h 4247536"/>
              <a:gd name="connsiteX2" fmla="*/ 575187 w 7359445"/>
              <a:gd name="connsiteY2" fmla="*/ 0 h 4247536"/>
              <a:gd name="connsiteX3" fmla="*/ 2521974 w 7359445"/>
              <a:gd name="connsiteY3" fmla="*/ 191729 h 4247536"/>
              <a:gd name="connsiteX4" fmla="*/ 4454013 w 7359445"/>
              <a:gd name="connsiteY4" fmla="*/ 3274142 h 4247536"/>
              <a:gd name="connsiteX5" fmla="*/ 6681019 w 7359445"/>
              <a:gd name="connsiteY5" fmla="*/ 3642852 h 4247536"/>
              <a:gd name="connsiteX6" fmla="*/ 6769510 w 7359445"/>
              <a:gd name="connsiteY6" fmla="*/ 2934929 h 4247536"/>
              <a:gd name="connsiteX7" fmla="*/ 6091084 w 7359445"/>
              <a:gd name="connsiteY7" fmla="*/ 2433484 h 4247536"/>
              <a:gd name="connsiteX8" fmla="*/ 7359445 w 7359445"/>
              <a:gd name="connsiteY8" fmla="*/ 2728452 h 4247536"/>
              <a:gd name="connsiteX9" fmla="*/ 6946490 w 7359445"/>
              <a:gd name="connsiteY9" fmla="*/ 4247536 h 4247536"/>
              <a:gd name="connsiteX10" fmla="*/ 3731342 w 7359445"/>
              <a:gd name="connsiteY10" fmla="*/ 3849330 h 4247536"/>
              <a:gd name="connsiteX11" fmla="*/ 2359742 w 7359445"/>
              <a:gd name="connsiteY11" fmla="*/ 1061884 h 4247536"/>
              <a:gd name="connsiteX12" fmla="*/ 1504335 w 7359445"/>
              <a:gd name="connsiteY12" fmla="*/ 870155 h 4247536"/>
              <a:gd name="connsiteX13" fmla="*/ 1681316 w 7359445"/>
              <a:gd name="connsiteY13" fmla="*/ 1578078 h 4247536"/>
              <a:gd name="connsiteX14" fmla="*/ 1032387 w 7359445"/>
              <a:gd name="connsiteY14" fmla="*/ 2330246 h 4247536"/>
              <a:gd name="connsiteX0" fmla="*/ 1032387 w 7359445"/>
              <a:gd name="connsiteY0" fmla="*/ 2330246 h 5147188"/>
              <a:gd name="connsiteX1" fmla="*/ 0 w 7359445"/>
              <a:gd name="connsiteY1" fmla="*/ 1519084 h 5147188"/>
              <a:gd name="connsiteX2" fmla="*/ 575187 w 7359445"/>
              <a:gd name="connsiteY2" fmla="*/ 0 h 5147188"/>
              <a:gd name="connsiteX3" fmla="*/ 2521974 w 7359445"/>
              <a:gd name="connsiteY3" fmla="*/ 191729 h 5147188"/>
              <a:gd name="connsiteX4" fmla="*/ 4454013 w 7359445"/>
              <a:gd name="connsiteY4" fmla="*/ 3274142 h 5147188"/>
              <a:gd name="connsiteX5" fmla="*/ 6681019 w 7359445"/>
              <a:gd name="connsiteY5" fmla="*/ 3642852 h 5147188"/>
              <a:gd name="connsiteX6" fmla="*/ 6769510 w 7359445"/>
              <a:gd name="connsiteY6" fmla="*/ 2934929 h 5147188"/>
              <a:gd name="connsiteX7" fmla="*/ 6091084 w 7359445"/>
              <a:gd name="connsiteY7" fmla="*/ 2433484 h 5147188"/>
              <a:gd name="connsiteX8" fmla="*/ 7359445 w 7359445"/>
              <a:gd name="connsiteY8" fmla="*/ 2728452 h 5147188"/>
              <a:gd name="connsiteX9" fmla="*/ 5619136 w 7359445"/>
              <a:gd name="connsiteY9" fmla="*/ 5147188 h 5147188"/>
              <a:gd name="connsiteX10" fmla="*/ 3731342 w 7359445"/>
              <a:gd name="connsiteY10" fmla="*/ 3849330 h 5147188"/>
              <a:gd name="connsiteX11" fmla="*/ 2359742 w 7359445"/>
              <a:gd name="connsiteY11" fmla="*/ 1061884 h 5147188"/>
              <a:gd name="connsiteX12" fmla="*/ 1504335 w 7359445"/>
              <a:gd name="connsiteY12" fmla="*/ 870155 h 5147188"/>
              <a:gd name="connsiteX13" fmla="*/ 1681316 w 7359445"/>
              <a:gd name="connsiteY13" fmla="*/ 1578078 h 5147188"/>
              <a:gd name="connsiteX14" fmla="*/ 1032387 w 7359445"/>
              <a:gd name="connsiteY14" fmla="*/ 2330246 h 5147188"/>
              <a:gd name="connsiteX0" fmla="*/ 1032387 w 7359445"/>
              <a:gd name="connsiteY0" fmla="*/ 2330246 h 5147188"/>
              <a:gd name="connsiteX1" fmla="*/ 0 w 7359445"/>
              <a:gd name="connsiteY1" fmla="*/ 1519084 h 5147188"/>
              <a:gd name="connsiteX2" fmla="*/ 575187 w 7359445"/>
              <a:gd name="connsiteY2" fmla="*/ 0 h 5147188"/>
              <a:gd name="connsiteX3" fmla="*/ 2521974 w 7359445"/>
              <a:gd name="connsiteY3" fmla="*/ 191729 h 5147188"/>
              <a:gd name="connsiteX4" fmla="*/ 4454013 w 7359445"/>
              <a:gd name="connsiteY4" fmla="*/ 3274142 h 5147188"/>
              <a:gd name="connsiteX5" fmla="*/ 5515896 w 7359445"/>
              <a:gd name="connsiteY5" fmla="*/ 4011561 h 5147188"/>
              <a:gd name="connsiteX6" fmla="*/ 6769510 w 7359445"/>
              <a:gd name="connsiteY6" fmla="*/ 2934929 h 5147188"/>
              <a:gd name="connsiteX7" fmla="*/ 6091084 w 7359445"/>
              <a:gd name="connsiteY7" fmla="*/ 2433484 h 5147188"/>
              <a:gd name="connsiteX8" fmla="*/ 7359445 w 7359445"/>
              <a:gd name="connsiteY8" fmla="*/ 2728452 h 5147188"/>
              <a:gd name="connsiteX9" fmla="*/ 5619136 w 7359445"/>
              <a:gd name="connsiteY9" fmla="*/ 5147188 h 5147188"/>
              <a:gd name="connsiteX10" fmla="*/ 3731342 w 7359445"/>
              <a:gd name="connsiteY10" fmla="*/ 3849330 h 5147188"/>
              <a:gd name="connsiteX11" fmla="*/ 2359742 w 7359445"/>
              <a:gd name="connsiteY11" fmla="*/ 1061884 h 5147188"/>
              <a:gd name="connsiteX12" fmla="*/ 1504335 w 7359445"/>
              <a:gd name="connsiteY12" fmla="*/ 870155 h 5147188"/>
              <a:gd name="connsiteX13" fmla="*/ 1681316 w 7359445"/>
              <a:gd name="connsiteY13" fmla="*/ 1578078 h 5147188"/>
              <a:gd name="connsiteX14" fmla="*/ 1032387 w 7359445"/>
              <a:gd name="connsiteY14" fmla="*/ 2330246 h 5147188"/>
              <a:gd name="connsiteX0" fmla="*/ 1032387 w 7359445"/>
              <a:gd name="connsiteY0" fmla="*/ 2330246 h 5147188"/>
              <a:gd name="connsiteX1" fmla="*/ 0 w 7359445"/>
              <a:gd name="connsiteY1" fmla="*/ 1519084 h 5147188"/>
              <a:gd name="connsiteX2" fmla="*/ 575187 w 7359445"/>
              <a:gd name="connsiteY2" fmla="*/ 0 h 5147188"/>
              <a:gd name="connsiteX3" fmla="*/ 2521974 w 7359445"/>
              <a:gd name="connsiteY3" fmla="*/ 191729 h 5147188"/>
              <a:gd name="connsiteX4" fmla="*/ 4454013 w 7359445"/>
              <a:gd name="connsiteY4" fmla="*/ 3274142 h 5147188"/>
              <a:gd name="connsiteX5" fmla="*/ 5515896 w 7359445"/>
              <a:gd name="connsiteY5" fmla="*/ 4011561 h 5147188"/>
              <a:gd name="connsiteX6" fmla="*/ 6091084 w 7359445"/>
              <a:gd name="connsiteY6" fmla="*/ 2433484 h 5147188"/>
              <a:gd name="connsiteX7" fmla="*/ 7359445 w 7359445"/>
              <a:gd name="connsiteY7" fmla="*/ 2728452 h 5147188"/>
              <a:gd name="connsiteX8" fmla="*/ 5619136 w 7359445"/>
              <a:gd name="connsiteY8" fmla="*/ 5147188 h 5147188"/>
              <a:gd name="connsiteX9" fmla="*/ 3731342 w 7359445"/>
              <a:gd name="connsiteY9" fmla="*/ 3849330 h 5147188"/>
              <a:gd name="connsiteX10" fmla="*/ 2359742 w 7359445"/>
              <a:gd name="connsiteY10" fmla="*/ 1061884 h 5147188"/>
              <a:gd name="connsiteX11" fmla="*/ 1504335 w 7359445"/>
              <a:gd name="connsiteY11" fmla="*/ 870155 h 5147188"/>
              <a:gd name="connsiteX12" fmla="*/ 1681316 w 7359445"/>
              <a:gd name="connsiteY12" fmla="*/ 1578078 h 5147188"/>
              <a:gd name="connsiteX13" fmla="*/ 1032387 w 7359445"/>
              <a:gd name="connsiteY13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521974 w 6091084"/>
              <a:gd name="connsiteY3" fmla="*/ 191729 h 5147188"/>
              <a:gd name="connsiteX4" fmla="*/ 4454013 w 6091084"/>
              <a:gd name="connsiteY4" fmla="*/ 3274142 h 5147188"/>
              <a:gd name="connsiteX5" fmla="*/ 5515896 w 6091084"/>
              <a:gd name="connsiteY5" fmla="*/ 4011561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3731342 w 6091084"/>
              <a:gd name="connsiteY8" fmla="*/ 3849330 h 5147188"/>
              <a:gd name="connsiteX9" fmla="*/ 2359742 w 6091084"/>
              <a:gd name="connsiteY9" fmla="*/ 1061884 h 5147188"/>
              <a:gd name="connsiteX10" fmla="*/ 1504335 w 6091084"/>
              <a:gd name="connsiteY10" fmla="*/ 870155 h 5147188"/>
              <a:gd name="connsiteX11" fmla="*/ 1681316 w 6091084"/>
              <a:gd name="connsiteY11" fmla="*/ 1578078 h 5147188"/>
              <a:gd name="connsiteX12" fmla="*/ 1032387 w 6091084"/>
              <a:gd name="connsiteY12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521974 w 6091084"/>
              <a:gd name="connsiteY3" fmla="*/ 191729 h 5147188"/>
              <a:gd name="connsiteX4" fmla="*/ 4454013 w 6091084"/>
              <a:gd name="connsiteY4" fmla="*/ 3274142 h 5147188"/>
              <a:gd name="connsiteX5" fmla="*/ 5117689 w 6091084"/>
              <a:gd name="connsiteY5" fmla="*/ 3819832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3731342 w 6091084"/>
              <a:gd name="connsiteY8" fmla="*/ 3849330 h 5147188"/>
              <a:gd name="connsiteX9" fmla="*/ 2359742 w 6091084"/>
              <a:gd name="connsiteY9" fmla="*/ 1061884 h 5147188"/>
              <a:gd name="connsiteX10" fmla="*/ 1504335 w 6091084"/>
              <a:gd name="connsiteY10" fmla="*/ 870155 h 5147188"/>
              <a:gd name="connsiteX11" fmla="*/ 1681316 w 6091084"/>
              <a:gd name="connsiteY11" fmla="*/ 1578078 h 5147188"/>
              <a:gd name="connsiteX12" fmla="*/ 1032387 w 6091084"/>
              <a:gd name="connsiteY12" fmla="*/ 2330246 h 5147188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2359742 w 6091084"/>
              <a:gd name="connsiteY9" fmla="*/ 1312607 h 5397911"/>
              <a:gd name="connsiteX10" fmla="*/ 1504335 w 6091084"/>
              <a:gd name="connsiteY10" fmla="*/ 1120878 h 5397911"/>
              <a:gd name="connsiteX11" fmla="*/ 1681316 w 6091084"/>
              <a:gd name="connsiteY11" fmla="*/ 1828801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2359742 w 6091084"/>
              <a:gd name="connsiteY9" fmla="*/ 1312607 h 5397911"/>
              <a:gd name="connsiteX10" fmla="*/ 914399 w 6091084"/>
              <a:gd name="connsiteY10" fmla="*/ 1401098 h 5397911"/>
              <a:gd name="connsiteX11" fmla="*/ 1681316 w 6091084"/>
              <a:gd name="connsiteY11" fmla="*/ 1828801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1873045 w 6091084"/>
              <a:gd name="connsiteY9" fmla="*/ 648929 h 5397911"/>
              <a:gd name="connsiteX10" fmla="*/ 914399 w 6091084"/>
              <a:gd name="connsiteY10" fmla="*/ 1401098 h 5397911"/>
              <a:gd name="connsiteX11" fmla="*/ 1681316 w 6091084"/>
              <a:gd name="connsiteY11" fmla="*/ 1828801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1873045 w 6091084"/>
              <a:gd name="connsiteY9" fmla="*/ 648929 h 5397911"/>
              <a:gd name="connsiteX10" fmla="*/ 914399 w 6091084"/>
              <a:gd name="connsiteY10" fmla="*/ 1401098 h 5397911"/>
              <a:gd name="connsiteX11" fmla="*/ 1504336 w 6091084"/>
              <a:gd name="connsiteY11" fmla="*/ 2035278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1784555 w 6091084"/>
              <a:gd name="connsiteY9" fmla="*/ 1017639 h 5397911"/>
              <a:gd name="connsiteX10" fmla="*/ 914399 w 6091084"/>
              <a:gd name="connsiteY10" fmla="*/ 1401098 h 5397911"/>
              <a:gd name="connsiteX11" fmla="*/ 1504336 w 6091084"/>
              <a:gd name="connsiteY11" fmla="*/ 2035278 h 5397911"/>
              <a:gd name="connsiteX12" fmla="*/ 1032387 w 6091084"/>
              <a:gd name="connsiteY12" fmla="*/ 2580969 h 5397911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344993 w 6091084"/>
              <a:gd name="connsiteY3" fmla="*/ 14748 h 5147188"/>
              <a:gd name="connsiteX4" fmla="*/ 4454013 w 6091084"/>
              <a:gd name="connsiteY4" fmla="*/ 3274142 h 5147188"/>
              <a:gd name="connsiteX5" fmla="*/ 5117689 w 6091084"/>
              <a:gd name="connsiteY5" fmla="*/ 3819832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3731342 w 6091084"/>
              <a:gd name="connsiteY8" fmla="*/ 3849330 h 5147188"/>
              <a:gd name="connsiteX9" fmla="*/ 1784555 w 6091084"/>
              <a:gd name="connsiteY9" fmla="*/ 766916 h 5147188"/>
              <a:gd name="connsiteX10" fmla="*/ 914399 w 6091084"/>
              <a:gd name="connsiteY10" fmla="*/ 1150375 h 5147188"/>
              <a:gd name="connsiteX11" fmla="*/ 1504336 w 6091084"/>
              <a:gd name="connsiteY11" fmla="*/ 1784555 h 5147188"/>
              <a:gd name="connsiteX12" fmla="*/ 1032387 w 6091084"/>
              <a:gd name="connsiteY12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344993 w 6091084"/>
              <a:gd name="connsiteY3" fmla="*/ 14748 h 5147188"/>
              <a:gd name="connsiteX4" fmla="*/ 4454013 w 6091084"/>
              <a:gd name="connsiteY4" fmla="*/ 3274142 h 5147188"/>
              <a:gd name="connsiteX5" fmla="*/ 5117689 w 6091084"/>
              <a:gd name="connsiteY5" fmla="*/ 3819832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4173794 w 6091084"/>
              <a:gd name="connsiteY8" fmla="*/ 4336027 h 5147188"/>
              <a:gd name="connsiteX9" fmla="*/ 1784555 w 6091084"/>
              <a:gd name="connsiteY9" fmla="*/ 766916 h 5147188"/>
              <a:gd name="connsiteX10" fmla="*/ 914399 w 6091084"/>
              <a:gd name="connsiteY10" fmla="*/ 1150375 h 5147188"/>
              <a:gd name="connsiteX11" fmla="*/ 1504336 w 6091084"/>
              <a:gd name="connsiteY11" fmla="*/ 1784555 h 5147188"/>
              <a:gd name="connsiteX12" fmla="*/ 1032387 w 6091084"/>
              <a:gd name="connsiteY12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344993 w 6091084"/>
              <a:gd name="connsiteY3" fmla="*/ 14748 h 5147188"/>
              <a:gd name="connsiteX4" fmla="*/ 5117689 w 6091084"/>
              <a:gd name="connsiteY4" fmla="*/ 3819832 h 5147188"/>
              <a:gd name="connsiteX5" fmla="*/ 6091084 w 6091084"/>
              <a:gd name="connsiteY5" fmla="*/ 2433484 h 5147188"/>
              <a:gd name="connsiteX6" fmla="*/ 5619136 w 6091084"/>
              <a:gd name="connsiteY6" fmla="*/ 5147188 h 5147188"/>
              <a:gd name="connsiteX7" fmla="*/ 4173794 w 6091084"/>
              <a:gd name="connsiteY7" fmla="*/ 4336027 h 5147188"/>
              <a:gd name="connsiteX8" fmla="*/ 1784555 w 6091084"/>
              <a:gd name="connsiteY8" fmla="*/ 766916 h 5147188"/>
              <a:gd name="connsiteX9" fmla="*/ 914399 w 6091084"/>
              <a:gd name="connsiteY9" fmla="*/ 1150375 h 5147188"/>
              <a:gd name="connsiteX10" fmla="*/ 1504336 w 6091084"/>
              <a:gd name="connsiteY10" fmla="*/ 1784555 h 5147188"/>
              <a:gd name="connsiteX11" fmla="*/ 1032387 w 6091084"/>
              <a:gd name="connsiteY11" fmla="*/ 2330246 h 5147188"/>
              <a:gd name="connsiteX0" fmla="*/ 1032387 w 5619136"/>
              <a:gd name="connsiteY0" fmla="*/ 2330246 h 5147188"/>
              <a:gd name="connsiteX1" fmla="*/ 0 w 5619136"/>
              <a:gd name="connsiteY1" fmla="*/ 1519084 h 5147188"/>
              <a:gd name="connsiteX2" fmla="*/ 575187 w 5619136"/>
              <a:gd name="connsiteY2" fmla="*/ 0 h 5147188"/>
              <a:gd name="connsiteX3" fmla="*/ 2344993 w 5619136"/>
              <a:gd name="connsiteY3" fmla="*/ 14748 h 5147188"/>
              <a:gd name="connsiteX4" fmla="*/ 5117689 w 5619136"/>
              <a:gd name="connsiteY4" fmla="*/ 3819832 h 5147188"/>
              <a:gd name="connsiteX5" fmla="*/ 5619136 w 5619136"/>
              <a:gd name="connsiteY5" fmla="*/ 2772697 h 5147188"/>
              <a:gd name="connsiteX6" fmla="*/ 5619136 w 5619136"/>
              <a:gd name="connsiteY6" fmla="*/ 5147188 h 5147188"/>
              <a:gd name="connsiteX7" fmla="*/ 4173794 w 5619136"/>
              <a:gd name="connsiteY7" fmla="*/ 4336027 h 5147188"/>
              <a:gd name="connsiteX8" fmla="*/ 1784555 w 5619136"/>
              <a:gd name="connsiteY8" fmla="*/ 766916 h 5147188"/>
              <a:gd name="connsiteX9" fmla="*/ 914399 w 5619136"/>
              <a:gd name="connsiteY9" fmla="*/ 1150375 h 5147188"/>
              <a:gd name="connsiteX10" fmla="*/ 1504336 w 5619136"/>
              <a:gd name="connsiteY10" fmla="*/ 1784555 h 5147188"/>
              <a:gd name="connsiteX11" fmla="*/ 1032387 w 5619136"/>
              <a:gd name="connsiteY11" fmla="*/ 2330246 h 5147188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619136 w 6076336"/>
              <a:gd name="connsiteY5" fmla="*/ 2772697 h 4911214"/>
              <a:gd name="connsiteX6" fmla="*/ 6076336 w 6076336"/>
              <a:gd name="connsiteY6" fmla="*/ 4911214 h 4911214"/>
              <a:gd name="connsiteX7" fmla="*/ 4173794 w 6076336"/>
              <a:gd name="connsiteY7" fmla="*/ 4336027 h 4911214"/>
              <a:gd name="connsiteX8" fmla="*/ 1784555 w 6076336"/>
              <a:gd name="connsiteY8" fmla="*/ 766916 h 4911214"/>
              <a:gd name="connsiteX9" fmla="*/ 914399 w 6076336"/>
              <a:gd name="connsiteY9" fmla="*/ 1150375 h 4911214"/>
              <a:gd name="connsiteX10" fmla="*/ 1504336 w 6076336"/>
              <a:gd name="connsiteY10" fmla="*/ 1784555 h 4911214"/>
              <a:gd name="connsiteX11" fmla="*/ 1032387 w 6076336"/>
              <a:gd name="connsiteY11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619136 w 6076336"/>
              <a:gd name="connsiteY5" fmla="*/ 2772697 h 4911214"/>
              <a:gd name="connsiteX6" fmla="*/ 6076336 w 6076336"/>
              <a:gd name="connsiteY6" fmla="*/ 4911214 h 4911214"/>
              <a:gd name="connsiteX7" fmla="*/ 4955458 w 6076336"/>
              <a:gd name="connsiteY7" fmla="*/ 4807976 h 4911214"/>
              <a:gd name="connsiteX8" fmla="*/ 1784555 w 6076336"/>
              <a:gd name="connsiteY8" fmla="*/ 766916 h 4911214"/>
              <a:gd name="connsiteX9" fmla="*/ 914399 w 6076336"/>
              <a:gd name="connsiteY9" fmla="*/ 1150375 h 4911214"/>
              <a:gd name="connsiteX10" fmla="*/ 1504336 w 6076336"/>
              <a:gd name="connsiteY10" fmla="*/ 1784555 h 4911214"/>
              <a:gd name="connsiteX11" fmla="*/ 1032387 w 6076336"/>
              <a:gd name="connsiteY11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397910 w 6076336"/>
              <a:gd name="connsiteY5" fmla="*/ 3215149 h 4911214"/>
              <a:gd name="connsiteX6" fmla="*/ 5619136 w 6076336"/>
              <a:gd name="connsiteY6" fmla="*/ 2772697 h 4911214"/>
              <a:gd name="connsiteX7" fmla="*/ 6076336 w 6076336"/>
              <a:gd name="connsiteY7" fmla="*/ 4911214 h 4911214"/>
              <a:gd name="connsiteX8" fmla="*/ 4955458 w 6076336"/>
              <a:gd name="connsiteY8" fmla="*/ 4807976 h 4911214"/>
              <a:gd name="connsiteX9" fmla="*/ 1784555 w 6076336"/>
              <a:gd name="connsiteY9" fmla="*/ 766916 h 4911214"/>
              <a:gd name="connsiteX10" fmla="*/ 914399 w 6076336"/>
              <a:gd name="connsiteY10" fmla="*/ 1150375 h 4911214"/>
              <a:gd name="connsiteX11" fmla="*/ 1504336 w 6076336"/>
              <a:gd name="connsiteY11" fmla="*/ 1784555 h 4911214"/>
              <a:gd name="connsiteX12" fmla="*/ 1032387 w 6076336"/>
              <a:gd name="connsiteY12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515897 w 6076336"/>
              <a:gd name="connsiteY5" fmla="*/ 3952568 h 4911214"/>
              <a:gd name="connsiteX6" fmla="*/ 5619136 w 6076336"/>
              <a:gd name="connsiteY6" fmla="*/ 2772697 h 4911214"/>
              <a:gd name="connsiteX7" fmla="*/ 6076336 w 6076336"/>
              <a:gd name="connsiteY7" fmla="*/ 4911214 h 4911214"/>
              <a:gd name="connsiteX8" fmla="*/ 4955458 w 6076336"/>
              <a:gd name="connsiteY8" fmla="*/ 4807976 h 4911214"/>
              <a:gd name="connsiteX9" fmla="*/ 1784555 w 6076336"/>
              <a:gd name="connsiteY9" fmla="*/ 766916 h 4911214"/>
              <a:gd name="connsiteX10" fmla="*/ 914399 w 6076336"/>
              <a:gd name="connsiteY10" fmla="*/ 1150375 h 4911214"/>
              <a:gd name="connsiteX11" fmla="*/ 1504336 w 6076336"/>
              <a:gd name="connsiteY11" fmla="*/ 1784555 h 4911214"/>
              <a:gd name="connsiteX12" fmla="*/ 1032387 w 6076336"/>
              <a:gd name="connsiteY12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515897 w 6076336"/>
              <a:gd name="connsiteY5" fmla="*/ 3952568 h 4911214"/>
              <a:gd name="connsiteX6" fmla="*/ 5619136 w 6076336"/>
              <a:gd name="connsiteY6" fmla="*/ 2772697 h 4911214"/>
              <a:gd name="connsiteX7" fmla="*/ 6076336 w 6076336"/>
              <a:gd name="connsiteY7" fmla="*/ 4911214 h 4911214"/>
              <a:gd name="connsiteX8" fmla="*/ 4955458 w 6076336"/>
              <a:gd name="connsiteY8" fmla="*/ 4630995 h 4911214"/>
              <a:gd name="connsiteX9" fmla="*/ 1784555 w 6076336"/>
              <a:gd name="connsiteY9" fmla="*/ 766916 h 4911214"/>
              <a:gd name="connsiteX10" fmla="*/ 914399 w 6076336"/>
              <a:gd name="connsiteY10" fmla="*/ 1150375 h 4911214"/>
              <a:gd name="connsiteX11" fmla="*/ 1504336 w 6076336"/>
              <a:gd name="connsiteY11" fmla="*/ 1784555 h 4911214"/>
              <a:gd name="connsiteX12" fmla="*/ 1032387 w 6076336"/>
              <a:gd name="connsiteY12" fmla="*/ 2330246 h 4911214"/>
              <a:gd name="connsiteX0" fmla="*/ 1032387 w 6076336"/>
              <a:gd name="connsiteY0" fmla="*/ 2330246 h 5073447"/>
              <a:gd name="connsiteX1" fmla="*/ 0 w 6076336"/>
              <a:gd name="connsiteY1" fmla="*/ 1519084 h 5073447"/>
              <a:gd name="connsiteX2" fmla="*/ 575187 w 6076336"/>
              <a:gd name="connsiteY2" fmla="*/ 0 h 5073447"/>
              <a:gd name="connsiteX3" fmla="*/ 2344993 w 6076336"/>
              <a:gd name="connsiteY3" fmla="*/ 14748 h 5073447"/>
              <a:gd name="connsiteX4" fmla="*/ 5117689 w 6076336"/>
              <a:gd name="connsiteY4" fmla="*/ 3819832 h 5073447"/>
              <a:gd name="connsiteX5" fmla="*/ 5515897 w 6076336"/>
              <a:gd name="connsiteY5" fmla="*/ 3952568 h 5073447"/>
              <a:gd name="connsiteX6" fmla="*/ 5619136 w 6076336"/>
              <a:gd name="connsiteY6" fmla="*/ 2772697 h 5073447"/>
              <a:gd name="connsiteX7" fmla="*/ 6076336 w 6076336"/>
              <a:gd name="connsiteY7" fmla="*/ 4911214 h 5073447"/>
              <a:gd name="connsiteX8" fmla="*/ 5486400 w 6076336"/>
              <a:gd name="connsiteY8" fmla="*/ 5073447 h 5073447"/>
              <a:gd name="connsiteX9" fmla="*/ 1784555 w 6076336"/>
              <a:gd name="connsiteY9" fmla="*/ 766916 h 5073447"/>
              <a:gd name="connsiteX10" fmla="*/ 914399 w 6076336"/>
              <a:gd name="connsiteY10" fmla="*/ 1150375 h 5073447"/>
              <a:gd name="connsiteX11" fmla="*/ 1504336 w 6076336"/>
              <a:gd name="connsiteY11" fmla="*/ 1784555 h 5073447"/>
              <a:gd name="connsiteX12" fmla="*/ 1032387 w 6076336"/>
              <a:gd name="connsiteY12" fmla="*/ 2330246 h 5073447"/>
              <a:gd name="connsiteX0" fmla="*/ 1032387 w 6150078"/>
              <a:gd name="connsiteY0" fmla="*/ 2330246 h 5073447"/>
              <a:gd name="connsiteX1" fmla="*/ 0 w 6150078"/>
              <a:gd name="connsiteY1" fmla="*/ 1519084 h 5073447"/>
              <a:gd name="connsiteX2" fmla="*/ 575187 w 6150078"/>
              <a:gd name="connsiteY2" fmla="*/ 0 h 5073447"/>
              <a:gd name="connsiteX3" fmla="*/ 2344993 w 6150078"/>
              <a:gd name="connsiteY3" fmla="*/ 14748 h 5073447"/>
              <a:gd name="connsiteX4" fmla="*/ 5117689 w 6150078"/>
              <a:gd name="connsiteY4" fmla="*/ 3819832 h 5073447"/>
              <a:gd name="connsiteX5" fmla="*/ 5515897 w 6150078"/>
              <a:gd name="connsiteY5" fmla="*/ 3952568 h 5073447"/>
              <a:gd name="connsiteX6" fmla="*/ 5619136 w 6150078"/>
              <a:gd name="connsiteY6" fmla="*/ 2772697 h 5073447"/>
              <a:gd name="connsiteX7" fmla="*/ 6150078 w 6150078"/>
              <a:gd name="connsiteY7" fmla="*/ 4748982 h 5073447"/>
              <a:gd name="connsiteX8" fmla="*/ 5486400 w 6150078"/>
              <a:gd name="connsiteY8" fmla="*/ 5073447 h 5073447"/>
              <a:gd name="connsiteX9" fmla="*/ 1784555 w 6150078"/>
              <a:gd name="connsiteY9" fmla="*/ 766916 h 5073447"/>
              <a:gd name="connsiteX10" fmla="*/ 914399 w 6150078"/>
              <a:gd name="connsiteY10" fmla="*/ 1150375 h 5073447"/>
              <a:gd name="connsiteX11" fmla="*/ 1504336 w 6150078"/>
              <a:gd name="connsiteY11" fmla="*/ 1784555 h 5073447"/>
              <a:gd name="connsiteX12" fmla="*/ 1032387 w 6150078"/>
              <a:gd name="connsiteY12" fmla="*/ 2330246 h 5073447"/>
              <a:gd name="connsiteX0" fmla="*/ 1032387 w 6150078"/>
              <a:gd name="connsiteY0" fmla="*/ 2330246 h 5073447"/>
              <a:gd name="connsiteX1" fmla="*/ 0 w 6150078"/>
              <a:gd name="connsiteY1" fmla="*/ 1519084 h 5073447"/>
              <a:gd name="connsiteX2" fmla="*/ 575187 w 6150078"/>
              <a:gd name="connsiteY2" fmla="*/ 0 h 5073447"/>
              <a:gd name="connsiteX3" fmla="*/ 2344993 w 6150078"/>
              <a:gd name="connsiteY3" fmla="*/ 14748 h 5073447"/>
              <a:gd name="connsiteX4" fmla="*/ 5515897 w 6150078"/>
              <a:gd name="connsiteY4" fmla="*/ 3952568 h 5073447"/>
              <a:gd name="connsiteX5" fmla="*/ 5619136 w 6150078"/>
              <a:gd name="connsiteY5" fmla="*/ 2772697 h 5073447"/>
              <a:gd name="connsiteX6" fmla="*/ 6150078 w 6150078"/>
              <a:gd name="connsiteY6" fmla="*/ 4748982 h 5073447"/>
              <a:gd name="connsiteX7" fmla="*/ 5486400 w 6150078"/>
              <a:gd name="connsiteY7" fmla="*/ 5073447 h 5073447"/>
              <a:gd name="connsiteX8" fmla="*/ 1784555 w 6150078"/>
              <a:gd name="connsiteY8" fmla="*/ 766916 h 5073447"/>
              <a:gd name="connsiteX9" fmla="*/ 914399 w 6150078"/>
              <a:gd name="connsiteY9" fmla="*/ 1150375 h 5073447"/>
              <a:gd name="connsiteX10" fmla="*/ 1504336 w 6150078"/>
              <a:gd name="connsiteY10" fmla="*/ 1784555 h 5073447"/>
              <a:gd name="connsiteX11" fmla="*/ 1032387 w 6150078"/>
              <a:gd name="connsiteY11" fmla="*/ 2330246 h 5073447"/>
              <a:gd name="connsiteX0" fmla="*/ 1032387 w 6150078"/>
              <a:gd name="connsiteY0" fmla="*/ 2330246 h 5073447"/>
              <a:gd name="connsiteX1" fmla="*/ 0 w 6150078"/>
              <a:gd name="connsiteY1" fmla="*/ 1519084 h 5073447"/>
              <a:gd name="connsiteX2" fmla="*/ 575187 w 6150078"/>
              <a:gd name="connsiteY2" fmla="*/ 0 h 5073447"/>
              <a:gd name="connsiteX3" fmla="*/ 2344993 w 6150078"/>
              <a:gd name="connsiteY3" fmla="*/ 14748 h 5073447"/>
              <a:gd name="connsiteX4" fmla="*/ 5486401 w 6150078"/>
              <a:gd name="connsiteY4" fmla="*/ 4247536 h 5073447"/>
              <a:gd name="connsiteX5" fmla="*/ 5619136 w 6150078"/>
              <a:gd name="connsiteY5" fmla="*/ 2772697 h 5073447"/>
              <a:gd name="connsiteX6" fmla="*/ 6150078 w 6150078"/>
              <a:gd name="connsiteY6" fmla="*/ 4748982 h 5073447"/>
              <a:gd name="connsiteX7" fmla="*/ 5486400 w 6150078"/>
              <a:gd name="connsiteY7" fmla="*/ 5073447 h 5073447"/>
              <a:gd name="connsiteX8" fmla="*/ 1784555 w 6150078"/>
              <a:gd name="connsiteY8" fmla="*/ 766916 h 5073447"/>
              <a:gd name="connsiteX9" fmla="*/ 914399 w 6150078"/>
              <a:gd name="connsiteY9" fmla="*/ 1150375 h 5073447"/>
              <a:gd name="connsiteX10" fmla="*/ 1504336 w 6150078"/>
              <a:gd name="connsiteY10" fmla="*/ 1784555 h 5073447"/>
              <a:gd name="connsiteX11" fmla="*/ 1032387 w 6150078"/>
              <a:gd name="connsiteY11" fmla="*/ 2330246 h 5073447"/>
              <a:gd name="connsiteX0" fmla="*/ 1032387 w 6225871"/>
              <a:gd name="connsiteY0" fmla="*/ 2330246 h 5073447"/>
              <a:gd name="connsiteX1" fmla="*/ 0 w 6225871"/>
              <a:gd name="connsiteY1" fmla="*/ 1519084 h 5073447"/>
              <a:gd name="connsiteX2" fmla="*/ 575187 w 6225871"/>
              <a:gd name="connsiteY2" fmla="*/ 0 h 5073447"/>
              <a:gd name="connsiteX3" fmla="*/ 2344993 w 6225871"/>
              <a:gd name="connsiteY3" fmla="*/ 14748 h 5073447"/>
              <a:gd name="connsiteX4" fmla="*/ 5486401 w 6225871"/>
              <a:gd name="connsiteY4" fmla="*/ 4247536 h 5073447"/>
              <a:gd name="connsiteX5" fmla="*/ 5619136 w 6225871"/>
              <a:gd name="connsiteY5" fmla="*/ 2772697 h 5073447"/>
              <a:gd name="connsiteX6" fmla="*/ 6150078 w 6225871"/>
              <a:gd name="connsiteY6" fmla="*/ 4748982 h 5073447"/>
              <a:gd name="connsiteX7" fmla="*/ 5486400 w 6225871"/>
              <a:gd name="connsiteY7" fmla="*/ 5073447 h 5073447"/>
              <a:gd name="connsiteX8" fmla="*/ 1784555 w 6225871"/>
              <a:gd name="connsiteY8" fmla="*/ 766916 h 5073447"/>
              <a:gd name="connsiteX9" fmla="*/ 914399 w 6225871"/>
              <a:gd name="connsiteY9" fmla="*/ 1150375 h 5073447"/>
              <a:gd name="connsiteX10" fmla="*/ 1504336 w 6225871"/>
              <a:gd name="connsiteY10" fmla="*/ 1784555 h 5073447"/>
              <a:gd name="connsiteX11" fmla="*/ 1032387 w 6225871"/>
              <a:gd name="connsiteY11" fmla="*/ 2330246 h 5073447"/>
              <a:gd name="connsiteX0" fmla="*/ 1032387 w 6225871"/>
              <a:gd name="connsiteY0" fmla="*/ 2330246 h 5073447"/>
              <a:gd name="connsiteX1" fmla="*/ 0 w 6225871"/>
              <a:gd name="connsiteY1" fmla="*/ 1519084 h 5073447"/>
              <a:gd name="connsiteX2" fmla="*/ 575187 w 6225871"/>
              <a:gd name="connsiteY2" fmla="*/ 0 h 5073447"/>
              <a:gd name="connsiteX3" fmla="*/ 2344993 w 6225871"/>
              <a:gd name="connsiteY3" fmla="*/ 14748 h 5073447"/>
              <a:gd name="connsiteX4" fmla="*/ 5486401 w 6225871"/>
              <a:gd name="connsiteY4" fmla="*/ 4247536 h 5073447"/>
              <a:gd name="connsiteX5" fmla="*/ 5619136 w 6225871"/>
              <a:gd name="connsiteY5" fmla="*/ 2772697 h 5073447"/>
              <a:gd name="connsiteX6" fmla="*/ 6150078 w 6225871"/>
              <a:gd name="connsiteY6" fmla="*/ 4748982 h 5073447"/>
              <a:gd name="connsiteX7" fmla="*/ 5486400 w 6225871"/>
              <a:gd name="connsiteY7" fmla="*/ 5073447 h 5073447"/>
              <a:gd name="connsiteX8" fmla="*/ 4277032 w 6225871"/>
              <a:gd name="connsiteY8" fmla="*/ 3657600 h 5073447"/>
              <a:gd name="connsiteX9" fmla="*/ 1784555 w 6225871"/>
              <a:gd name="connsiteY9" fmla="*/ 766916 h 5073447"/>
              <a:gd name="connsiteX10" fmla="*/ 914399 w 6225871"/>
              <a:gd name="connsiteY10" fmla="*/ 1150375 h 5073447"/>
              <a:gd name="connsiteX11" fmla="*/ 1504336 w 6225871"/>
              <a:gd name="connsiteY11" fmla="*/ 1784555 h 5073447"/>
              <a:gd name="connsiteX12" fmla="*/ 1032387 w 6225871"/>
              <a:gd name="connsiteY12" fmla="*/ 2330246 h 5073447"/>
              <a:gd name="connsiteX0" fmla="*/ 1032387 w 6225871"/>
              <a:gd name="connsiteY0" fmla="*/ 2330246 h 5084974"/>
              <a:gd name="connsiteX1" fmla="*/ 0 w 6225871"/>
              <a:gd name="connsiteY1" fmla="*/ 1519084 h 5084974"/>
              <a:gd name="connsiteX2" fmla="*/ 575187 w 6225871"/>
              <a:gd name="connsiteY2" fmla="*/ 0 h 5084974"/>
              <a:gd name="connsiteX3" fmla="*/ 2344993 w 6225871"/>
              <a:gd name="connsiteY3" fmla="*/ 14748 h 5084974"/>
              <a:gd name="connsiteX4" fmla="*/ 5486401 w 6225871"/>
              <a:gd name="connsiteY4" fmla="*/ 4247536 h 5084974"/>
              <a:gd name="connsiteX5" fmla="*/ 5619136 w 6225871"/>
              <a:gd name="connsiteY5" fmla="*/ 2772697 h 5084974"/>
              <a:gd name="connsiteX6" fmla="*/ 6150078 w 6225871"/>
              <a:gd name="connsiteY6" fmla="*/ 4748982 h 5084974"/>
              <a:gd name="connsiteX7" fmla="*/ 5486400 w 6225871"/>
              <a:gd name="connsiteY7" fmla="*/ 5073447 h 5084974"/>
              <a:gd name="connsiteX8" fmla="*/ 4277032 w 6225871"/>
              <a:gd name="connsiteY8" fmla="*/ 3657600 h 5084974"/>
              <a:gd name="connsiteX9" fmla="*/ 1784555 w 6225871"/>
              <a:gd name="connsiteY9" fmla="*/ 766916 h 5084974"/>
              <a:gd name="connsiteX10" fmla="*/ 914399 w 6225871"/>
              <a:gd name="connsiteY10" fmla="*/ 1150375 h 5084974"/>
              <a:gd name="connsiteX11" fmla="*/ 1504336 w 6225871"/>
              <a:gd name="connsiteY11" fmla="*/ 1784555 h 5084974"/>
              <a:gd name="connsiteX12" fmla="*/ 1032387 w 6225871"/>
              <a:gd name="connsiteY12" fmla="*/ 2330246 h 5084974"/>
              <a:gd name="connsiteX0" fmla="*/ 1032387 w 6225871"/>
              <a:gd name="connsiteY0" fmla="*/ 2330246 h 5084974"/>
              <a:gd name="connsiteX1" fmla="*/ 0 w 6225871"/>
              <a:gd name="connsiteY1" fmla="*/ 1519084 h 5084974"/>
              <a:gd name="connsiteX2" fmla="*/ 575187 w 6225871"/>
              <a:gd name="connsiteY2" fmla="*/ 0 h 5084974"/>
              <a:gd name="connsiteX3" fmla="*/ 2344993 w 6225871"/>
              <a:gd name="connsiteY3" fmla="*/ 14748 h 5084974"/>
              <a:gd name="connsiteX4" fmla="*/ 5486401 w 6225871"/>
              <a:gd name="connsiteY4" fmla="*/ 4247536 h 5084974"/>
              <a:gd name="connsiteX5" fmla="*/ 5619136 w 6225871"/>
              <a:gd name="connsiteY5" fmla="*/ 2772697 h 5084974"/>
              <a:gd name="connsiteX6" fmla="*/ 6150078 w 6225871"/>
              <a:gd name="connsiteY6" fmla="*/ 4748982 h 5084974"/>
              <a:gd name="connsiteX7" fmla="*/ 5486400 w 6225871"/>
              <a:gd name="connsiteY7" fmla="*/ 5073447 h 5084974"/>
              <a:gd name="connsiteX8" fmla="*/ 4277032 w 6225871"/>
              <a:gd name="connsiteY8" fmla="*/ 3657600 h 5084974"/>
              <a:gd name="connsiteX9" fmla="*/ 1784555 w 6225871"/>
              <a:gd name="connsiteY9" fmla="*/ 766916 h 5084974"/>
              <a:gd name="connsiteX10" fmla="*/ 914399 w 6225871"/>
              <a:gd name="connsiteY10" fmla="*/ 1150375 h 5084974"/>
              <a:gd name="connsiteX11" fmla="*/ 1504336 w 6225871"/>
              <a:gd name="connsiteY11" fmla="*/ 1784555 h 5084974"/>
              <a:gd name="connsiteX12" fmla="*/ 1032387 w 6225871"/>
              <a:gd name="connsiteY12" fmla="*/ 2330246 h 5084974"/>
              <a:gd name="connsiteX0" fmla="*/ 1032387 w 6225871"/>
              <a:gd name="connsiteY0" fmla="*/ 2330246 h 5084974"/>
              <a:gd name="connsiteX1" fmla="*/ 0 w 6225871"/>
              <a:gd name="connsiteY1" fmla="*/ 1519084 h 5084974"/>
              <a:gd name="connsiteX2" fmla="*/ 575187 w 6225871"/>
              <a:gd name="connsiteY2" fmla="*/ 0 h 5084974"/>
              <a:gd name="connsiteX3" fmla="*/ 2344993 w 6225871"/>
              <a:gd name="connsiteY3" fmla="*/ 14748 h 5084974"/>
              <a:gd name="connsiteX4" fmla="*/ 5486401 w 6225871"/>
              <a:gd name="connsiteY4" fmla="*/ 4247536 h 5084974"/>
              <a:gd name="connsiteX5" fmla="*/ 5619136 w 6225871"/>
              <a:gd name="connsiteY5" fmla="*/ 2772697 h 5084974"/>
              <a:gd name="connsiteX6" fmla="*/ 6150078 w 6225871"/>
              <a:gd name="connsiteY6" fmla="*/ 4748982 h 5084974"/>
              <a:gd name="connsiteX7" fmla="*/ 5486400 w 6225871"/>
              <a:gd name="connsiteY7" fmla="*/ 5073447 h 5084974"/>
              <a:gd name="connsiteX8" fmla="*/ 4277032 w 6225871"/>
              <a:gd name="connsiteY8" fmla="*/ 3657600 h 5084974"/>
              <a:gd name="connsiteX9" fmla="*/ 1784555 w 6225871"/>
              <a:gd name="connsiteY9" fmla="*/ 766916 h 5084974"/>
              <a:gd name="connsiteX10" fmla="*/ 914399 w 6225871"/>
              <a:gd name="connsiteY10" fmla="*/ 1150375 h 5084974"/>
              <a:gd name="connsiteX11" fmla="*/ 1504336 w 6225871"/>
              <a:gd name="connsiteY11" fmla="*/ 1784555 h 5084974"/>
              <a:gd name="connsiteX12" fmla="*/ 1032387 w 6225871"/>
              <a:gd name="connsiteY12" fmla="*/ 2330246 h 5084974"/>
              <a:gd name="connsiteX0" fmla="*/ 1032387 w 6225871"/>
              <a:gd name="connsiteY0" fmla="*/ 2330246 h 5086280"/>
              <a:gd name="connsiteX1" fmla="*/ 0 w 6225871"/>
              <a:gd name="connsiteY1" fmla="*/ 1519084 h 5086280"/>
              <a:gd name="connsiteX2" fmla="*/ 575187 w 6225871"/>
              <a:gd name="connsiteY2" fmla="*/ 0 h 5086280"/>
              <a:gd name="connsiteX3" fmla="*/ 2344993 w 6225871"/>
              <a:gd name="connsiteY3" fmla="*/ 14748 h 5086280"/>
              <a:gd name="connsiteX4" fmla="*/ 5486401 w 6225871"/>
              <a:gd name="connsiteY4" fmla="*/ 4247536 h 5086280"/>
              <a:gd name="connsiteX5" fmla="*/ 5619136 w 6225871"/>
              <a:gd name="connsiteY5" fmla="*/ 2772697 h 5086280"/>
              <a:gd name="connsiteX6" fmla="*/ 6150078 w 6225871"/>
              <a:gd name="connsiteY6" fmla="*/ 4748982 h 5086280"/>
              <a:gd name="connsiteX7" fmla="*/ 5486400 w 6225871"/>
              <a:gd name="connsiteY7" fmla="*/ 5073447 h 5086280"/>
              <a:gd name="connsiteX8" fmla="*/ 4129548 w 6225871"/>
              <a:gd name="connsiteY8" fmla="*/ 3775588 h 5086280"/>
              <a:gd name="connsiteX9" fmla="*/ 1784555 w 6225871"/>
              <a:gd name="connsiteY9" fmla="*/ 766916 h 5086280"/>
              <a:gd name="connsiteX10" fmla="*/ 914399 w 6225871"/>
              <a:gd name="connsiteY10" fmla="*/ 1150375 h 5086280"/>
              <a:gd name="connsiteX11" fmla="*/ 1504336 w 6225871"/>
              <a:gd name="connsiteY11" fmla="*/ 1784555 h 5086280"/>
              <a:gd name="connsiteX12" fmla="*/ 1032387 w 6225871"/>
              <a:gd name="connsiteY12" fmla="*/ 2330246 h 5086280"/>
              <a:gd name="connsiteX0" fmla="*/ 1032387 w 6225871"/>
              <a:gd name="connsiteY0" fmla="*/ 2330246 h 5086280"/>
              <a:gd name="connsiteX1" fmla="*/ 0 w 6225871"/>
              <a:gd name="connsiteY1" fmla="*/ 1519084 h 5086280"/>
              <a:gd name="connsiteX2" fmla="*/ 575187 w 6225871"/>
              <a:gd name="connsiteY2" fmla="*/ 0 h 5086280"/>
              <a:gd name="connsiteX3" fmla="*/ 2344993 w 6225871"/>
              <a:gd name="connsiteY3" fmla="*/ 14748 h 5086280"/>
              <a:gd name="connsiteX4" fmla="*/ 5486401 w 6225871"/>
              <a:gd name="connsiteY4" fmla="*/ 4247536 h 5086280"/>
              <a:gd name="connsiteX5" fmla="*/ 5619136 w 6225871"/>
              <a:gd name="connsiteY5" fmla="*/ 2772697 h 5086280"/>
              <a:gd name="connsiteX6" fmla="*/ 6150078 w 6225871"/>
              <a:gd name="connsiteY6" fmla="*/ 4748982 h 5086280"/>
              <a:gd name="connsiteX7" fmla="*/ 5486400 w 6225871"/>
              <a:gd name="connsiteY7" fmla="*/ 5073447 h 5086280"/>
              <a:gd name="connsiteX8" fmla="*/ 4129548 w 6225871"/>
              <a:gd name="connsiteY8" fmla="*/ 3775588 h 5086280"/>
              <a:gd name="connsiteX9" fmla="*/ 1784555 w 6225871"/>
              <a:gd name="connsiteY9" fmla="*/ 766916 h 5086280"/>
              <a:gd name="connsiteX10" fmla="*/ 914399 w 6225871"/>
              <a:gd name="connsiteY10" fmla="*/ 1150375 h 5086280"/>
              <a:gd name="connsiteX11" fmla="*/ 1504336 w 6225871"/>
              <a:gd name="connsiteY11" fmla="*/ 1784555 h 5086280"/>
              <a:gd name="connsiteX12" fmla="*/ 1032387 w 6225871"/>
              <a:gd name="connsiteY12" fmla="*/ 2330246 h 5086280"/>
              <a:gd name="connsiteX0" fmla="*/ 1032387 w 6225871"/>
              <a:gd name="connsiteY0" fmla="*/ 2330246 h 5086280"/>
              <a:gd name="connsiteX1" fmla="*/ 0 w 6225871"/>
              <a:gd name="connsiteY1" fmla="*/ 1519084 h 5086280"/>
              <a:gd name="connsiteX2" fmla="*/ 575187 w 6225871"/>
              <a:gd name="connsiteY2" fmla="*/ 0 h 5086280"/>
              <a:gd name="connsiteX3" fmla="*/ 2344993 w 6225871"/>
              <a:gd name="connsiteY3" fmla="*/ 14748 h 5086280"/>
              <a:gd name="connsiteX4" fmla="*/ 5486401 w 6225871"/>
              <a:gd name="connsiteY4" fmla="*/ 4247536 h 5086280"/>
              <a:gd name="connsiteX5" fmla="*/ 5619136 w 6225871"/>
              <a:gd name="connsiteY5" fmla="*/ 2772697 h 5086280"/>
              <a:gd name="connsiteX6" fmla="*/ 6150078 w 6225871"/>
              <a:gd name="connsiteY6" fmla="*/ 4748982 h 5086280"/>
              <a:gd name="connsiteX7" fmla="*/ 5486400 w 6225871"/>
              <a:gd name="connsiteY7" fmla="*/ 5073447 h 5086280"/>
              <a:gd name="connsiteX8" fmla="*/ 4129548 w 6225871"/>
              <a:gd name="connsiteY8" fmla="*/ 3775588 h 5086280"/>
              <a:gd name="connsiteX9" fmla="*/ 1784555 w 6225871"/>
              <a:gd name="connsiteY9" fmla="*/ 766916 h 5086280"/>
              <a:gd name="connsiteX10" fmla="*/ 914399 w 6225871"/>
              <a:gd name="connsiteY10" fmla="*/ 1150375 h 5086280"/>
              <a:gd name="connsiteX11" fmla="*/ 1504336 w 6225871"/>
              <a:gd name="connsiteY11" fmla="*/ 1784555 h 5086280"/>
              <a:gd name="connsiteX12" fmla="*/ 1032387 w 6225871"/>
              <a:gd name="connsiteY12" fmla="*/ 2330246 h 5086280"/>
              <a:gd name="connsiteX0" fmla="*/ 1032387 w 6225871"/>
              <a:gd name="connsiteY0" fmla="*/ 2503993 h 5260027"/>
              <a:gd name="connsiteX1" fmla="*/ 0 w 6225871"/>
              <a:gd name="connsiteY1" fmla="*/ 1692831 h 5260027"/>
              <a:gd name="connsiteX2" fmla="*/ 575187 w 6225871"/>
              <a:gd name="connsiteY2" fmla="*/ 173747 h 5260027"/>
              <a:gd name="connsiteX3" fmla="*/ 2344993 w 6225871"/>
              <a:gd name="connsiteY3" fmla="*/ 188495 h 5260027"/>
              <a:gd name="connsiteX4" fmla="*/ 5486401 w 6225871"/>
              <a:gd name="connsiteY4" fmla="*/ 4421283 h 5260027"/>
              <a:gd name="connsiteX5" fmla="*/ 5619136 w 6225871"/>
              <a:gd name="connsiteY5" fmla="*/ 2946444 h 5260027"/>
              <a:gd name="connsiteX6" fmla="*/ 6150078 w 6225871"/>
              <a:gd name="connsiteY6" fmla="*/ 4922729 h 5260027"/>
              <a:gd name="connsiteX7" fmla="*/ 5486400 w 6225871"/>
              <a:gd name="connsiteY7" fmla="*/ 5247194 h 5260027"/>
              <a:gd name="connsiteX8" fmla="*/ 4129548 w 6225871"/>
              <a:gd name="connsiteY8" fmla="*/ 3949335 h 5260027"/>
              <a:gd name="connsiteX9" fmla="*/ 1784555 w 6225871"/>
              <a:gd name="connsiteY9" fmla="*/ 940663 h 5260027"/>
              <a:gd name="connsiteX10" fmla="*/ 914399 w 6225871"/>
              <a:gd name="connsiteY10" fmla="*/ 1324122 h 5260027"/>
              <a:gd name="connsiteX11" fmla="*/ 1504336 w 6225871"/>
              <a:gd name="connsiteY11" fmla="*/ 1958302 h 5260027"/>
              <a:gd name="connsiteX12" fmla="*/ 1032387 w 6225871"/>
              <a:gd name="connsiteY12" fmla="*/ 2503993 h 5260027"/>
              <a:gd name="connsiteX0" fmla="*/ 1032387 w 6225871"/>
              <a:gd name="connsiteY0" fmla="*/ 2589608 h 5345642"/>
              <a:gd name="connsiteX1" fmla="*/ 0 w 6225871"/>
              <a:gd name="connsiteY1" fmla="*/ 1778446 h 5345642"/>
              <a:gd name="connsiteX2" fmla="*/ 575187 w 6225871"/>
              <a:gd name="connsiteY2" fmla="*/ 259362 h 5345642"/>
              <a:gd name="connsiteX3" fmla="*/ 2344993 w 6225871"/>
              <a:gd name="connsiteY3" fmla="*/ 274110 h 5345642"/>
              <a:gd name="connsiteX4" fmla="*/ 5486401 w 6225871"/>
              <a:gd name="connsiteY4" fmla="*/ 4506898 h 5345642"/>
              <a:gd name="connsiteX5" fmla="*/ 5619136 w 6225871"/>
              <a:gd name="connsiteY5" fmla="*/ 3032059 h 5345642"/>
              <a:gd name="connsiteX6" fmla="*/ 6150078 w 6225871"/>
              <a:gd name="connsiteY6" fmla="*/ 5008344 h 5345642"/>
              <a:gd name="connsiteX7" fmla="*/ 5486400 w 6225871"/>
              <a:gd name="connsiteY7" fmla="*/ 5332809 h 5345642"/>
              <a:gd name="connsiteX8" fmla="*/ 4129548 w 6225871"/>
              <a:gd name="connsiteY8" fmla="*/ 4034950 h 5345642"/>
              <a:gd name="connsiteX9" fmla="*/ 1784555 w 6225871"/>
              <a:gd name="connsiteY9" fmla="*/ 1026278 h 5345642"/>
              <a:gd name="connsiteX10" fmla="*/ 914399 w 6225871"/>
              <a:gd name="connsiteY10" fmla="*/ 1409737 h 5345642"/>
              <a:gd name="connsiteX11" fmla="*/ 1504336 w 6225871"/>
              <a:gd name="connsiteY11" fmla="*/ 2043917 h 5345642"/>
              <a:gd name="connsiteX12" fmla="*/ 1032387 w 6225871"/>
              <a:gd name="connsiteY12" fmla="*/ 2589608 h 5345642"/>
              <a:gd name="connsiteX0" fmla="*/ 1032387 w 6225871"/>
              <a:gd name="connsiteY0" fmla="*/ 2589608 h 5345642"/>
              <a:gd name="connsiteX1" fmla="*/ 0 w 6225871"/>
              <a:gd name="connsiteY1" fmla="*/ 1778446 h 5345642"/>
              <a:gd name="connsiteX2" fmla="*/ 575187 w 6225871"/>
              <a:gd name="connsiteY2" fmla="*/ 259362 h 5345642"/>
              <a:gd name="connsiteX3" fmla="*/ 2344993 w 6225871"/>
              <a:gd name="connsiteY3" fmla="*/ 274110 h 5345642"/>
              <a:gd name="connsiteX4" fmla="*/ 5486401 w 6225871"/>
              <a:gd name="connsiteY4" fmla="*/ 4506898 h 5345642"/>
              <a:gd name="connsiteX5" fmla="*/ 5619136 w 6225871"/>
              <a:gd name="connsiteY5" fmla="*/ 3032059 h 5345642"/>
              <a:gd name="connsiteX6" fmla="*/ 6150078 w 6225871"/>
              <a:gd name="connsiteY6" fmla="*/ 5008344 h 5345642"/>
              <a:gd name="connsiteX7" fmla="*/ 5486400 w 6225871"/>
              <a:gd name="connsiteY7" fmla="*/ 5332809 h 5345642"/>
              <a:gd name="connsiteX8" fmla="*/ 4129548 w 6225871"/>
              <a:gd name="connsiteY8" fmla="*/ 4034950 h 5345642"/>
              <a:gd name="connsiteX9" fmla="*/ 1784555 w 6225871"/>
              <a:gd name="connsiteY9" fmla="*/ 1026278 h 5345642"/>
              <a:gd name="connsiteX10" fmla="*/ 914399 w 6225871"/>
              <a:gd name="connsiteY10" fmla="*/ 1409737 h 5345642"/>
              <a:gd name="connsiteX11" fmla="*/ 1504336 w 6225871"/>
              <a:gd name="connsiteY11" fmla="*/ 2043917 h 5345642"/>
              <a:gd name="connsiteX12" fmla="*/ 1032387 w 6225871"/>
              <a:gd name="connsiteY12" fmla="*/ 2589608 h 5345642"/>
              <a:gd name="connsiteX0" fmla="*/ 1032387 w 6225871"/>
              <a:gd name="connsiteY0" fmla="*/ 2589608 h 5345642"/>
              <a:gd name="connsiteX1" fmla="*/ 0 w 6225871"/>
              <a:gd name="connsiteY1" fmla="*/ 1778446 h 5345642"/>
              <a:gd name="connsiteX2" fmla="*/ 575187 w 6225871"/>
              <a:gd name="connsiteY2" fmla="*/ 259362 h 5345642"/>
              <a:gd name="connsiteX3" fmla="*/ 2344993 w 6225871"/>
              <a:gd name="connsiteY3" fmla="*/ 274110 h 5345642"/>
              <a:gd name="connsiteX4" fmla="*/ 5486401 w 6225871"/>
              <a:gd name="connsiteY4" fmla="*/ 4506898 h 5345642"/>
              <a:gd name="connsiteX5" fmla="*/ 5619136 w 6225871"/>
              <a:gd name="connsiteY5" fmla="*/ 3032059 h 5345642"/>
              <a:gd name="connsiteX6" fmla="*/ 6150078 w 6225871"/>
              <a:gd name="connsiteY6" fmla="*/ 5008344 h 5345642"/>
              <a:gd name="connsiteX7" fmla="*/ 5486400 w 6225871"/>
              <a:gd name="connsiteY7" fmla="*/ 5332809 h 5345642"/>
              <a:gd name="connsiteX8" fmla="*/ 4129548 w 6225871"/>
              <a:gd name="connsiteY8" fmla="*/ 4034950 h 5345642"/>
              <a:gd name="connsiteX9" fmla="*/ 1784555 w 6225871"/>
              <a:gd name="connsiteY9" fmla="*/ 1026278 h 5345642"/>
              <a:gd name="connsiteX10" fmla="*/ 914399 w 6225871"/>
              <a:gd name="connsiteY10" fmla="*/ 1409737 h 5345642"/>
              <a:gd name="connsiteX11" fmla="*/ 1504336 w 6225871"/>
              <a:gd name="connsiteY11" fmla="*/ 2043917 h 5345642"/>
              <a:gd name="connsiteX12" fmla="*/ 1032387 w 622587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513756 w 6235291"/>
              <a:gd name="connsiteY11" fmla="*/ 2043917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513756 w 6235291"/>
              <a:gd name="connsiteY11" fmla="*/ 2043917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008344"/>
              <a:gd name="connsiteX1" fmla="*/ 9420 w 6235291"/>
              <a:gd name="connsiteY1" fmla="*/ 1778446 h 5008344"/>
              <a:gd name="connsiteX2" fmla="*/ 584607 w 6235291"/>
              <a:gd name="connsiteY2" fmla="*/ 259362 h 5008344"/>
              <a:gd name="connsiteX3" fmla="*/ 2354413 w 6235291"/>
              <a:gd name="connsiteY3" fmla="*/ 274110 h 5008344"/>
              <a:gd name="connsiteX4" fmla="*/ 5495821 w 6235291"/>
              <a:gd name="connsiteY4" fmla="*/ 4506898 h 5008344"/>
              <a:gd name="connsiteX5" fmla="*/ 5628556 w 6235291"/>
              <a:gd name="connsiteY5" fmla="*/ 3032059 h 5008344"/>
              <a:gd name="connsiteX6" fmla="*/ 6159498 w 6235291"/>
              <a:gd name="connsiteY6" fmla="*/ 5008344 h 5008344"/>
              <a:gd name="connsiteX7" fmla="*/ 4138968 w 6235291"/>
              <a:gd name="connsiteY7" fmla="*/ 4034950 h 5008344"/>
              <a:gd name="connsiteX8" fmla="*/ 1793975 w 6235291"/>
              <a:gd name="connsiteY8" fmla="*/ 1026278 h 5008344"/>
              <a:gd name="connsiteX9" fmla="*/ 923819 w 6235291"/>
              <a:gd name="connsiteY9" fmla="*/ 1409737 h 5008344"/>
              <a:gd name="connsiteX10" fmla="*/ 1454763 w 6235291"/>
              <a:gd name="connsiteY10" fmla="*/ 1970175 h 5008344"/>
              <a:gd name="connsiteX11" fmla="*/ 1041807 w 6235291"/>
              <a:gd name="connsiteY11" fmla="*/ 2589608 h 5008344"/>
              <a:gd name="connsiteX0" fmla="*/ 1041807 w 5942405"/>
              <a:gd name="connsiteY0" fmla="*/ 2589608 h 5303312"/>
              <a:gd name="connsiteX1" fmla="*/ 9420 w 5942405"/>
              <a:gd name="connsiteY1" fmla="*/ 1778446 h 5303312"/>
              <a:gd name="connsiteX2" fmla="*/ 584607 w 5942405"/>
              <a:gd name="connsiteY2" fmla="*/ 259362 h 5303312"/>
              <a:gd name="connsiteX3" fmla="*/ 2354413 w 5942405"/>
              <a:gd name="connsiteY3" fmla="*/ 274110 h 5303312"/>
              <a:gd name="connsiteX4" fmla="*/ 5495821 w 5942405"/>
              <a:gd name="connsiteY4" fmla="*/ 4506898 h 5303312"/>
              <a:gd name="connsiteX5" fmla="*/ 5628556 w 5942405"/>
              <a:gd name="connsiteY5" fmla="*/ 3032059 h 5303312"/>
              <a:gd name="connsiteX6" fmla="*/ 5820285 w 5942405"/>
              <a:gd name="connsiteY6" fmla="*/ 5303312 h 5303312"/>
              <a:gd name="connsiteX7" fmla="*/ 4138968 w 5942405"/>
              <a:gd name="connsiteY7" fmla="*/ 4034950 h 5303312"/>
              <a:gd name="connsiteX8" fmla="*/ 1793975 w 5942405"/>
              <a:gd name="connsiteY8" fmla="*/ 1026278 h 5303312"/>
              <a:gd name="connsiteX9" fmla="*/ 923819 w 5942405"/>
              <a:gd name="connsiteY9" fmla="*/ 1409737 h 5303312"/>
              <a:gd name="connsiteX10" fmla="*/ 1454763 w 5942405"/>
              <a:gd name="connsiteY10" fmla="*/ 1970175 h 5303312"/>
              <a:gd name="connsiteX11" fmla="*/ 1041807 w 5942405"/>
              <a:gd name="connsiteY11" fmla="*/ 2589608 h 5303312"/>
              <a:gd name="connsiteX0" fmla="*/ 1041807 w 5942405"/>
              <a:gd name="connsiteY0" fmla="*/ 2589608 h 5415217"/>
              <a:gd name="connsiteX1" fmla="*/ 9420 w 5942405"/>
              <a:gd name="connsiteY1" fmla="*/ 1778446 h 5415217"/>
              <a:gd name="connsiteX2" fmla="*/ 584607 w 5942405"/>
              <a:gd name="connsiteY2" fmla="*/ 259362 h 5415217"/>
              <a:gd name="connsiteX3" fmla="*/ 2354413 w 5942405"/>
              <a:gd name="connsiteY3" fmla="*/ 274110 h 5415217"/>
              <a:gd name="connsiteX4" fmla="*/ 5495821 w 5942405"/>
              <a:gd name="connsiteY4" fmla="*/ 4506898 h 5415217"/>
              <a:gd name="connsiteX5" fmla="*/ 5628556 w 5942405"/>
              <a:gd name="connsiteY5" fmla="*/ 3032059 h 5415217"/>
              <a:gd name="connsiteX6" fmla="*/ 5820285 w 5942405"/>
              <a:gd name="connsiteY6" fmla="*/ 5303312 h 5415217"/>
              <a:gd name="connsiteX7" fmla="*/ 4138968 w 5942405"/>
              <a:gd name="connsiteY7" fmla="*/ 4034950 h 5415217"/>
              <a:gd name="connsiteX8" fmla="*/ 1793975 w 5942405"/>
              <a:gd name="connsiteY8" fmla="*/ 1026278 h 5415217"/>
              <a:gd name="connsiteX9" fmla="*/ 923819 w 5942405"/>
              <a:gd name="connsiteY9" fmla="*/ 1409737 h 5415217"/>
              <a:gd name="connsiteX10" fmla="*/ 1454763 w 5942405"/>
              <a:gd name="connsiteY10" fmla="*/ 1970175 h 5415217"/>
              <a:gd name="connsiteX11" fmla="*/ 1041807 w 5942405"/>
              <a:gd name="connsiteY11" fmla="*/ 2589608 h 5415217"/>
              <a:gd name="connsiteX0" fmla="*/ 1041807 w 6157914"/>
              <a:gd name="connsiteY0" fmla="*/ 2589608 h 5415217"/>
              <a:gd name="connsiteX1" fmla="*/ 9420 w 6157914"/>
              <a:gd name="connsiteY1" fmla="*/ 1778446 h 5415217"/>
              <a:gd name="connsiteX2" fmla="*/ 584607 w 6157914"/>
              <a:gd name="connsiteY2" fmla="*/ 259362 h 5415217"/>
              <a:gd name="connsiteX3" fmla="*/ 2354413 w 6157914"/>
              <a:gd name="connsiteY3" fmla="*/ 274110 h 5415217"/>
              <a:gd name="connsiteX4" fmla="*/ 5495821 w 6157914"/>
              <a:gd name="connsiteY4" fmla="*/ 4506898 h 5415217"/>
              <a:gd name="connsiteX5" fmla="*/ 5628556 w 6157914"/>
              <a:gd name="connsiteY5" fmla="*/ 3032059 h 5415217"/>
              <a:gd name="connsiteX6" fmla="*/ 5820285 w 6157914"/>
              <a:gd name="connsiteY6" fmla="*/ 5303312 h 5415217"/>
              <a:gd name="connsiteX7" fmla="*/ 4138968 w 6157914"/>
              <a:gd name="connsiteY7" fmla="*/ 4034950 h 5415217"/>
              <a:gd name="connsiteX8" fmla="*/ 1793975 w 6157914"/>
              <a:gd name="connsiteY8" fmla="*/ 1026278 h 5415217"/>
              <a:gd name="connsiteX9" fmla="*/ 923819 w 6157914"/>
              <a:gd name="connsiteY9" fmla="*/ 1409737 h 5415217"/>
              <a:gd name="connsiteX10" fmla="*/ 1454763 w 6157914"/>
              <a:gd name="connsiteY10" fmla="*/ 1970175 h 5415217"/>
              <a:gd name="connsiteX11" fmla="*/ 1041807 w 6157914"/>
              <a:gd name="connsiteY11" fmla="*/ 2589608 h 5415217"/>
              <a:gd name="connsiteX0" fmla="*/ 1041807 w 6157914"/>
              <a:gd name="connsiteY0" fmla="*/ 2589608 h 5421162"/>
              <a:gd name="connsiteX1" fmla="*/ 9420 w 6157914"/>
              <a:gd name="connsiteY1" fmla="*/ 1778446 h 5421162"/>
              <a:gd name="connsiteX2" fmla="*/ 584607 w 6157914"/>
              <a:gd name="connsiteY2" fmla="*/ 259362 h 5421162"/>
              <a:gd name="connsiteX3" fmla="*/ 2354413 w 6157914"/>
              <a:gd name="connsiteY3" fmla="*/ 274110 h 5421162"/>
              <a:gd name="connsiteX4" fmla="*/ 5495821 w 6157914"/>
              <a:gd name="connsiteY4" fmla="*/ 4506898 h 5421162"/>
              <a:gd name="connsiteX5" fmla="*/ 5628556 w 6157914"/>
              <a:gd name="connsiteY5" fmla="*/ 3032059 h 5421162"/>
              <a:gd name="connsiteX6" fmla="*/ 5820285 w 6157914"/>
              <a:gd name="connsiteY6" fmla="*/ 5303312 h 5421162"/>
              <a:gd name="connsiteX7" fmla="*/ 4065226 w 6157914"/>
              <a:gd name="connsiteY7" fmla="*/ 4123441 h 5421162"/>
              <a:gd name="connsiteX8" fmla="*/ 1793975 w 6157914"/>
              <a:gd name="connsiteY8" fmla="*/ 1026278 h 5421162"/>
              <a:gd name="connsiteX9" fmla="*/ 923819 w 6157914"/>
              <a:gd name="connsiteY9" fmla="*/ 1409737 h 5421162"/>
              <a:gd name="connsiteX10" fmla="*/ 1454763 w 6157914"/>
              <a:gd name="connsiteY10" fmla="*/ 1970175 h 5421162"/>
              <a:gd name="connsiteX11" fmla="*/ 1041807 w 6157914"/>
              <a:gd name="connsiteY11" fmla="*/ 2589608 h 5421162"/>
              <a:gd name="connsiteX0" fmla="*/ 1041807 w 6157914"/>
              <a:gd name="connsiteY0" fmla="*/ 2589608 h 5452519"/>
              <a:gd name="connsiteX1" fmla="*/ 9420 w 6157914"/>
              <a:gd name="connsiteY1" fmla="*/ 1778446 h 5452519"/>
              <a:gd name="connsiteX2" fmla="*/ 584607 w 6157914"/>
              <a:gd name="connsiteY2" fmla="*/ 259362 h 5452519"/>
              <a:gd name="connsiteX3" fmla="*/ 2354413 w 6157914"/>
              <a:gd name="connsiteY3" fmla="*/ 274110 h 5452519"/>
              <a:gd name="connsiteX4" fmla="*/ 5495821 w 6157914"/>
              <a:gd name="connsiteY4" fmla="*/ 4506898 h 5452519"/>
              <a:gd name="connsiteX5" fmla="*/ 5628556 w 6157914"/>
              <a:gd name="connsiteY5" fmla="*/ 3032059 h 5452519"/>
              <a:gd name="connsiteX6" fmla="*/ 5820285 w 6157914"/>
              <a:gd name="connsiteY6" fmla="*/ 5303312 h 5452519"/>
              <a:gd name="connsiteX7" fmla="*/ 4065226 w 6157914"/>
              <a:gd name="connsiteY7" fmla="*/ 4123441 h 5452519"/>
              <a:gd name="connsiteX8" fmla="*/ 1793975 w 6157914"/>
              <a:gd name="connsiteY8" fmla="*/ 1026278 h 5452519"/>
              <a:gd name="connsiteX9" fmla="*/ 923819 w 6157914"/>
              <a:gd name="connsiteY9" fmla="*/ 1409737 h 5452519"/>
              <a:gd name="connsiteX10" fmla="*/ 1454763 w 6157914"/>
              <a:gd name="connsiteY10" fmla="*/ 1970175 h 5452519"/>
              <a:gd name="connsiteX11" fmla="*/ 1041807 w 6157914"/>
              <a:gd name="connsiteY11" fmla="*/ 2589608 h 5452519"/>
              <a:gd name="connsiteX0" fmla="*/ 1041807 w 6157914"/>
              <a:gd name="connsiteY0" fmla="*/ 2589608 h 5370958"/>
              <a:gd name="connsiteX1" fmla="*/ 9420 w 6157914"/>
              <a:gd name="connsiteY1" fmla="*/ 1778446 h 5370958"/>
              <a:gd name="connsiteX2" fmla="*/ 584607 w 6157914"/>
              <a:gd name="connsiteY2" fmla="*/ 259362 h 5370958"/>
              <a:gd name="connsiteX3" fmla="*/ 2354413 w 6157914"/>
              <a:gd name="connsiteY3" fmla="*/ 274110 h 5370958"/>
              <a:gd name="connsiteX4" fmla="*/ 5495821 w 6157914"/>
              <a:gd name="connsiteY4" fmla="*/ 4506898 h 5370958"/>
              <a:gd name="connsiteX5" fmla="*/ 5628556 w 6157914"/>
              <a:gd name="connsiteY5" fmla="*/ 3032059 h 5370958"/>
              <a:gd name="connsiteX6" fmla="*/ 5820285 w 6157914"/>
              <a:gd name="connsiteY6" fmla="*/ 5303312 h 5370958"/>
              <a:gd name="connsiteX7" fmla="*/ 4065226 w 6157914"/>
              <a:gd name="connsiteY7" fmla="*/ 4123441 h 5370958"/>
              <a:gd name="connsiteX8" fmla="*/ 1793975 w 6157914"/>
              <a:gd name="connsiteY8" fmla="*/ 1026278 h 5370958"/>
              <a:gd name="connsiteX9" fmla="*/ 923819 w 6157914"/>
              <a:gd name="connsiteY9" fmla="*/ 1409737 h 5370958"/>
              <a:gd name="connsiteX10" fmla="*/ 1454763 w 6157914"/>
              <a:gd name="connsiteY10" fmla="*/ 1970175 h 5370958"/>
              <a:gd name="connsiteX11" fmla="*/ 1041807 w 6157914"/>
              <a:gd name="connsiteY11" fmla="*/ 2589608 h 5370958"/>
              <a:gd name="connsiteX0" fmla="*/ 1041807 w 6157914"/>
              <a:gd name="connsiteY0" fmla="*/ 2656174 h 5437524"/>
              <a:gd name="connsiteX1" fmla="*/ 9420 w 6157914"/>
              <a:gd name="connsiteY1" fmla="*/ 1845012 h 5437524"/>
              <a:gd name="connsiteX2" fmla="*/ 584607 w 6157914"/>
              <a:gd name="connsiteY2" fmla="*/ 325928 h 5437524"/>
              <a:gd name="connsiteX3" fmla="*/ 2354413 w 6157914"/>
              <a:gd name="connsiteY3" fmla="*/ 340676 h 5437524"/>
              <a:gd name="connsiteX4" fmla="*/ 5495821 w 6157914"/>
              <a:gd name="connsiteY4" fmla="*/ 4573464 h 5437524"/>
              <a:gd name="connsiteX5" fmla="*/ 5628556 w 6157914"/>
              <a:gd name="connsiteY5" fmla="*/ 3098625 h 5437524"/>
              <a:gd name="connsiteX6" fmla="*/ 5820285 w 6157914"/>
              <a:gd name="connsiteY6" fmla="*/ 5369878 h 5437524"/>
              <a:gd name="connsiteX7" fmla="*/ 4065226 w 6157914"/>
              <a:gd name="connsiteY7" fmla="*/ 4190007 h 5437524"/>
              <a:gd name="connsiteX8" fmla="*/ 1793975 w 6157914"/>
              <a:gd name="connsiteY8" fmla="*/ 1092844 h 5437524"/>
              <a:gd name="connsiteX9" fmla="*/ 923819 w 6157914"/>
              <a:gd name="connsiteY9" fmla="*/ 1476303 h 5437524"/>
              <a:gd name="connsiteX10" fmla="*/ 1454763 w 6157914"/>
              <a:gd name="connsiteY10" fmla="*/ 2036741 h 5437524"/>
              <a:gd name="connsiteX11" fmla="*/ 1041807 w 6157914"/>
              <a:gd name="connsiteY11" fmla="*/ 2656174 h 5437524"/>
              <a:gd name="connsiteX0" fmla="*/ 1043984 w 6160091"/>
              <a:gd name="connsiteY0" fmla="*/ 2656174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1456940 w 6160091"/>
              <a:gd name="connsiteY10" fmla="*/ 2036741 h 5437524"/>
              <a:gd name="connsiteX11" fmla="*/ 1043984 w 6160091"/>
              <a:gd name="connsiteY11" fmla="*/ 2656174 h 5437524"/>
              <a:gd name="connsiteX0" fmla="*/ 1043984 w 6160091"/>
              <a:gd name="connsiteY0" fmla="*/ 2656174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2164863 w 6160091"/>
              <a:gd name="connsiteY10" fmla="*/ 2420199 h 5437524"/>
              <a:gd name="connsiteX11" fmla="*/ 1043984 w 6160091"/>
              <a:gd name="connsiteY11" fmla="*/ 2656174 h 5437524"/>
              <a:gd name="connsiteX0" fmla="*/ 1619171 w 6160091"/>
              <a:gd name="connsiteY0" fmla="*/ 2965890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2164863 w 6160091"/>
              <a:gd name="connsiteY10" fmla="*/ 2420199 h 5437524"/>
              <a:gd name="connsiteX11" fmla="*/ 1619171 w 6160091"/>
              <a:gd name="connsiteY11" fmla="*/ 2965890 h 5437524"/>
              <a:gd name="connsiteX0" fmla="*/ 1619171 w 6160091"/>
              <a:gd name="connsiteY0" fmla="*/ 2965890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2046876 w 6160091"/>
              <a:gd name="connsiteY10" fmla="*/ 2434948 h 5437524"/>
              <a:gd name="connsiteX11" fmla="*/ 1619171 w 6160091"/>
              <a:gd name="connsiteY11" fmla="*/ 2965890 h 543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0091" h="5437524">
                <a:moveTo>
                  <a:pt x="1619171" y="2965890"/>
                </a:moveTo>
                <a:cubicBezTo>
                  <a:pt x="1289790" y="2887232"/>
                  <a:pt x="178745" y="2425116"/>
                  <a:pt x="11597" y="1845012"/>
                </a:cubicBezTo>
                <a:cubicBezTo>
                  <a:pt x="-47397" y="1353400"/>
                  <a:pt x="114836" y="714302"/>
                  <a:pt x="586784" y="325928"/>
                </a:cubicBezTo>
                <a:cubicBezTo>
                  <a:pt x="1029235" y="35877"/>
                  <a:pt x="1928887" y="-239427"/>
                  <a:pt x="2356590" y="340676"/>
                </a:cubicBezTo>
                <a:cubicBezTo>
                  <a:pt x="3403726" y="1751605"/>
                  <a:pt x="5011301" y="4593129"/>
                  <a:pt x="5497998" y="4573464"/>
                </a:cubicBezTo>
                <a:cubicBezTo>
                  <a:pt x="5881456" y="4539051"/>
                  <a:pt x="5586488" y="3590238"/>
                  <a:pt x="5630733" y="3098625"/>
                </a:cubicBezTo>
                <a:cubicBezTo>
                  <a:pt x="5807714" y="3757387"/>
                  <a:pt x="6604125" y="4888098"/>
                  <a:pt x="5822462" y="5369878"/>
                </a:cubicBezTo>
                <a:cubicBezTo>
                  <a:pt x="5144036" y="5655013"/>
                  <a:pt x="4583597" y="4996252"/>
                  <a:pt x="4067403" y="4190007"/>
                </a:cubicBezTo>
                <a:cubicBezTo>
                  <a:pt x="3285739" y="3187116"/>
                  <a:pt x="2474577" y="1682780"/>
                  <a:pt x="1796152" y="1092844"/>
                </a:cubicBezTo>
                <a:cubicBezTo>
                  <a:pt x="1476603" y="763464"/>
                  <a:pt x="965325" y="1097761"/>
                  <a:pt x="925996" y="1476303"/>
                </a:cubicBezTo>
                <a:cubicBezTo>
                  <a:pt x="881751" y="1987581"/>
                  <a:pt x="1869895" y="2248135"/>
                  <a:pt x="2046876" y="2434948"/>
                </a:cubicBezTo>
                <a:cubicBezTo>
                  <a:pt x="2056708" y="2346458"/>
                  <a:pt x="1756823" y="2759412"/>
                  <a:pt x="1619171" y="2965890"/>
                </a:cubicBezTo>
                <a:close/>
              </a:path>
            </a:pathLst>
          </a:custGeom>
          <a:gradFill>
            <a:gsLst>
              <a:gs pos="52884">
                <a:srgbClr val="4A6A29">
                  <a:alpha val="59000"/>
                </a:srgbClr>
              </a:gs>
              <a:gs pos="92000">
                <a:schemeClr val="bg1"/>
              </a:gs>
              <a:gs pos="0">
                <a:schemeClr val="tx1">
                  <a:alpha val="20000"/>
                </a:schemeClr>
              </a:gs>
              <a:gs pos="15000">
                <a:srgbClr val="92D050">
                  <a:alpha val="35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Forma libre"/>
          <p:cNvSpPr/>
          <p:nvPr/>
        </p:nvSpPr>
        <p:spPr>
          <a:xfrm flipH="1">
            <a:off x="2027057" y="799788"/>
            <a:ext cx="6160091" cy="5437524"/>
          </a:xfrm>
          <a:custGeom>
            <a:avLst/>
            <a:gdLst>
              <a:gd name="connsiteX0" fmla="*/ 1032387 w 7359445"/>
              <a:gd name="connsiteY0" fmla="*/ 2330246 h 4468762"/>
              <a:gd name="connsiteX1" fmla="*/ 0 w 7359445"/>
              <a:gd name="connsiteY1" fmla="*/ 1519084 h 4468762"/>
              <a:gd name="connsiteX2" fmla="*/ 575187 w 7359445"/>
              <a:gd name="connsiteY2" fmla="*/ 0 h 4468762"/>
              <a:gd name="connsiteX3" fmla="*/ 2521974 w 7359445"/>
              <a:gd name="connsiteY3" fmla="*/ 191729 h 4468762"/>
              <a:gd name="connsiteX4" fmla="*/ 4454013 w 7359445"/>
              <a:gd name="connsiteY4" fmla="*/ 3274142 h 4468762"/>
              <a:gd name="connsiteX5" fmla="*/ 6681019 w 7359445"/>
              <a:gd name="connsiteY5" fmla="*/ 3642852 h 4468762"/>
              <a:gd name="connsiteX6" fmla="*/ 6769510 w 7359445"/>
              <a:gd name="connsiteY6" fmla="*/ 2934929 h 4468762"/>
              <a:gd name="connsiteX7" fmla="*/ 6091084 w 7359445"/>
              <a:gd name="connsiteY7" fmla="*/ 2433484 h 4468762"/>
              <a:gd name="connsiteX8" fmla="*/ 7359445 w 7359445"/>
              <a:gd name="connsiteY8" fmla="*/ 2728452 h 4468762"/>
              <a:gd name="connsiteX9" fmla="*/ 6946490 w 7359445"/>
              <a:gd name="connsiteY9" fmla="*/ 4247536 h 4468762"/>
              <a:gd name="connsiteX10" fmla="*/ 4159045 w 7359445"/>
              <a:gd name="connsiteY10" fmla="*/ 4468762 h 4468762"/>
              <a:gd name="connsiteX11" fmla="*/ 2359742 w 7359445"/>
              <a:gd name="connsiteY11" fmla="*/ 1061884 h 4468762"/>
              <a:gd name="connsiteX12" fmla="*/ 1607574 w 7359445"/>
              <a:gd name="connsiteY12" fmla="*/ 1224117 h 4468762"/>
              <a:gd name="connsiteX13" fmla="*/ 1681316 w 7359445"/>
              <a:gd name="connsiteY13" fmla="*/ 1578078 h 4468762"/>
              <a:gd name="connsiteX14" fmla="*/ 1032387 w 7359445"/>
              <a:gd name="connsiteY14" fmla="*/ 2330246 h 4468762"/>
              <a:gd name="connsiteX0" fmla="*/ 1032387 w 7359445"/>
              <a:gd name="connsiteY0" fmla="*/ 2330246 h 4468762"/>
              <a:gd name="connsiteX1" fmla="*/ 0 w 7359445"/>
              <a:gd name="connsiteY1" fmla="*/ 1519084 h 4468762"/>
              <a:gd name="connsiteX2" fmla="*/ 575187 w 7359445"/>
              <a:gd name="connsiteY2" fmla="*/ 0 h 4468762"/>
              <a:gd name="connsiteX3" fmla="*/ 2521974 w 7359445"/>
              <a:gd name="connsiteY3" fmla="*/ 191729 h 4468762"/>
              <a:gd name="connsiteX4" fmla="*/ 4454013 w 7359445"/>
              <a:gd name="connsiteY4" fmla="*/ 3274142 h 4468762"/>
              <a:gd name="connsiteX5" fmla="*/ 6681019 w 7359445"/>
              <a:gd name="connsiteY5" fmla="*/ 3642852 h 4468762"/>
              <a:gd name="connsiteX6" fmla="*/ 6769510 w 7359445"/>
              <a:gd name="connsiteY6" fmla="*/ 2934929 h 4468762"/>
              <a:gd name="connsiteX7" fmla="*/ 6091084 w 7359445"/>
              <a:gd name="connsiteY7" fmla="*/ 2433484 h 4468762"/>
              <a:gd name="connsiteX8" fmla="*/ 7359445 w 7359445"/>
              <a:gd name="connsiteY8" fmla="*/ 2728452 h 4468762"/>
              <a:gd name="connsiteX9" fmla="*/ 6946490 w 7359445"/>
              <a:gd name="connsiteY9" fmla="*/ 4247536 h 4468762"/>
              <a:gd name="connsiteX10" fmla="*/ 4159045 w 7359445"/>
              <a:gd name="connsiteY10" fmla="*/ 4468762 h 4468762"/>
              <a:gd name="connsiteX11" fmla="*/ 2359742 w 7359445"/>
              <a:gd name="connsiteY11" fmla="*/ 1061884 h 4468762"/>
              <a:gd name="connsiteX12" fmla="*/ 1504335 w 7359445"/>
              <a:gd name="connsiteY12" fmla="*/ 870155 h 4468762"/>
              <a:gd name="connsiteX13" fmla="*/ 1681316 w 7359445"/>
              <a:gd name="connsiteY13" fmla="*/ 1578078 h 4468762"/>
              <a:gd name="connsiteX14" fmla="*/ 1032387 w 7359445"/>
              <a:gd name="connsiteY14" fmla="*/ 2330246 h 4468762"/>
              <a:gd name="connsiteX0" fmla="*/ 1032387 w 7359445"/>
              <a:gd name="connsiteY0" fmla="*/ 2330246 h 4247536"/>
              <a:gd name="connsiteX1" fmla="*/ 0 w 7359445"/>
              <a:gd name="connsiteY1" fmla="*/ 1519084 h 4247536"/>
              <a:gd name="connsiteX2" fmla="*/ 575187 w 7359445"/>
              <a:gd name="connsiteY2" fmla="*/ 0 h 4247536"/>
              <a:gd name="connsiteX3" fmla="*/ 2521974 w 7359445"/>
              <a:gd name="connsiteY3" fmla="*/ 191729 h 4247536"/>
              <a:gd name="connsiteX4" fmla="*/ 4454013 w 7359445"/>
              <a:gd name="connsiteY4" fmla="*/ 3274142 h 4247536"/>
              <a:gd name="connsiteX5" fmla="*/ 6681019 w 7359445"/>
              <a:gd name="connsiteY5" fmla="*/ 3642852 h 4247536"/>
              <a:gd name="connsiteX6" fmla="*/ 6769510 w 7359445"/>
              <a:gd name="connsiteY6" fmla="*/ 2934929 h 4247536"/>
              <a:gd name="connsiteX7" fmla="*/ 6091084 w 7359445"/>
              <a:gd name="connsiteY7" fmla="*/ 2433484 h 4247536"/>
              <a:gd name="connsiteX8" fmla="*/ 7359445 w 7359445"/>
              <a:gd name="connsiteY8" fmla="*/ 2728452 h 4247536"/>
              <a:gd name="connsiteX9" fmla="*/ 6946490 w 7359445"/>
              <a:gd name="connsiteY9" fmla="*/ 4247536 h 4247536"/>
              <a:gd name="connsiteX10" fmla="*/ 3731342 w 7359445"/>
              <a:gd name="connsiteY10" fmla="*/ 3849330 h 4247536"/>
              <a:gd name="connsiteX11" fmla="*/ 2359742 w 7359445"/>
              <a:gd name="connsiteY11" fmla="*/ 1061884 h 4247536"/>
              <a:gd name="connsiteX12" fmla="*/ 1504335 w 7359445"/>
              <a:gd name="connsiteY12" fmla="*/ 870155 h 4247536"/>
              <a:gd name="connsiteX13" fmla="*/ 1681316 w 7359445"/>
              <a:gd name="connsiteY13" fmla="*/ 1578078 h 4247536"/>
              <a:gd name="connsiteX14" fmla="*/ 1032387 w 7359445"/>
              <a:gd name="connsiteY14" fmla="*/ 2330246 h 4247536"/>
              <a:gd name="connsiteX0" fmla="*/ 1032387 w 7359445"/>
              <a:gd name="connsiteY0" fmla="*/ 2330246 h 5147188"/>
              <a:gd name="connsiteX1" fmla="*/ 0 w 7359445"/>
              <a:gd name="connsiteY1" fmla="*/ 1519084 h 5147188"/>
              <a:gd name="connsiteX2" fmla="*/ 575187 w 7359445"/>
              <a:gd name="connsiteY2" fmla="*/ 0 h 5147188"/>
              <a:gd name="connsiteX3" fmla="*/ 2521974 w 7359445"/>
              <a:gd name="connsiteY3" fmla="*/ 191729 h 5147188"/>
              <a:gd name="connsiteX4" fmla="*/ 4454013 w 7359445"/>
              <a:gd name="connsiteY4" fmla="*/ 3274142 h 5147188"/>
              <a:gd name="connsiteX5" fmla="*/ 6681019 w 7359445"/>
              <a:gd name="connsiteY5" fmla="*/ 3642852 h 5147188"/>
              <a:gd name="connsiteX6" fmla="*/ 6769510 w 7359445"/>
              <a:gd name="connsiteY6" fmla="*/ 2934929 h 5147188"/>
              <a:gd name="connsiteX7" fmla="*/ 6091084 w 7359445"/>
              <a:gd name="connsiteY7" fmla="*/ 2433484 h 5147188"/>
              <a:gd name="connsiteX8" fmla="*/ 7359445 w 7359445"/>
              <a:gd name="connsiteY8" fmla="*/ 2728452 h 5147188"/>
              <a:gd name="connsiteX9" fmla="*/ 5619136 w 7359445"/>
              <a:gd name="connsiteY9" fmla="*/ 5147188 h 5147188"/>
              <a:gd name="connsiteX10" fmla="*/ 3731342 w 7359445"/>
              <a:gd name="connsiteY10" fmla="*/ 3849330 h 5147188"/>
              <a:gd name="connsiteX11" fmla="*/ 2359742 w 7359445"/>
              <a:gd name="connsiteY11" fmla="*/ 1061884 h 5147188"/>
              <a:gd name="connsiteX12" fmla="*/ 1504335 w 7359445"/>
              <a:gd name="connsiteY12" fmla="*/ 870155 h 5147188"/>
              <a:gd name="connsiteX13" fmla="*/ 1681316 w 7359445"/>
              <a:gd name="connsiteY13" fmla="*/ 1578078 h 5147188"/>
              <a:gd name="connsiteX14" fmla="*/ 1032387 w 7359445"/>
              <a:gd name="connsiteY14" fmla="*/ 2330246 h 5147188"/>
              <a:gd name="connsiteX0" fmla="*/ 1032387 w 7359445"/>
              <a:gd name="connsiteY0" fmla="*/ 2330246 h 5147188"/>
              <a:gd name="connsiteX1" fmla="*/ 0 w 7359445"/>
              <a:gd name="connsiteY1" fmla="*/ 1519084 h 5147188"/>
              <a:gd name="connsiteX2" fmla="*/ 575187 w 7359445"/>
              <a:gd name="connsiteY2" fmla="*/ 0 h 5147188"/>
              <a:gd name="connsiteX3" fmla="*/ 2521974 w 7359445"/>
              <a:gd name="connsiteY3" fmla="*/ 191729 h 5147188"/>
              <a:gd name="connsiteX4" fmla="*/ 4454013 w 7359445"/>
              <a:gd name="connsiteY4" fmla="*/ 3274142 h 5147188"/>
              <a:gd name="connsiteX5" fmla="*/ 5515896 w 7359445"/>
              <a:gd name="connsiteY5" fmla="*/ 4011561 h 5147188"/>
              <a:gd name="connsiteX6" fmla="*/ 6769510 w 7359445"/>
              <a:gd name="connsiteY6" fmla="*/ 2934929 h 5147188"/>
              <a:gd name="connsiteX7" fmla="*/ 6091084 w 7359445"/>
              <a:gd name="connsiteY7" fmla="*/ 2433484 h 5147188"/>
              <a:gd name="connsiteX8" fmla="*/ 7359445 w 7359445"/>
              <a:gd name="connsiteY8" fmla="*/ 2728452 h 5147188"/>
              <a:gd name="connsiteX9" fmla="*/ 5619136 w 7359445"/>
              <a:gd name="connsiteY9" fmla="*/ 5147188 h 5147188"/>
              <a:gd name="connsiteX10" fmla="*/ 3731342 w 7359445"/>
              <a:gd name="connsiteY10" fmla="*/ 3849330 h 5147188"/>
              <a:gd name="connsiteX11" fmla="*/ 2359742 w 7359445"/>
              <a:gd name="connsiteY11" fmla="*/ 1061884 h 5147188"/>
              <a:gd name="connsiteX12" fmla="*/ 1504335 w 7359445"/>
              <a:gd name="connsiteY12" fmla="*/ 870155 h 5147188"/>
              <a:gd name="connsiteX13" fmla="*/ 1681316 w 7359445"/>
              <a:gd name="connsiteY13" fmla="*/ 1578078 h 5147188"/>
              <a:gd name="connsiteX14" fmla="*/ 1032387 w 7359445"/>
              <a:gd name="connsiteY14" fmla="*/ 2330246 h 5147188"/>
              <a:gd name="connsiteX0" fmla="*/ 1032387 w 7359445"/>
              <a:gd name="connsiteY0" fmla="*/ 2330246 h 5147188"/>
              <a:gd name="connsiteX1" fmla="*/ 0 w 7359445"/>
              <a:gd name="connsiteY1" fmla="*/ 1519084 h 5147188"/>
              <a:gd name="connsiteX2" fmla="*/ 575187 w 7359445"/>
              <a:gd name="connsiteY2" fmla="*/ 0 h 5147188"/>
              <a:gd name="connsiteX3" fmla="*/ 2521974 w 7359445"/>
              <a:gd name="connsiteY3" fmla="*/ 191729 h 5147188"/>
              <a:gd name="connsiteX4" fmla="*/ 4454013 w 7359445"/>
              <a:gd name="connsiteY4" fmla="*/ 3274142 h 5147188"/>
              <a:gd name="connsiteX5" fmla="*/ 5515896 w 7359445"/>
              <a:gd name="connsiteY5" fmla="*/ 4011561 h 5147188"/>
              <a:gd name="connsiteX6" fmla="*/ 6091084 w 7359445"/>
              <a:gd name="connsiteY6" fmla="*/ 2433484 h 5147188"/>
              <a:gd name="connsiteX7" fmla="*/ 7359445 w 7359445"/>
              <a:gd name="connsiteY7" fmla="*/ 2728452 h 5147188"/>
              <a:gd name="connsiteX8" fmla="*/ 5619136 w 7359445"/>
              <a:gd name="connsiteY8" fmla="*/ 5147188 h 5147188"/>
              <a:gd name="connsiteX9" fmla="*/ 3731342 w 7359445"/>
              <a:gd name="connsiteY9" fmla="*/ 3849330 h 5147188"/>
              <a:gd name="connsiteX10" fmla="*/ 2359742 w 7359445"/>
              <a:gd name="connsiteY10" fmla="*/ 1061884 h 5147188"/>
              <a:gd name="connsiteX11" fmla="*/ 1504335 w 7359445"/>
              <a:gd name="connsiteY11" fmla="*/ 870155 h 5147188"/>
              <a:gd name="connsiteX12" fmla="*/ 1681316 w 7359445"/>
              <a:gd name="connsiteY12" fmla="*/ 1578078 h 5147188"/>
              <a:gd name="connsiteX13" fmla="*/ 1032387 w 7359445"/>
              <a:gd name="connsiteY13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521974 w 6091084"/>
              <a:gd name="connsiteY3" fmla="*/ 191729 h 5147188"/>
              <a:gd name="connsiteX4" fmla="*/ 4454013 w 6091084"/>
              <a:gd name="connsiteY4" fmla="*/ 3274142 h 5147188"/>
              <a:gd name="connsiteX5" fmla="*/ 5515896 w 6091084"/>
              <a:gd name="connsiteY5" fmla="*/ 4011561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3731342 w 6091084"/>
              <a:gd name="connsiteY8" fmla="*/ 3849330 h 5147188"/>
              <a:gd name="connsiteX9" fmla="*/ 2359742 w 6091084"/>
              <a:gd name="connsiteY9" fmla="*/ 1061884 h 5147188"/>
              <a:gd name="connsiteX10" fmla="*/ 1504335 w 6091084"/>
              <a:gd name="connsiteY10" fmla="*/ 870155 h 5147188"/>
              <a:gd name="connsiteX11" fmla="*/ 1681316 w 6091084"/>
              <a:gd name="connsiteY11" fmla="*/ 1578078 h 5147188"/>
              <a:gd name="connsiteX12" fmla="*/ 1032387 w 6091084"/>
              <a:gd name="connsiteY12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521974 w 6091084"/>
              <a:gd name="connsiteY3" fmla="*/ 191729 h 5147188"/>
              <a:gd name="connsiteX4" fmla="*/ 4454013 w 6091084"/>
              <a:gd name="connsiteY4" fmla="*/ 3274142 h 5147188"/>
              <a:gd name="connsiteX5" fmla="*/ 5117689 w 6091084"/>
              <a:gd name="connsiteY5" fmla="*/ 3819832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3731342 w 6091084"/>
              <a:gd name="connsiteY8" fmla="*/ 3849330 h 5147188"/>
              <a:gd name="connsiteX9" fmla="*/ 2359742 w 6091084"/>
              <a:gd name="connsiteY9" fmla="*/ 1061884 h 5147188"/>
              <a:gd name="connsiteX10" fmla="*/ 1504335 w 6091084"/>
              <a:gd name="connsiteY10" fmla="*/ 870155 h 5147188"/>
              <a:gd name="connsiteX11" fmla="*/ 1681316 w 6091084"/>
              <a:gd name="connsiteY11" fmla="*/ 1578078 h 5147188"/>
              <a:gd name="connsiteX12" fmla="*/ 1032387 w 6091084"/>
              <a:gd name="connsiteY12" fmla="*/ 2330246 h 5147188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2359742 w 6091084"/>
              <a:gd name="connsiteY9" fmla="*/ 1312607 h 5397911"/>
              <a:gd name="connsiteX10" fmla="*/ 1504335 w 6091084"/>
              <a:gd name="connsiteY10" fmla="*/ 1120878 h 5397911"/>
              <a:gd name="connsiteX11" fmla="*/ 1681316 w 6091084"/>
              <a:gd name="connsiteY11" fmla="*/ 1828801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2359742 w 6091084"/>
              <a:gd name="connsiteY9" fmla="*/ 1312607 h 5397911"/>
              <a:gd name="connsiteX10" fmla="*/ 914399 w 6091084"/>
              <a:gd name="connsiteY10" fmla="*/ 1401098 h 5397911"/>
              <a:gd name="connsiteX11" fmla="*/ 1681316 w 6091084"/>
              <a:gd name="connsiteY11" fmla="*/ 1828801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1873045 w 6091084"/>
              <a:gd name="connsiteY9" fmla="*/ 648929 h 5397911"/>
              <a:gd name="connsiteX10" fmla="*/ 914399 w 6091084"/>
              <a:gd name="connsiteY10" fmla="*/ 1401098 h 5397911"/>
              <a:gd name="connsiteX11" fmla="*/ 1681316 w 6091084"/>
              <a:gd name="connsiteY11" fmla="*/ 1828801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1873045 w 6091084"/>
              <a:gd name="connsiteY9" fmla="*/ 648929 h 5397911"/>
              <a:gd name="connsiteX10" fmla="*/ 914399 w 6091084"/>
              <a:gd name="connsiteY10" fmla="*/ 1401098 h 5397911"/>
              <a:gd name="connsiteX11" fmla="*/ 1504336 w 6091084"/>
              <a:gd name="connsiteY11" fmla="*/ 2035278 h 5397911"/>
              <a:gd name="connsiteX12" fmla="*/ 1032387 w 6091084"/>
              <a:gd name="connsiteY12" fmla="*/ 2580969 h 5397911"/>
              <a:gd name="connsiteX0" fmla="*/ 1032387 w 6091084"/>
              <a:gd name="connsiteY0" fmla="*/ 2580969 h 5397911"/>
              <a:gd name="connsiteX1" fmla="*/ 0 w 6091084"/>
              <a:gd name="connsiteY1" fmla="*/ 1769807 h 5397911"/>
              <a:gd name="connsiteX2" fmla="*/ 575187 w 6091084"/>
              <a:gd name="connsiteY2" fmla="*/ 250723 h 5397911"/>
              <a:gd name="connsiteX3" fmla="*/ 2285999 w 6091084"/>
              <a:gd name="connsiteY3" fmla="*/ 0 h 5397911"/>
              <a:gd name="connsiteX4" fmla="*/ 4454013 w 6091084"/>
              <a:gd name="connsiteY4" fmla="*/ 3524865 h 5397911"/>
              <a:gd name="connsiteX5" fmla="*/ 5117689 w 6091084"/>
              <a:gd name="connsiteY5" fmla="*/ 4070555 h 5397911"/>
              <a:gd name="connsiteX6" fmla="*/ 6091084 w 6091084"/>
              <a:gd name="connsiteY6" fmla="*/ 2684207 h 5397911"/>
              <a:gd name="connsiteX7" fmla="*/ 5619136 w 6091084"/>
              <a:gd name="connsiteY7" fmla="*/ 5397911 h 5397911"/>
              <a:gd name="connsiteX8" fmla="*/ 3731342 w 6091084"/>
              <a:gd name="connsiteY8" fmla="*/ 4100053 h 5397911"/>
              <a:gd name="connsiteX9" fmla="*/ 1784555 w 6091084"/>
              <a:gd name="connsiteY9" fmla="*/ 1017639 h 5397911"/>
              <a:gd name="connsiteX10" fmla="*/ 914399 w 6091084"/>
              <a:gd name="connsiteY10" fmla="*/ 1401098 h 5397911"/>
              <a:gd name="connsiteX11" fmla="*/ 1504336 w 6091084"/>
              <a:gd name="connsiteY11" fmla="*/ 2035278 h 5397911"/>
              <a:gd name="connsiteX12" fmla="*/ 1032387 w 6091084"/>
              <a:gd name="connsiteY12" fmla="*/ 2580969 h 5397911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344993 w 6091084"/>
              <a:gd name="connsiteY3" fmla="*/ 14748 h 5147188"/>
              <a:gd name="connsiteX4" fmla="*/ 4454013 w 6091084"/>
              <a:gd name="connsiteY4" fmla="*/ 3274142 h 5147188"/>
              <a:gd name="connsiteX5" fmla="*/ 5117689 w 6091084"/>
              <a:gd name="connsiteY5" fmla="*/ 3819832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3731342 w 6091084"/>
              <a:gd name="connsiteY8" fmla="*/ 3849330 h 5147188"/>
              <a:gd name="connsiteX9" fmla="*/ 1784555 w 6091084"/>
              <a:gd name="connsiteY9" fmla="*/ 766916 h 5147188"/>
              <a:gd name="connsiteX10" fmla="*/ 914399 w 6091084"/>
              <a:gd name="connsiteY10" fmla="*/ 1150375 h 5147188"/>
              <a:gd name="connsiteX11" fmla="*/ 1504336 w 6091084"/>
              <a:gd name="connsiteY11" fmla="*/ 1784555 h 5147188"/>
              <a:gd name="connsiteX12" fmla="*/ 1032387 w 6091084"/>
              <a:gd name="connsiteY12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344993 w 6091084"/>
              <a:gd name="connsiteY3" fmla="*/ 14748 h 5147188"/>
              <a:gd name="connsiteX4" fmla="*/ 4454013 w 6091084"/>
              <a:gd name="connsiteY4" fmla="*/ 3274142 h 5147188"/>
              <a:gd name="connsiteX5" fmla="*/ 5117689 w 6091084"/>
              <a:gd name="connsiteY5" fmla="*/ 3819832 h 5147188"/>
              <a:gd name="connsiteX6" fmla="*/ 6091084 w 6091084"/>
              <a:gd name="connsiteY6" fmla="*/ 2433484 h 5147188"/>
              <a:gd name="connsiteX7" fmla="*/ 5619136 w 6091084"/>
              <a:gd name="connsiteY7" fmla="*/ 5147188 h 5147188"/>
              <a:gd name="connsiteX8" fmla="*/ 4173794 w 6091084"/>
              <a:gd name="connsiteY8" fmla="*/ 4336027 h 5147188"/>
              <a:gd name="connsiteX9" fmla="*/ 1784555 w 6091084"/>
              <a:gd name="connsiteY9" fmla="*/ 766916 h 5147188"/>
              <a:gd name="connsiteX10" fmla="*/ 914399 w 6091084"/>
              <a:gd name="connsiteY10" fmla="*/ 1150375 h 5147188"/>
              <a:gd name="connsiteX11" fmla="*/ 1504336 w 6091084"/>
              <a:gd name="connsiteY11" fmla="*/ 1784555 h 5147188"/>
              <a:gd name="connsiteX12" fmla="*/ 1032387 w 6091084"/>
              <a:gd name="connsiteY12" fmla="*/ 2330246 h 5147188"/>
              <a:gd name="connsiteX0" fmla="*/ 1032387 w 6091084"/>
              <a:gd name="connsiteY0" fmla="*/ 2330246 h 5147188"/>
              <a:gd name="connsiteX1" fmla="*/ 0 w 6091084"/>
              <a:gd name="connsiteY1" fmla="*/ 1519084 h 5147188"/>
              <a:gd name="connsiteX2" fmla="*/ 575187 w 6091084"/>
              <a:gd name="connsiteY2" fmla="*/ 0 h 5147188"/>
              <a:gd name="connsiteX3" fmla="*/ 2344993 w 6091084"/>
              <a:gd name="connsiteY3" fmla="*/ 14748 h 5147188"/>
              <a:gd name="connsiteX4" fmla="*/ 5117689 w 6091084"/>
              <a:gd name="connsiteY4" fmla="*/ 3819832 h 5147188"/>
              <a:gd name="connsiteX5" fmla="*/ 6091084 w 6091084"/>
              <a:gd name="connsiteY5" fmla="*/ 2433484 h 5147188"/>
              <a:gd name="connsiteX6" fmla="*/ 5619136 w 6091084"/>
              <a:gd name="connsiteY6" fmla="*/ 5147188 h 5147188"/>
              <a:gd name="connsiteX7" fmla="*/ 4173794 w 6091084"/>
              <a:gd name="connsiteY7" fmla="*/ 4336027 h 5147188"/>
              <a:gd name="connsiteX8" fmla="*/ 1784555 w 6091084"/>
              <a:gd name="connsiteY8" fmla="*/ 766916 h 5147188"/>
              <a:gd name="connsiteX9" fmla="*/ 914399 w 6091084"/>
              <a:gd name="connsiteY9" fmla="*/ 1150375 h 5147188"/>
              <a:gd name="connsiteX10" fmla="*/ 1504336 w 6091084"/>
              <a:gd name="connsiteY10" fmla="*/ 1784555 h 5147188"/>
              <a:gd name="connsiteX11" fmla="*/ 1032387 w 6091084"/>
              <a:gd name="connsiteY11" fmla="*/ 2330246 h 5147188"/>
              <a:gd name="connsiteX0" fmla="*/ 1032387 w 5619136"/>
              <a:gd name="connsiteY0" fmla="*/ 2330246 h 5147188"/>
              <a:gd name="connsiteX1" fmla="*/ 0 w 5619136"/>
              <a:gd name="connsiteY1" fmla="*/ 1519084 h 5147188"/>
              <a:gd name="connsiteX2" fmla="*/ 575187 w 5619136"/>
              <a:gd name="connsiteY2" fmla="*/ 0 h 5147188"/>
              <a:gd name="connsiteX3" fmla="*/ 2344993 w 5619136"/>
              <a:gd name="connsiteY3" fmla="*/ 14748 h 5147188"/>
              <a:gd name="connsiteX4" fmla="*/ 5117689 w 5619136"/>
              <a:gd name="connsiteY4" fmla="*/ 3819832 h 5147188"/>
              <a:gd name="connsiteX5" fmla="*/ 5619136 w 5619136"/>
              <a:gd name="connsiteY5" fmla="*/ 2772697 h 5147188"/>
              <a:gd name="connsiteX6" fmla="*/ 5619136 w 5619136"/>
              <a:gd name="connsiteY6" fmla="*/ 5147188 h 5147188"/>
              <a:gd name="connsiteX7" fmla="*/ 4173794 w 5619136"/>
              <a:gd name="connsiteY7" fmla="*/ 4336027 h 5147188"/>
              <a:gd name="connsiteX8" fmla="*/ 1784555 w 5619136"/>
              <a:gd name="connsiteY8" fmla="*/ 766916 h 5147188"/>
              <a:gd name="connsiteX9" fmla="*/ 914399 w 5619136"/>
              <a:gd name="connsiteY9" fmla="*/ 1150375 h 5147188"/>
              <a:gd name="connsiteX10" fmla="*/ 1504336 w 5619136"/>
              <a:gd name="connsiteY10" fmla="*/ 1784555 h 5147188"/>
              <a:gd name="connsiteX11" fmla="*/ 1032387 w 5619136"/>
              <a:gd name="connsiteY11" fmla="*/ 2330246 h 5147188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619136 w 6076336"/>
              <a:gd name="connsiteY5" fmla="*/ 2772697 h 4911214"/>
              <a:gd name="connsiteX6" fmla="*/ 6076336 w 6076336"/>
              <a:gd name="connsiteY6" fmla="*/ 4911214 h 4911214"/>
              <a:gd name="connsiteX7" fmla="*/ 4173794 w 6076336"/>
              <a:gd name="connsiteY7" fmla="*/ 4336027 h 4911214"/>
              <a:gd name="connsiteX8" fmla="*/ 1784555 w 6076336"/>
              <a:gd name="connsiteY8" fmla="*/ 766916 h 4911214"/>
              <a:gd name="connsiteX9" fmla="*/ 914399 w 6076336"/>
              <a:gd name="connsiteY9" fmla="*/ 1150375 h 4911214"/>
              <a:gd name="connsiteX10" fmla="*/ 1504336 w 6076336"/>
              <a:gd name="connsiteY10" fmla="*/ 1784555 h 4911214"/>
              <a:gd name="connsiteX11" fmla="*/ 1032387 w 6076336"/>
              <a:gd name="connsiteY11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619136 w 6076336"/>
              <a:gd name="connsiteY5" fmla="*/ 2772697 h 4911214"/>
              <a:gd name="connsiteX6" fmla="*/ 6076336 w 6076336"/>
              <a:gd name="connsiteY6" fmla="*/ 4911214 h 4911214"/>
              <a:gd name="connsiteX7" fmla="*/ 4955458 w 6076336"/>
              <a:gd name="connsiteY7" fmla="*/ 4807976 h 4911214"/>
              <a:gd name="connsiteX8" fmla="*/ 1784555 w 6076336"/>
              <a:gd name="connsiteY8" fmla="*/ 766916 h 4911214"/>
              <a:gd name="connsiteX9" fmla="*/ 914399 w 6076336"/>
              <a:gd name="connsiteY9" fmla="*/ 1150375 h 4911214"/>
              <a:gd name="connsiteX10" fmla="*/ 1504336 w 6076336"/>
              <a:gd name="connsiteY10" fmla="*/ 1784555 h 4911214"/>
              <a:gd name="connsiteX11" fmla="*/ 1032387 w 6076336"/>
              <a:gd name="connsiteY11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397910 w 6076336"/>
              <a:gd name="connsiteY5" fmla="*/ 3215149 h 4911214"/>
              <a:gd name="connsiteX6" fmla="*/ 5619136 w 6076336"/>
              <a:gd name="connsiteY6" fmla="*/ 2772697 h 4911214"/>
              <a:gd name="connsiteX7" fmla="*/ 6076336 w 6076336"/>
              <a:gd name="connsiteY7" fmla="*/ 4911214 h 4911214"/>
              <a:gd name="connsiteX8" fmla="*/ 4955458 w 6076336"/>
              <a:gd name="connsiteY8" fmla="*/ 4807976 h 4911214"/>
              <a:gd name="connsiteX9" fmla="*/ 1784555 w 6076336"/>
              <a:gd name="connsiteY9" fmla="*/ 766916 h 4911214"/>
              <a:gd name="connsiteX10" fmla="*/ 914399 w 6076336"/>
              <a:gd name="connsiteY10" fmla="*/ 1150375 h 4911214"/>
              <a:gd name="connsiteX11" fmla="*/ 1504336 w 6076336"/>
              <a:gd name="connsiteY11" fmla="*/ 1784555 h 4911214"/>
              <a:gd name="connsiteX12" fmla="*/ 1032387 w 6076336"/>
              <a:gd name="connsiteY12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515897 w 6076336"/>
              <a:gd name="connsiteY5" fmla="*/ 3952568 h 4911214"/>
              <a:gd name="connsiteX6" fmla="*/ 5619136 w 6076336"/>
              <a:gd name="connsiteY6" fmla="*/ 2772697 h 4911214"/>
              <a:gd name="connsiteX7" fmla="*/ 6076336 w 6076336"/>
              <a:gd name="connsiteY7" fmla="*/ 4911214 h 4911214"/>
              <a:gd name="connsiteX8" fmla="*/ 4955458 w 6076336"/>
              <a:gd name="connsiteY8" fmla="*/ 4807976 h 4911214"/>
              <a:gd name="connsiteX9" fmla="*/ 1784555 w 6076336"/>
              <a:gd name="connsiteY9" fmla="*/ 766916 h 4911214"/>
              <a:gd name="connsiteX10" fmla="*/ 914399 w 6076336"/>
              <a:gd name="connsiteY10" fmla="*/ 1150375 h 4911214"/>
              <a:gd name="connsiteX11" fmla="*/ 1504336 w 6076336"/>
              <a:gd name="connsiteY11" fmla="*/ 1784555 h 4911214"/>
              <a:gd name="connsiteX12" fmla="*/ 1032387 w 6076336"/>
              <a:gd name="connsiteY12" fmla="*/ 2330246 h 4911214"/>
              <a:gd name="connsiteX0" fmla="*/ 1032387 w 6076336"/>
              <a:gd name="connsiteY0" fmla="*/ 2330246 h 4911214"/>
              <a:gd name="connsiteX1" fmla="*/ 0 w 6076336"/>
              <a:gd name="connsiteY1" fmla="*/ 1519084 h 4911214"/>
              <a:gd name="connsiteX2" fmla="*/ 575187 w 6076336"/>
              <a:gd name="connsiteY2" fmla="*/ 0 h 4911214"/>
              <a:gd name="connsiteX3" fmla="*/ 2344993 w 6076336"/>
              <a:gd name="connsiteY3" fmla="*/ 14748 h 4911214"/>
              <a:gd name="connsiteX4" fmla="*/ 5117689 w 6076336"/>
              <a:gd name="connsiteY4" fmla="*/ 3819832 h 4911214"/>
              <a:gd name="connsiteX5" fmla="*/ 5515897 w 6076336"/>
              <a:gd name="connsiteY5" fmla="*/ 3952568 h 4911214"/>
              <a:gd name="connsiteX6" fmla="*/ 5619136 w 6076336"/>
              <a:gd name="connsiteY6" fmla="*/ 2772697 h 4911214"/>
              <a:gd name="connsiteX7" fmla="*/ 6076336 w 6076336"/>
              <a:gd name="connsiteY7" fmla="*/ 4911214 h 4911214"/>
              <a:gd name="connsiteX8" fmla="*/ 4955458 w 6076336"/>
              <a:gd name="connsiteY8" fmla="*/ 4630995 h 4911214"/>
              <a:gd name="connsiteX9" fmla="*/ 1784555 w 6076336"/>
              <a:gd name="connsiteY9" fmla="*/ 766916 h 4911214"/>
              <a:gd name="connsiteX10" fmla="*/ 914399 w 6076336"/>
              <a:gd name="connsiteY10" fmla="*/ 1150375 h 4911214"/>
              <a:gd name="connsiteX11" fmla="*/ 1504336 w 6076336"/>
              <a:gd name="connsiteY11" fmla="*/ 1784555 h 4911214"/>
              <a:gd name="connsiteX12" fmla="*/ 1032387 w 6076336"/>
              <a:gd name="connsiteY12" fmla="*/ 2330246 h 4911214"/>
              <a:gd name="connsiteX0" fmla="*/ 1032387 w 6076336"/>
              <a:gd name="connsiteY0" fmla="*/ 2330246 h 5073447"/>
              <a:gd name="connsiteX1" fmla="*/ 0 w 6076336"/>
              <a:gd name="connsiteY1" fmla="*/ 1519084 h 5073447"/>
              <a:gd name="connsiteX2" fmla="*/ 575187 w 6076336"/>
              <a:gd name="connsiteY2" fmla="*/ 0 h 5073447"/>
              <a:gd name="connsiteX3" fmla="*/ 2344993 w 6076336"/>
              <a:gd name="connsiteY3" fmla="*/ 14748 h 5073447"/>
              <a:gd name="connsiteX4" fmla="*/ 5117689 w 6076336"/>
              <a:gd name="connsiteY4" fmla="*/ 3819832 h 5073447"/>
              <a:gd name="connsiteX5" fmla="*/ 5515897 w 6076336"/>
              <a:gd name="connsiteY5" fmla="*/ 3952568 h 5073447"/>
              <a:gd name="connsiteX6" fmla="*/ 5619136 w 6076336"/>
              <a:gd name="connsiteY6" fmla="*/ 2772697 h 5073447"/>
              <a:gd name="connsiteX7" fmla="*/ 6076336 w 6076336"/>
              <a:gd name="connsiteY7" fmla="*/ 4911214 h 5073447"/>
              <a:gd name="connsiteX8" fmla="*/ 5486400 w 6076336"/>
              <a:gd name="connsiteY8" fmla="*/ 5073447 h 5073447"/>
              <a:gd name="connsiteX9" fmla="*/ 1784555 w 6076336"/>
              <a:gd name="connsiteY9" fmla="*/ 766916 h 5073447"/>
              <a:gd name="connsiteX10" fmla="*/ 914399 w 6076336"/>
              <a:gd name="connsiteY10" fmla="*/ 1150375 h 5073447"/>
              <a:gd name="connsiteX11" fmla="*/ 1504336 w 6076336"/>
              <a:gd name="connsiteY11" fmla="*/ 1784555 h 5073447"/>
              <a:gd name="connsiteX12" fmla="*/ 1032387 w 6076336"/>
              <a:gd name="connsiteY12" fmla="*/ 2330246 h 5073447"/>
              <a:gd name="connsiteX0" fmla="*/ 1032387 w 6150078"/>
              <a:gd name="connsiteY0" fmla="*/ 2330246 h 5073447"/>
              <a:gd name="connsiteX1" fmla="*/ 0 w 6150078"/>
              <a:gd name="connsiteY1" fmla="*/ 1519084 h 5073447"/>
              <a:gd name="connsiteX2" fmla="*/ 575187 w 6150078"/>
              <a:gd name="connsiteY2" fmla="*/ 0 h 5073447"/>
              <a:gd name="connsiteX3" fmla="*/ 2344993 w 6150078"/>
              <a:gd name="connsiteY3" fmla="*/ 14748 h 5073447"/>
              <a:gd name="connsiteX4" fmla="*/ 5117689 w 6150078"/>
              <a:gd name="connsiteY4" fmla="*/ 3819832 h 5073447"/>
              <a:gd name="connsiteX5" fmla="*/ 5515897 w 6150078"/>
              <a:gd name="connsiteY5" fmla="*/ 3952568 h 5073447"/>
              <a:gd name="connsiteX6" fmla="*/ 5619136 w 6150078"/>
              <a:gd name="connsiteY6" fmla="*/ 2772697 h 5073447"/>
              <a:gd name="connsiteX7" fmla="*/ 6150078 w 6150078"/>
              <a:gd name="connsiteY7" fmla="*/ 4748982 h 5073447"/>
              <a:gd name="connsiteX8" fmla="*/ 5486400 w 6150078"/>
              <a:gd name="connsiteY8" fmla="*/ 5073447 h 5073447"/>
              <a:gd name="connsiteX9" fmla="*/ 1784555 w 6150078"/>
              <a:gd name="connsiteY9" fmla="*/ 766916 h 5073447"/>
              <a:gd name="connsiteX10" fmla="*/ 914399 w 6150078"/>
              <a:gd name="connsiteY10" fmla="*/ 1150375 h 5073447"/>
              <a:gd name="connsiteX11" fmla="*/ 1504336 w 6150078"/>
              <a:gd name="connsiteY11" fmla="*/ 1784555 h 5073447"/>
              <a:gd name="connsiteX12" fmla="*/ 1032387 w 6150078"/>
              <a:gd name="connsiteY12" fmla="*/ 2330246 h 5073447"/>
              <a:gd name="connsiteX0" fmla="*/ 1032387 w 6150078"/>
              <a:gd name="connsiteY0" fmla="*/ 2330246 h 5073447"/>
              <a:gd name="connsiteX1" fmla="*/ 0 w 6150078"/>
              <a:gd name="connsiteY1" fmla="*/ 1519084 h 5073447"/>
              <a:gd name="connsiteX2" fmla="*/ 575187 w 6150078"/>
              <a:gd name="connsiteY2" fmla="*/ 0 h 5073447"/>
              <a:gd name="connsiteX3" fmla="*/ 2344993 w 6150078"/>
              <a:gd name="connsiteY3" fmla="*/ 14748 h 5073447"/>
              <a:gd name="connsiteX4" fmla="*/ 5515897 w 6150078"/>
              <a:gd name="connsiteY4" fmla="*/ 3952568 h 5073447"/>
              <a:gd name="connsiteX5" fmla="*/ 5619136 w 6150078"/>
              <a:gd name="connsiteY5" fmla="*/ 2772697 h 5073447"/>
              <a:gd name="connsiteX6" fmla="*/ 6150078 w 6150078"/>
              <a:gd name="connsiteY6" fmla="*/ 4748982 h 5073447"/>
              <a:gd name="connsiteX7" fmla="*/ 5486400 w 6150078"/>
              <a:gd name="connsiteY7" fmla="*/ 5073447 h 5073447"/>
              <a:gd name="connsiteX8" fmla="*/ 1784555 w 6150078"/>
              <a:gd name="connsiteY8" fmla="*/ 766916 h 5073447"/>
              <a:gd name="connsiteX9" fmla="*/ 914399 w 6150078"/>
              <a:gd name="connsiteY9" fmla="*/ 1150375 h 5073447"/>
              <a:gd name="connsiteX10" fmla="*/ 1504336 w 6150078"/>
              <a:gd name="connsiteY10" fmla="*/ 1784555 h 5073447"/>
              <a:gd name="connsiteX11" fmla="*/ 1032387 w 6150078"/>
              <a:gd name="connsiteY11" fmla="*/ 2330246 h 5073447"/>
              <a:gd name="connsiteX0" fmla="*/ 1032387 w 6150078"/>
              <a:gd name="connsiteY0" fmla="*/ 2330246 h 5073447"/>
              <a:gd name="connsiteX1" fmla="*/ 0 w 6150078"/>
              <a:gd name="connsiteY1" fmla="*/ 1519084 h 5073447"/>
              <a:gd name="connsiteX2" fmla="*/ 575187 w 6150078"/>
              <a:gd name="connsiteY2" fmla="*/ 0 h 5073447"/>
              <a:gd name="connsiteX3" fmla="*/ 2344993 w 6150078"/>
              <a:gd name="connsiteY3" fmla="*/ 14748 h 5073447"/>
              <a:gd name="connsiteX4" fmla="*/ 5486401 w 6150078"/>
              <a:gd name="connsiteY4" fmla="*/ 4247536 h 5073447"/>
              <a:gd name="connsiteX5" fmla="*/ 5619136 w 6150078"/>
              <a:gd name="connsiteY5" fmla="*/ 2772697 h 5073447"/>
              <a:gd name="connsiteX6" fmla="*/ 6150078 w 6150078"/>
              <a:gd name="connsiteY6" fmla="*/ 4748982 h 5073447"/>
              <a:gd name="connsiteX7" fmla="*/ 5486400 w 6150078"/>
              <a:gd name="connsiteY7" fmla="*/ 5073447 h 5073447"/>
              <a:gd name="connsiteX8" fmla="*/ 1784555 w 6150078"/>
              <a:gd name="connsiteY8" fmla="*/ 766916 h 5073447"/>
              <a:gd name="connsiteX9" fmla="*/ 914399 w 6150078"/>
              <a:gd name="connsiteY9" fmla="*/ 1150375 h 5073447"/>
              <a:gd name="connsiteX10" fmla="*/ 1504336 w 6150078"/>
              <a:gd name="connsiteY10" fmla="*/ 1784555 h 5073447"/>
              <a:gd name="connsiteX11" fmla="*/ 1032387 w 6150078"/>
              <a:gd name="connsiteY11" fmla="*/ 2330246 h 5073447"/>
              <a:gd name="connsiteX0" fmla="*/ 1032387 w 6225871"/>
              <a:gd name="connsiteY0" fmla="*/ 2330246 h 5073447"/>
              <a:gd name="connsiteX1" fmla="*/ 0 w 6225871"/>
              <a:gd name="connsiteY1" fmla="*/ 1519084 h 5073447"/>
              <a:gd name="connsiteX2" fmla="*/ 575187 w 6225871"/>
              <a:gd name="connsiteY2" fmla="*/ 0 h 5073447"/>
              <a:gd name="connsiteX3" fmla="*/ 2344993 w 6225871"/>
              <a:gd name="connsiteY3" fmla="*/ 14748 h 5073447"/>
              <a:gd name="connsiteX4" fmla="*/ 5486401 w 6225871"/>
              <a:gd name="connsiteY4" fmla="*/ 4247536 h 5073447"/>
              <a:gd name="connsiteX5" fmla="*/ 5619136 w 6225871"/>
              <a:gd name="connsiteY5" fmla="*/ 2772697 h 5073447"/>
              <a:gd name="connsiteX6" fmla="*/ 6150078 w 6225871"/>
              <a:gd name="connsiteY6" fmla="*/ 4748982 h 5073447"/>
              <a:gd name="connsiteX7" fmla="*/ 5486400 w 6225871"/>
              <a:gd name="connsiteY7" fmla="*/ 5073447 h 5073447"/>
              <a:gd name="connsiteX8" fmla="*/ 1784555 w 6225871"/>
              <a:gd name="connsiteY8" fmla="*/ 766916 h 5073447"/>
              <a:gd name="connsiteX9" fmla="*/ 914399 w 6225871"/>
              <a:gd name="connsiteY9" fmla="*/ 1150375 h 5073447"/>
              <a:gd name="connsiteX10" fmla="*/ 1504336 w 6225871"/>
              <a:gd name="connsiteY10" fmla="*/ 1784555 h 5073447"/>
              <a:gd name="connsiteX11" fmla="*/ 1032387 w 6225871"/>
              <a:gd name="connsiteY11" fmla="*/ 2330246 h 5073447"/>
              <a:gd name="connsiteX0" fmla="*/ 1032387 w 6225871"/>
              <a:gd name="connsiteY0" fmla="*/ 2330246 h 5073447"/>
              <a:gd name="connsiteX1" fmla="*/ 0 w 6225871"/>
              <a:gd name="connsiteY1" fmla="*/ 1519084 h 5073447"/>
              <a:gd name="connsiteX2" fmla="*/ 575187 w 6225871"/>
              <a:gd name="connsiteY2" fmla="*/ 0 h 5073447"/>
              <a:gd name="connsiteX3" fmla="*/ 2344993 w 6225871"/>
              <a:gd name="connsiteY3" fmla="*/ 14748 h 5073447"/>
              <a:gd name="connsiteX4" fmla="*/ 5486401 w 6225871"/>
              <a:gd name="connsiteY4" fmla="*/ 4247536 h 5073447"/>
              <a:gd name="connsiteX5" fmla="*/ 5619136 w 6225871"/>
              <a:gd name="connsiteY5" fmla="*/ 2772697 h 5073447"/>
              <a:gd name="connsiteX6" fmla="*/ 6150078 w 6225871"/>
              <a:gd name="connsiteY6" fmla="*/ 4748982 h 5073447"/>
              <a:gd name="connsiteX7" fmla="*/ 5486400 w 6225871"/>
              <a:gd name="connsiteY7" fmla="*/ 5073447 h 5073447"/>
              <a:gd name="connsiteX8" fmla="*/ 4277032 w 6225871"/>
              <a:gd name="connsiteY8" fmla="*/ 3657600 h 5073447"/>
              <a:gd name="connsiteX9" fmla="*/ 1784555 w 6225871"/>
              <a:gd name="connsiteY9" fmla="*/ 766916 h 5073447"/>
              <a:gd name="connsiteX10" fmla="*/ 914399 w 6225871"/>
              <a:gd name="connsiteY10" fmla="*/ 1150375 h 5073447"/>
              <a:gd name="connsiteX11" fmla="*/ 1504336 w 6225871"/>
              <a:gd name="connsiteY11" fmla="*/ 1784555 h 5073447"/>
              <a:gd name="connsiteX12" fmla="*/ 1032387 w 6225871"/>
              <a:gd name="connsiteY12" fmla="*/ 2330246 h 5073447"/>
              <a:gd name="connsiteX0" fmla="*/ 1032387 w 6225871"/>
              <a:gd name="connsiteY0" fmla="*/ 2330246 h 5084974"/>
              <a:gd name="connsiteX1" fmla="*/ 0 w 6225871"/>
              <a:gd name="connsiteY1" fmla="*/ 1519084 h 5084974"/>
              <a:gd name="connsiteX2" fmla="*/ 575187 w 6225871"/>
              <a:gd name="connsiteY2" fmla="*/ 0 h 5084974"/>
              <a:gd name="connsiteX3" fmla="*/ 2344993 w 6225871"/>
              <a:gd name="connsiteY3" fmla="*/ 14748 h 5084974"/>
              <a:gd name="connsiteX4" fmla="*/ 5486401 w 6225871"/>
              <a:gd name="connsiteY4" fmla="*/ 4247536 h 5084974"/>
              <a:gd name="connsiteX5" fmla="*/ 5619136 w 6225871"/>
              <a:gd name="connsiteY5" fmla="*/ 2772697 h 5084974"/>
              <a:gd name="connsiteX6" fmla="*/ 6150078 w 6225871"/>
              <a:gd name="connsiteY6" fmla="*/ 4748982 h 5084974"/>
              <a:gd name="connsiteX7" fmla="*/ 5486400 w 6225871"/>
              <a:gd name="connsiteY7" fmla="*/ 5073447 h 5084974"/>
              <a:gd name="connsiteX8" fmla="*/ 4277032 w 6225871"/>
              <a:gd name="connsiteY8" fmla="*/ 3657600 h 5084974"/>
              <a:gd name="connsiteX9" fmla="*/ 1784555 w 6225871"/>
              <a:gd name="connsiteY9" fmla="*/ 766916 h 5084974"/>
              <a:gd name="connsiteX10" fmla="*/ 914399 w 6225871"/>
              <a:gd name="connsiteY10" fmla="*/ 1150375 h 5084974"/>
              <a:gd name="connsiteX11" fmla="*/ 1504336 w 6225871"/>
              <a:gd name="connsiteY11" fmla="*/ 1784555 h 5084974"/>
              <a:gd name="connsiteX12" fmla="*/ 1032387 w 6225871"/>
              <a:gd name="connsiteY12" fmla="*/ 2330246 h 5084974"/>
              <a:gd name="connsiteX0" fmla="*/ 1032387 w 6225871"/>
              <a:gd name="connsiteY0" fmla="*/ 2330246 h 5084974"/>
              <a:gd name="connsiteX1" fmla="*/ 0 w 6225871"/>
              <a:gd name="connsiteY1" fmla="*/ 1519084 h 5084974"/>
              <a:gd name="connsiteX2" fmla="*/ 575187 w 6225871"/>
              <a:gd name="connsiteY2" fmla="*/ 0 h 5084974"/>
              <a:gd name="connsiteX3" fmla="*/ 2344993 w 6225871"/>
              <a:gd name="connsiteY3" fmla="*/ 14748 h 5084974"/>
              <a:gd name="connsiteX4" fmla="*/ 5486401 w 6225871"/>
              <a:gd name="connsiteY4" fmla="*/ 4247536 h 5084974"/>
              <a:gd name="connsiteX5" fmla="*/ 5619136 w 6225871"/>
              <a:gd name="connsiteY5" fmla="*/ 2772697 h 5084974"/>
              <a:gd name="connsiteX6" fmla="*/ 6150078 w 6225871"/>
              <a:gd name="connsiteY6" fmla="*/ 4748982 h 5084974"/>
              <a:gd name="connsiteX7" fmla="*/ 5486400 w 6225871"/>
              <a:gd name="connsiteY7" fmla="*/ 5073447 h 5084974"/>
              <a:gd name="connsiteX8" fmla="*/ 4277032 w 6225871"/>
              <a:gd name="connsiteY8" fmla="*/ 3657600 h 5084974"/>
              <a:gd name="connsiteX9" fmla="*/ 1784555 w 6225871"/>
              <a:gd name="connsiteY9" fmla="*/ 766916 h 5084974"/>
              <a:gd name="connsiteX10" fmla="*/ 914399 w 6225871"/>
              <a:gd name="connsiteY10" fmla="*/ 1150375 h 5084974"/>
              <a:gd name="connsiteX11" fmla="*/ 1504336 w 6225871"/>
              <a:gd name="connsiteY11" fmla="*/ 1784555 h 5084974"/>
              <a:gd name="connsiteX12" fmla="*/ 1032387 w 6225871"/>
              <a:gd name="connsiteY12" fmla="*/ 2330246 h 5084974"/>
              <a:gd name="connsiteX0" fmla="*/ 1032387 w 6225871"/>
              <a:gd name="connsiteY0" fmla="*/ 2330246 h 5084974"/>
              <a:gd name="connsiteX1" fmla="*/ 0 w 6225871"/>
              <a:gd name="connsiteY1" fmla="*/ 1519084 h 5084974"/>
              <a:gd name="connsiteX2" fmla="*/ 575187 w 6225871"/>
              <a:gd name="connsiteY2" fmla="*/ 0 h 5084974"/>
              <a:gd name="connsiteX3" fmla="*/ 2344993 w 6225871"/>
              <a:gd name="connsiteY3" fmla="*/ 14748 h 5084974"/>
              <a:gd name="connsiteX4" fmla="*/ 5486401 w 6225871"/>
              <a:gd name="connsiteY4" fmla="*/ 4247536 h 5084974"/>
              <a:gd name="connsiteX5" fmla="*/ 5619136 w 6225871"/>
              <a:gd name="connsiteY5" fmla="*/ 2772697 h 5084974"/>
              <a:gd name="connsiteX6" fmla="*/ 6150078 w 6225871"/>
              <a:gd name="connsiteY6" fmla="*/ 4748982 h 5084974"/>
              <a:gd name="connsiteX7" fmla="*/ 5486400 w 6225871"/>
              <a:gd name="connsiteY7" fmla="*/ 5073447 h 5084974"/>
              <a:gd name="connsiteX8" fmla="*/ 4277032 w 6225871"/>
              <a:gd name="connsiteY8" fmla="*/ 3657600 h 5084974"/>
              <a:gd name="connsiteX9" fmla="*/ 1784555 w 6225871"/>
              <a:gd name="connsiteY9" fmla="*/ 766916 h 5084974"/>
              <a:gd name="connsiteX10" fmla="*/ 914399 w 6225871"/>
              <a:gd name="connsiteY10" fmla="*/ 1150375 h 5084974"/>
              <a:gd name="connsiteX11" fmla="*/ 1504336 w 6225871"/>
              <a:gd name="connsiteY11" fmla="*/ 1784555 h 5084974"/>
              <a:gd name="connsiteX12" fmla="*/ 1032387 w 6225871"/>
              <a:gd name="connsiteY12" fmla="*/ 2330246 h 5084974"/>
              <a:gd name="connsiteX0" fmla="*/ 1032387 w 6225871"/>
              <a:gd name="connsiteY0" fmla="*/ 2330246 h 5086280"/>
              <a:gd name="connsiteX1" fmla="*/ 0 w 6225871"/>
              <a:gd name="connsiteY1" fmla="*/ 1519084 h 5086280"/>
              <a:gd name="connsiteX2" fmla="*/ 575187 w 6225871"/>
              <a:gd name="connsiteY2" fmla="*/ 0 h 5086280"/>
              <a:gd name="connsiteX3" fmla="*/ 2344993 w 6225871"/>
              <a:gd name="connsiteY3" fmla="*/ 14748 h 5086280"/>
              <a:gd name="connsiteX4" fmla="*/ 5486401 w 6225871"/>
              <a:gd name="connsiteY4" fmla="*/ 4247536 h 5086280"/>
              <a:gd name="connsiteX5" fmla="*/ 5619136 w 6225871"/>
              <a:gd name="connsiteY5" fmla="*/ 2772697 h 5086280"/>
              <a:gd name="connsiteX6" fmla="*/ 6150078 w 6225871"/>
              <a:gd name="connsiteY6" fmla="*/ 4748982 h 5086280"/>
              <a:gd name="connsiteX7" fmla="*/ 5486400 w 6225871"/>
              <a:gd name="connsiteY7" fmla="*/ 5073447 h 5086280"/>
              <a:gd name="connsiteX8" fmla="*/ 4129548 w 6225871"/>
              <a:gd name="connsiteY8" fmla="*/ 3775588 h 5086280"/>
              <a:gd name="connsiteX9" fmla="*/ 1784555 w 6225871"/>
              <a:gd name="connsiteY9" fmla="*/ 766916 h 5086280"/>
              <a:gd name="connsiteX10" fmla="*/ 914399 w 6225871"/>
              <a:gd name="connsiteY10" fmla="*/ 1150375 h 5086280"/>
              <a:gd name="connsiteX11" fmla="*/ 1504336 w 6225871"/>
              <a:gd name="connsiteY11" fmla="*/ 1784555 h 5086280"/>
              <a:gd name="connsiteX12" fmla="*/ 1032387 w 6225871"/>
              <a:gd name="connsiteY12" fmla="*/ 2330246 h 5086280"/>
              <a:gd name="connsiteX0" fmla="*/ 1032387 w 6225871"/>
              <a:gd name="connsiteY0" fmla="*/ 2330246 h 5086280"/>
              <a:gd name="connsiteX1" fmla="*/ 0 w 6225871"/>
              <a:gd name="connsiteY1" fmla="*/ 1519084 h 5086280"/>
              <a:gd name="connsiteX2" fmla="*/ 575187 w 6225871"/>
              <a:gd name="connsiteY2" fmla="*/ 0 h 5086280"/>
              <a:gd name="connsiteX3" fmla="*/ 2344993 w 6225871"/>
              <a:gd name="connsiteY3" fmla="*/ 14748 h 5086280"/>
              <a:gd name="connsiteX4" fmla="*/ 5486401 w 6225871"/>
              <a:gd name="connsiteY4" fmla="*/ 4247536 h 5086280"/>
              <a:gd name="connsiteX5" fmla="*/ 5619136 w 6225871"/>
              <a:gd name="connsiteY5" fmla="*/ 2772697 h 5086280"/>
              <a:gd name="connsiteX6" fmla="*/ 6150078 w 6225871"/>
              <a:gd name="connsiteY6" fmla="*/ 4748982 h 5086280"/>
              <a:gd name="connsiteX7" fmla="*/ 5486400 w 6225871"/>
              <a:gd name="connsiteY7" fmla="*/ 5073447 h 5086280"/>
              <a:gd name="connsiteX8" fmla="*/ 4129548 w 6225871"/>
              <a:gd name="connsiteY8" fmla="*/ 3775588 h 5086280"/>
              <a:gd name="connsiteX9" fmla="*/ 1784555 w 6225871"/>
              <a:gd name="connsiteY9" fmla="*/ 766916 h 5086280"/>
              <a:gd name="connsiteX10" fmla="*/ 914399 w 6225871"/>
              <a:gd name="connsiteY10" fmla="*/ 1150375 h 5086280"/>
              <a:gd name="connsiteX11" fmla="*/ 1504336 w 6225871"/>
              <a:gd name="connsiteY11" fmla="*/ 1784555 h 5086280"/>
              <a:gd name="connsiteX12" fmla="*/ 1032387 w 6225871"/>
              <a:gd name="connsiteY12" fmla="*/ 2330246 h 5086280"/>
              <a:gd name="connsiteX0" fmla="*/ 1032387 w 6225871"/>
              <a:gd name="connsiteY0" fmla="*/ 2330246 h 5086280"/>
              <a:gd name="connsiteX1" fmla="*/ 0 w 6225871"/>
              <a:gd name="connsiteY1" fmla="*/ 1519084 h 5086280"/>
              <a:gd name="connsiteX2" fmla="*/ 575187 w 6225871"/>
              <a:gd name="connsiteY2" fmla="*/ 0 h 5086280"/>
              <a:gd name="connsiteX3" fmla="*/ 2344993 w 6225871"/>
              <a:gd name="connsiteY3" fmla="*/ 14748 h 5086280"/>
              <a:gd name="connsiteX4" fmla="*/ 5486401 w 6225871"/>
              <a:gd name="connsiteY4" fmla="*/ 4247536 h 5086280"/>
              <a:gd name="connsiteX5" fmla="*/ 5619136 w 6225871"/>
              <a:gd name="connsiteY5" fmla="*/ 2772697 h 5086280"/>
              <a:gd name="connsiteX6" fmla="*/ 6150078 w 6225871"/>
              <a:gd name="connsiteY6" fmla="*/ 4748982 h 5086280"/>
              <a:gd name="connsiteX7" fmla="*/ 5486400 w 6225871"/>
              <a:gd name="connsiteY7" fmla="*/ 5073447 h 5086280"/>
              <a:gd name="connsiteX8" fmla="*/ 4129548 w 6225871"/>
              <a:gd name="connsiteY8" fmla="*/ 3775588 h 5086280"/>
              <a:gd name="connsiteX9" fmla="*/ 1784555 w 6225871"/>
              <a:gd name="connsiteY9" fmla="*/ 766916 h 5086280"/>
              <a:gd name="connsiteX10" fmla="*/ 914399 w 6225871"/>
              <a:gd name="connsiteY10" fmla="*/ 1150375 h 5086280"/>
              <a:gd name="connsiteX11" fmla="*/ 1504336 w 6225871"/>
              <a:gd name="connsiteY11" fmla="*/ 1784555 h 5086280"/>
              <a:gd name="connsiteX12" fmla="*/ 1032387 w 6225871"/>
              <a:gd name="connsiteY12" fmla="*/ 2330246 h 5086280"/>
              <a:gd name="connsiteX0" fmla="*/ 1032387 w 6225871"/>
              <a:gd name="connsiteY0" fmla="*/ 2503993 h 5260027"/>
              <a:gd name="connsiteX1" fmla="*/ 0 w 6225871"/>
              <a:gd name="connsiteY1" fmla="*/ 1692831 h 5260027"/>
              <a:gd name="connsiteX2" fmla="*/ 575187 w 6225871"/>
              <a:gd name="connsiteY2" fmla="*/ 173747 h 5260027"/>
              <a:gd name="connsiteX3" fmla="*/ 2344993 w 6225871"/>
              <a:gd name="connsiteY3" fmla="*/ 188495 h 5260027"/>
              <a:gd name="connsiteX4" fmla="*/ 5486401 w 6225871"/>
              <a:gd name="connsiteY4" fmla="*/ 4421283 h 5260027"/>
              <a:gd name="connsiteX5" fmla="*/ 5619136 w 6225871"/>
              <a:gd name="connsiteY5" fmla="*/ 2946444 h 5260027"/>
              <a:gd name="connsiteX6" fmla="*/ 6150078 w 6225871"/>
              <a:gd name="connsiteY6" fmla="*/ 4922729 h 5260027"/>
              <a:gd name="connsiteX7" fmla="*/ 5486400 w 6225871"/>
              <a:gd name="connsiteY7" fmla="*/ 5247194 h 5260027"/>
              <a:gd name="connsiteX8" fmla="*/ 4129548 w 6225871"/>
              <a:gd name="connsiteY8" fmla="*/ 3949335 h 5260027"/>
              <a:gd name="connsiteX9" fmla="*/ 1784555 w 6225871"/>
              <a:gd name="connsiteY9" fmla="*/ 940663 h 5260027"/>
              <a:gd name="connsiteX10" fmla="*/ 914399 w 6225871"/>
              <a:gd name="connsiteY10" fmla="*/ 1324122 h 5260027"/>
              <a:gd name="connsiteX11" fmla="*/ 1504336 w 6225871"/>
              <a:gd name="connsiteY11" fmla="*/ 1958302 h 5260027"/>
              <a:gd name="connsiteX12" fmla="*/ 1032387 w 6225871"/>
              <a:gd name="connsiteY12" fmla="*/ 2503993 h 5260027"/>
              <a:gd name="connsiteX0" fmla="*/ 1032387 w 6225871"/>
              <a:gd name="connsiteY0" fmla="*/ 2589608 h 5345642"/>
              <a:gd name="connsiteX1" fmla="*/ 0 w 6225871"/>
              <a:gd name="connsiteY1" fmla="*/ 1778446 h 5345642"/>
              <a:gd name="connsiteX2" fmla="*/ 575187 w 6225871"/>
              <a:gd name="connsiteY2" fmla="*/ 259362 h 5345642"/>
              <a:gd name="connsiteX3" fmla="*/ 2344993 w 6225871"/>
              <a:gd name="connsiteY3" fmla="*/ 274110 h 5345642"/>
              <a:gd name="connsiteX4" fmla="*/ 5486401 w 6225871"/>
              <a:gd name="connsiteY4" fmla="*/ 4506898 h 5345642"/>
              <a:gd name="connsiteX5" fmla="*/ 5619136 w 6225871"/>
              <a:gd name="connsiteY5" fmla="*/ 3032059 h 5345642"/>
              <a:gd name="connsiteX6" fmla="*/ 6150078 w 6225871"/>
              <a:gd name="connsiteY6" fmla="*/ 5008344 h 5345642"/>
              <a:gd name="connsiteX7" fmla="*/ 5486400 w 6225871"/>
              <a:gd name="connsiteY7" fmla="*/ 5332809 h 5345642"/>
              <a:gd name="connsiteX8" fmla="*/ 4129548 w 6225871"/>
              <a:gd name="connsiteY8" fmla="*/ 4034950 h 5345642"/>
              <a:gd name="connsiteX9" fmla="*/ 1784555 w 6225871"/>
              <a:gd name="connsiteY9" fmla="*/ 1026278 h 5345642"/>
              <a:gd name="connsiteX10" fmla="*/ 914399 w 6225871"/>
              <a:gd name="connsiteY10" fmla="*/ 1409737 h 5345642"/>
              <a:gd name="connsiteX11" fmla="*/ 1504336 w 6225871"/>
              <a:gd name="connsiteY11" fmla="*/ 2043917 h 5345642"/>
              <a:gd name="connsiteX12" fmla="*/ 1032387 w 6225871"/>
              <a:gd name="connsiteY12" fmla="*/ 2589608 h 5345642"/>
              <a:gd name="connsiteX0" fmla="*/ 1032387 w 6225871"/>
              <a:gd name="connsiteY0" fmla="*/ 2589608 h 5345642"/>
              <a:gd name="connsiteX1" fmla="*/ 0 w 6225871"/>
              <a:gd name="connsiteY1" fmla="*/ 1778446 h 5345642"/>
              <a:gd name="connsiteX2" fmla="*/ 575187 w 6225871"/>
              <a:gd name="connsiteY2" fmla="*/ 259362 h 5345642"/>
              <a:gd name="connsiteX3" fmla="*/ 2344993 w 6225871"/>
              <a:gd name="connsiteY3" fmla="*/ 274110 h 5345642"/>
              <a:gd name="connsiteX4" fmla="*/ 5486401 w 6225871"/>
              <a:gd name="connsiteY4" fmla="*/ 4506898 h 5345642"/>
              <a:gd name="connsiteX5" fmla="*/ 5619136 w 6225871"/>
              <a:gd name="connsiteY5" fmla="*/ 3032059 h 5345642"/>
              <a:gd name="connsiteX6" fmla="*/ 6150078 w 6225871"/>
              <a:gd name="connsiteY6" fmla="*/ 5008344 h 5345642"/>
              <a:gd name="connsiteX7" fmla="*/ 5486400 w 6225871"/>
              <a:gd name="connsiteY7" fmla="*/ 5332809 h 5345642"/>
              <a:gd name="connsiteX8" fmla="*/ 4129548 w 6225871"/>
              <a:gd name="connsiteY8" fmla="*/ 4034950 h 5345642"/>
              <a:gd name="connsiteX9" fmla="*/ 1784555 w 6225871"/>
              <a:gd name="connsiteY9" fmla="*/ 1026278 h 5345642"/>
              <a:gd name="connsiteX10" fmla="*/ 914399 w 6225871"/>
              <a:gd name="connsiteY10" fmla="*/ 1409737 h 5345642"/>
              <a:gd name="connsiteX11" fmla="*/ 1504336 w 6225871"/>
              <a:gd name="connsiteY11" fmla="*/ 2043917 h 5345642"/>
              <a:gd name="connsiteX12" fmla="*/ 1032387 w 6225871"/>
              <a:gd name="connsiteY12" fmla="*/ 2589608 h 5345642"/>
              <a:gd name="connsiteX0" fmla="*/ 1032387 w 6225871"/>
              <a:gd name="connsiteY0" fmla="*/ 2589608 h 5345642"/>
              <a:gd name="connsiteX1" fmla="*/ 0 w 6225871"/>
              <a:gd name="connsiteY1" fmla="*/ 1778446 h 5345642"/>
              <a:gd name="connsiteX2" fmla="*/ 575187 w 6225871"/>
              <a:gd name="connsiteY2" fmla="*/ 259362 h 5345642"/>
              <a:gd name="connsiteX3" fmla="*/ 2344993 w 6225871"/>
              <a:gd name="connsiteY3" fmla="*/ 274110 h 5345642"/>
              <a:gd name="connsiteX4" fmla="*/ 5486401 w 6225871"/>
              <a:gd name="connsiteY4" fmla="*/ 4506898 h 5345642"/>
              <a:gd name="connsiteX5" fmla="*/ 5619136 w 6225871"/>
              <a:gd name="connsiteY5" fmla="*/ 3032059 h 5345642"/>
              <a:gd name="connsiteX6" fmla="*/ 6150078 w 6225871"/>
              <a:gd name="connsiteY6" fmla="*/ 5008344 h 5345642"/>
              <a:gd name="connsiteX7" fmla="*/ 5486400 w 6225871"/>
              <a:gd name="connsiteY7" fmla="*/ 5332809 h 5345642"/>
              <a:gd name="connsiteX8" fmla="*/ 4129548 w 6225871"/>
              <a:gd name="connsiteY8" fmla="*/ 4034950 h 5345642"/>
              <a:gd name="connsiteX9" fmla="*/ 1784555 w 6225871"/>
              <a:gd name="connsiteY9" fmla="*/ 1026278 h 5345642"/>
              <a:gd name="connsiteX10" fmla="*/ 914399 w 6225871"/>
              <a:gd name="connsiteY10" fmla="*/ 1409737 h 5345642"/>
              <a:gd name="connsiteX11" fmla="*/ 1504336 w 6225871"/>
              <a:gd name="connsiteY11" fmla="*/ 2043917 h 5345642"/>
              <a:gd name="connsiteX12" fmla="*/ 1032387 w 622587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513756 w 6235291"/>
              <a:gd name="connsiteY11" fmla="*/ 2043917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513756 w 6235291"/>
              <a:gd name="connsiteY11" fmla="*/ 2043917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345642"/>
              <a:gd name="connsiteX1" fmla="*/ 9420 w 6235291"/>
              <a:gd name="connsiteY1" fmla="*/ 1778446 h 5345642"/>
              <a:gd name="connsiteX2" fmla="*/ 584607 w 6235291"/>
              <a:gd name="connsiteY2" fmla="*/ 259362 h 5345642"/>
              <a:gd name="connsiteX3" fmla="*/ 2354413 w 6235291"/>
              <a:gd name="connsiteY3" fmla="*/ 274110 h 5345642"/>
              <a:gd name="connsiteX4" fmla="*/ 5495821 w 6235291"/>
              <a:gd name="connsiteY4" fmla="*/ 4506898 h 5345642"/>
              <a:gd name="connsiteX5" fmla="*/ 5628556 w 6235291"/>
              <a:gd name="connsiteY5" fmla="*/ 3032059 h 5345642"/>
              <a:gd name="connsiteX6" fmla="*/ 6159498 w 6235291"/>
              <a:gd name="connsiteY6" fmla="*/ 5008344 h 5345642"/>
              <a:gd name="connsiteX7" fmla="*/ 5495820 w 6235291"/>
              <a:gd name="connsiteY7" fmla="*/ 5332809 h 5345642"/>
              <a:gd name="connsiteX8" fmla="*/ 4138968 w 6235291"/>
              <a:gd name="connsiteY8" fmla="*/ 4034950 h 5345642"/>
              <a:gd name="connsiteX9" fmla="*/ 1793975 w 6235291"/>
              <a:gd name="connsiteY9" fmla="*/ 1026278 h 5345642"/>
              <a:gd name="connsiteX10" fmla="*/ 923819 w 6235291"/>
              <a:gd name="connsiteY10" fmla="*/ 1409737 h 5345642"/>
              <a:gd name="connsiteX11" fmla="*/ 1454763 w 6235291"/>
              <a:gd name="connsiteY11" fmla="*/ 1970175 h 5345642"/>
              <a:gd name="connsiteX12" fmla="*/ 1041807 w 6235291"/>
              <a:gd name="connsiteY12" fmla="*/ 2589608 h 5345642"/>
              <a:gd name="connsiteX0" fmla="*/ 1041807 w 6235291"/>
              <a:gd name="connsiteY0" fmla="*/ 2589608 h 5008344"/>
              <a:gd name="connsiteX1" fmla="*/ 9420 w 6235291"/>
              <a:gd name="connsiteY1" fmla="*/ 1778446 h 5008344"/>
              <a:gd name="connsiteX2" fmla="*/ 584607 w 6235291"/>
              <a:gd name="connsiteY2" fmla="*/ 259362 h 5008344"/>
              <a:gd name="connsiteX3" fmla="*/ 2354413 w 6235291"/>
              <a:gd name="connsiteY3" fmla="*/ 274110 h 5008344"/>
              <a:gd name="connsiteX4" fmla="*/ 5495821 w 6235291"/>
              <a:gd name="connsiteY4" fmla="*/ 4506898 h 5008344"/>
              <a:gd name="connsiteX5" fmla="*/ 5628556 w 6235291"/>
              <a:gd name="connsiteY5" fmla="*/ 3032059 h 5008344"/>
              <a:gd name="connsiteX6" fmla="*/ 6159498 w 6235291"/>
              <a:gd name="connsiteY6" fmla="*/ 5008344 h 5008344"/>
              <a:gd name="connsiteX7" fmla="*/ 4138968 w 6235291"/>
              <a:gd name="connsiteY7" fmla="*/ 4034950 h 5008344"/>
              <a:gd name="connsiteX8" fmla="*/ 1793975 w 6235291"/>
              <a:gd name="connsiteY8" fmla="*/ 1026278 h 5008344"/>
              <a:gd name="connsiteX9" fmla="*/ 923819 w 6235291"/>
              <a:gd name="connsiteY9" fmla="*/ 1409737 h 5008344"/>
              <a:gd name="connsiteX10" fmla="*/ 1454763 w 6235291"/>
              <a:gd name="connsiteY10" fmla="*/ 1970175 h 5008344"/>
              <a:gd name="connsiteX11" fmla="*/ 1041807 w 6235291"/>
              <a:gd name="connsiteY11" fmla="*/ 2589608 h 5008344"/>
              <a:gd name="connsiteX0" fmla="*/ 1041807 w 5942405"/>
              <a:gd name="connsiteY0" fmla="*/ 2589608 h 5303312"/>
              <a:gd name="connsiteX1" fmla="*/ 9420 w 5942405"/>
              <a:gd name="connsiteY1" fmla="*/ 1778446 h 5303312"/>
              <a:gd name="connsiteX2" fmla="*/ 584607 w 5942405"/>
              <a:gd name="connsiteY2" fmla="*/ 259362 h 5303312"/>
              <a:gd name="connsiteX3" fmla="*/ 2354413 w 5942405"/>
              <a:gd name="connsiteY3" fmla="*/ 274110 h 5303312"/>
              <a:gd name="connsiteX4" fmla="*/ 5495821 w 5942405"/>
              <a:gd name="connsiteY4" fmla="*/ 4506898 h 5303312"/>
              <a:gd name="connsiteX5" fmla="*/ 5628556 w 5942405"/>
              <a:gd name="connsiteY5" fmla="*/ 3032059 h 5303312"/>
              <a:gd name="connsiteX6" fmla="*/ 5820285 w 5942405"/>
              <a:gd name="connsiteY6" fmla="*/ 5303312 h 5303312"/>
              <a:gd name="connsiteX7" fmla="*/ 4138968 w 5942405"/>
              <a:gd name="connsiteY7" fmla="*/ 4034950 h 5303312"/>
              <a:gd name="connsiteX8" fmla="*/ 1793975 w 5942405"/>
              <a:gd name="connsiteY8" fmla="*/ 1026278 h 5303312"/>
              <a:gd name="connsiteX9" fmla="*/ 923819 w 5942405"/>
              <a:gd name="connsiteY9" fmla="*/ 1409737 h 5303312"/>
              <a:gd name="connsiteX10" fmla="*/ 1454763 w 5942405"/>
              <a:gd name="connsiteY10" fmla="*/ 1970175 h 5303312"/>
              <a:gd name="connsiteX11" fmla="*/ 1041807 w 5942405"/>
              <a:gd name="connsiteY11" fmla="*/ 2589608 h 5303312"/>
              <a:gd name="connsiteX0" fmla="*/ 1041807 w 5942405"/>
              <a:gd name="connsiteY0" fmla="*/ 2589608 h 5415217"/>
              <a:gd name="connsiteX1" fmla="*/ 9420 w 5942405"/>
              <a:gd name="connsiteY1" fmla="*/ 1778446 h 5415217"/>
              <a:gd name="connsiteX2" fmla="*/ 584607 w 5942405"/>
              <a:gd name="connsiteY2" fmla="*/ 259362 h 5415217"/>
              <a:gd name="connsiteX3" fmla="*/ 2354413 w 5942405"/>
              <a:gd name="connsiteY3" fmla="*/ 274110 h 5415217"/>
              <a:gd name="connsiteX4" fmla="*/ 5495821 w 5942405"/>
              <a:gd name="connsiteY4" fmla="*/ 4506898 h 5415217"/>
              <a:gd name="connsiteX5" fmla="*/ 5628556 w 5942405"/>
              <a:gd name="connsiteY5" fmla="*/ 3032059 h 5415217"/>
              <a:gd name="connsiteX6" fmla="*/ 5820285 w 5942405"/>
              <a:gd name="connsiteY6" fmla="*/ 5303312 h 5415217"/>
              <a:gd name="connsiteX7" fmla="*/ 4138968 w 5942405"/>
              <a:gd name="connsiteY7" fmla="*/ 4034950 h 5415217"/>
              <a:gd name="connsiteX8" fmla="*/ 1793975 w 5942405"/>
              <a:gd name="connsiteY8" fmla="*/ 1026278 h 5415217"/>
              <a:gd name="connsiteX9" fmla="*/ 923819 w 5942405"/>
              <a:gd name="connsiteY9" fmla="*/ 1409737 h 5415217"/>
              <a:gd name="connsiteX10" fmla="*/ 1454763 w 5942405"/>
              <a:gd name="connsiteY10" fmla="*/ 1970175 h 5415217"/>
              <a:gd name="connsiteX11" fmla="*/ 1041807 w 5942405"/>
              <a:gd name="connsiteY11" fmla="*/ 2589608 h 5415217"/>
              <a:gd name="connsiteX0" fmla="*/ 1041807 w 6157914"/>
              <a:gd name="connsiteY0" fmla="*/ 2589608 h 5415217"/>
              <a:gd name="connsiteX1" fmla="*/ 9420 w 6157914"/>
              <a:gd name="connsiteY1" fmla="*/ 1778446 h 5415217"/>
              <a:gd name="connsiteX2" fmla="*/ 584607 w 6157914"/>
              <a:gd name="connsiteY2" fmla="*/ 259362 h 5415217"/>
              <a:gd name="connsiteX3" fmla="*/ 2354413 w 6157914"/>
              <a:gd name="connsiteY3" fmla="*/ 274110 h 5415217"/>
              <a:gd name="connsiteX4" fmla="*/ 5495821 w 6157914"/>
              <a:gd name="connsiteY4" fmla="*/ 4506898 h 5415217"/>
              <a:gd name="connsiteX5" fmla="*/ 5628556 w 6157914"/>
              <a:gd name="connsiteY5" fmla="*/ 3032059 h 5415217"/>
              <a:gd name="connsiteX6" fmla="*/ 5820285 w 6157914"/>
              <a:gd name="connsiteY6" fmla="*/ 5303312 h 5415217"/>
              <a:gd name="connsiteX7" fmla="*/ 4138968 w 6157914"/>
              <a:gd name="connsiteY7" fmla="*/ 4034950 h 5415217"/>
              <a:gd name="connsiteX8" fmla="*/ 1793975 w 6157914"/>
              <a:gd name="connsiteY8" fmla="*/ 1026278 h 5415217"/>
              <a:gd name="connsiteX9" fmla="*/ 923819 w 6157914"/>
              <a:gd name="connsiteY9" fmla="*/ 1409737 h 5415217"/>
              <a:gd name="connsiteX10" fmla="*/ 1454763 w 6157914"/>
              <a:gd name="connsiteY10" fmla="*/ 1970175 h 5415217"/>
              <a:gd name="connsiteX11" fmla="*/ 1041807 w 6157914"/>
              <a:gd name="connsiteY11" fmla="*/ 2589608 h 5415217"/>
              <a:gd name="connsiteX0" fmla="*/ 1041807 w 6157914"/>
              <a:gd name="connsiteY0" fmla="*/ 2589608 h 5421162"/>
              <a:gd name="connsiteX1" fmla="*/ 9420 w 6157914"/>
              <a:gd name="connsiteY1" fmla="*/ 1778446 h 5421162"/>
              <a:gd name="connsiteX2" fmla="*/ 584607 w 6157914"/>
              <a:gd name="connsiteY2" fmla="*/ 259362 h 5421162"/>
              <a:gd name="connsiteX3" fmla="*/ 2354413 w 6157914"/>
              <a:gd name="connsiteY3" fmla="*/ 274110 h 5421162"/>
              <a:gd name="connsiteX4" fmla="*/ 5495821 w 6157914"/>
              <a:gd name="connsiteY4" fmla="*/ 4506898 h 5421162"/>
              <a:gd name="connsiteX5" fmla="*/ 5628556 w 6157914"/>
              <a:gd name="connsiteY5" fmla="*/ 3032059 h 5421162"/>
              <a:gd name="connsiteX6" fmla="*/ 5820285 w 6157914"/>
              <a:gd name="connsiteY6" fmla="*/ 5303312 h 5421162"/>
              <a:gd name="connsiteX7" fmla="*/ 4065226 w 6157914"/>
              <a:gd name="connsiteY7" fmla="*/ 4123441 h 5421162"/>
              <a:gd name="connsiteX8" fmla="*/ 1793975 w 6157914"/>
              <a:gd name="connsiteY8" fmla="*/ 1026278 h 5421162"/>
              <a:gd name="connsiteX9" fmla="*/ 923819 w 6157914"/>
              <a:gd name="connsiteY9" fmla="*/ 1409737 h 5421162"/>
              <a:gd name="connsiteX10" fmla="*/ 1454763 w 6157914"/>
              <a:gd name="connsiteY10" fmla="*/ 1970175 h 5421162"/>
              <a:gd name="connsiteX11" fmla="*/ 1041807 w 6157914"/>
              <a:gd name="connsiteY11" fmla="*/ 2589608 h 5421162"/>
              <a:gd name="connsiteX0" fmla="*/ 1041807 w 6157914"/>
              <a:gd name="connsiteY0" fmla="*/ 2589608 h 5452519"/>
              <a:gd name="connsiteX1" fmla="*/ 9420 w 6157914"/>
              <a:gd name="connsiteY1" fmla="*/ 1778446 h 5452519"/>
              <a:gd name="connsiteX2" fmla="*/ 584607 w 6157914"/>
              <a:gd name="connsiteY2" fmla="*/ 259362 h 5452519"/>
              <a:gd name="connsiteX3" fmla="*/ 2354413 w 6157914"/>
              <a:gd name="connsiteY3" fmla="*/ 274110 h 5452519"/>
              <a:gd name="connsiteX4" fmla="*/ 5495821 w 6157914"/>
              <a:gd name="connsiteY4" fmla="*/ 4506898 h 5452519"/>
              <a:gd name="connsiteX5" fmla="*/ 5628556 w 6157914"/>
              <a:gd name="connsiteY5" fmla="*/ 3032059 h 5452519"/>
              <a:gd name="connsiteX6" fmla="*/ 5820285 w 6157914"/>
              <a:gd name="connsiteY6" fmla="*/ 5303312 h 5452519"/>
              <a:gd name="connsiteX7" fmla="*/ 4065226 w 6157914"/>
              <a:gd name="connsiteY7" fmla="*/ 4123441 h 5452519"/>
              <a:gd name="connsiteX8" fmla="*/ 1793975 w 6157914"/>
              <a:gd name="connsiteY8" fmla="*/ 1026278 h 5452519"/>
              <a:gd name="connsiteX9" fmla="*/ 923819 w 6157914"/>
              <a:gd name="connsiteY9" fmla="*/ 1409737 h 5452519"/>
              <a:gd name="connsiteX10" fmla="*/ 1454763 w 6157914"/>
              <a:gd name="connsiteY10" fmla="*/ 1970175 h 5452519"/>
              <a:gd name="connsiteX11" fmla="*/ 1041807 w 6157914"/>
              <a:gd name="connsiteY11" fmla="*/ 2589608 h 5452519"/>
              <a:gd name="connsiteX0" fmla="*/ 1041807 w 6157914"/>
              <a:gd name="connsiteY0" fmla="*/ 2589608 h 5370958"/>
              <a:gd name="connsiteX1" fmla="*/ 9420 w 6157914"/>
              <a:gd name="connsiteY1" fmla="*/ 1778446 h 5370958"/>
              <a:gd name="connsiteX2" fmla="*/ 584607 w 6157914"/>
              <a:gd name="connsiteY2" fmla="*/ 259362 h 5370958"/>
              <a:gd name="connsiteX3" fmla="*/ 2354413 w 6157914"/>
              <a:gd name="connsiteY3" fmla="*/ 274110 h 5370958"/>
              <a:gd name="connsiteX4" fmla="*/ 5495821 w 6157914"/>
              <a:gd name="connsiteY4" fmla="*/ 4506898 h 5370958"/>
              <a:gd name="connsiteX5" fmla="*/ 5628556 w 6157914"/>
              <a:gd name="connsiteY5" fmla="*/ 3032059 h 5370958"/>
              <a:gd name="connsiteX6" fmla="*/ 5820285 w 6157914"/>
              <a:gd name="connsiteY6" fmla="*/ 5303312 h 5370958"/>
              <a:gd name="connsiteX7" fmla="*/ 4065226 w 6157914"/>
              <a:gd name="connsiteY7" fmla="*/ 4123441 h 5370958"/>
              <a:gd name="connsiteX8" fmla="*/ 1793975 w 6157914"/>
              <a:gd name="connsiteY8" fmla="*/ 1026278 h 5370958"/>
              <a:gd name="connsiteX9" fmla="*/ 923819 w 6157914"/>
              <a:gd name="connsiteY9" fmla="*/ 1409737 h 5370958"/>
              <a:gd name="connsiteX10" fmla="*/ 1454763 w 6157914"/>
              <a:gd name="connsiteY10" fmla="*/ 1970175 h 5370958"/>
              <a:gd name="connsiteX11" fmla="*/ 1041807 w 6157914"/>
              <a:gd name="connsiteY11" fmla="*/ 2589608 h 5370958"/>
              <a:gd name="connsiteX0" fmla="*/ 1041807 w 6157914"/>
              <a:gd name="connsiteY0" fmla="*/ 2656174 h 5437524"/>
              <a:gd name="connsiteX1" fmla="*/ 9420 w 6157914"/>
              <a:gd name="connsiteY1" fmla="*/ 1845012 h 5437524"/>
              <a:gd name="connsiteX2" fmla="*/ 584607 w 6157914"/>
              <a:gd name="connsiteY2" fmla="*/ 325928 h 5437524"/>
              <a:gd name="connsiteX3" fmla="*/ 2354413 w 6157914"/>
              <a:gd name="connsiteY3" fmla="*/ 340676 h 5437524"/>
              <a:gd name="connsiteX4" fmla="*/ 5495821 w 6157914"/>
              <a:gd name="connsiteY4" fmla="*/ 4573464 h 5437524"/>
              <a:gd name="connsiteX5" fmla="*/ 5628556 w 6157914"/>
              <a:gd name="connsiteY5" fmla="*/ 3098625 h 5437524"/>
              <a:gd name="connsiteX6" fmla="*/ 5820285 w 6157914"/>
              <a:gd name="connsiteY6" fmla="*/ 5369878 h 5437524"/>
              <a:gd name="connsiteX7" fmla="*/ 4065226 w 6157914"/>
              <a:gd name="connsiteY7" fmla="*/ 4190007 h 5437524"/>
              <a:gd name="connsiteX8" fmla="*/ 1793975 w 6157914"/>
              <a:gd name="connsiteY8" fmla="*/ 1092844 h 5437524"/>
              <a:gd name="connsiteX9" fmla="*/ 923819 w 6157914"/>
              <a:gd name="connsiteY9" fmla="*/ 1476303 h 5437524"/>
              <a:gd name="connsiteX10" fmla="*/ 1454763 w 6157914"/>
              <a:gd name="connsiteY10" fmla="*/ 2036741 h 5437524"/>
              <a:gd name="connsiteX11" fmla="*/ 1041807 w 6157914"/>
              <a:gd name="connsiteY11" fmla="*/ 2656174 h 5437524"/>
              <a:gd name="connsiteX0" fmla="*/ 1043984 w 6160091"/>
              <a:gd name="connsiteY0" fmla="*/ 2656174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1456940 w 6160091"/>
              <a:gd name="connsiteY10" fmla="*/ 2036741 h 5437524"/>
              <a:gd name="connsiteX11" fmla="*/ 1043984 w 6160091"/>
              <a:gd name="connsiteY11" fmla="*/ 2656174 h 5437524"/>
              <a:gd name="connsiteX0" fmla="*/ 1043984 w 6160091"/>
              <a:gd name="connsiteY0" fmla="*/ 2656174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2164863 w 6160091"/>
              <a:gd name="connsiteY10" fmla="*/ 2420199 h 5437524"/>
              <a:gd name="connsiteX11" fmla="*/ 1043984 w 6160091"/>
              <a:gd name="connsiteY11" fmla="*/ 2656174 h 5437524"/>
              <a:gd name="connsiteX0" fmla="*/ 1619171 w 6160091"/>
              <a:gd name="connsiteY0" fmla="*/ 2965890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2164863 w 6160091"/>
              <a:gd name="connsiteY10" fmla="*/ 2420199 h 5437524"/>
              <a:gd name="connsiteX11" fmla="*/ 1619171 w 6160091"/>
              <a:gd name="connsiteY11" fmla="*/ 2965890 h 5437524"/>
              <a:gd name="connsiteX0" fmla="*/ 1619171 w 6160091"/>
              <a:gd name="connsiteY0" fmla="*/ 2965890 h 5437524"/>
              <a:gd name="connsiteX1" fmla="*/ 11597 w 6160091"/>
              <a:gd name="connsiteY1" fmla="*/ 1845012 h 5437524"/>
              <a:gd name="connsiteX2" fmla="*/ 586784 w 6160091"/>
              <a:gd name="connsiteY2" fmla="*/ 325928 h 5437524"/>
              <a:gd name="connsiteX3" fmla="*/ 2356590 w 6160091"/>
              <a:gd name="connsiteY3" fmla="*/ 340676 h 5437524"/>
              <a:gd name="connsiteX4" fmla="*/ 5497998 w 6160091"/>
              <a:gd name="connsiteY4" fmla="*/ 4573464 h 5437524"/>
              <a:gd name="connsiteX5" fmla="*/ 5630733 w 6160091"/>
              <a:gd name="connsiteY5" fmla="*/ 3098625 h 5437524"/>
              <a:gd name="connsiteX6" fmla="*/ 5822462 w 6160091"/>
              <a:gd name="connsiteY6" fmla="*/ 5369878 h 5437524"/>
              <a:gd name="connsiteX7" fmla="*/ 4067403 w 6160091"/>
              <a:gd name="connsiteY7" fmla="*/ 4190007 h 5437524"/>
              <a:gd name="connsiteX8" fmla="*/ 1796152 w 6160091"/>
              <a:gd name="connsiteY8" fmla="*/ 1092844 h 5437524"/>
              <a:gd name="connsiteX9" fmla="*/ 925996 w 6160091"/>
              <a:gd name="connsiteY9" fmla="*/ 1476303 h 5437524"/>
              <a:gd name="connsiteX10" fmla="*/ 2046876 w 6160091"/>
              <a:gd name="connsiteY10" fmla="*/ 2434948 h 5437524"/>
              <a:gd name="connsiteX11" fmla="*/ 1619171 w 6160091"/>
              <a:gd name="connsiteY11" fmla="*/ 2965890 h 543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0091" h="5437524">
                <a:moveTo>
                  <a:pt x="1619171" y="2965890"/>
                </a:moveTo>
                <a:cubicBezTo>
                  <a:pt x="1289790" y="2887232"/>
                  <a:pt x="178745" y="2425116"/>
                  <a:pt x="11597" y="1845012"/>
                </a:cubicBezTo>
                <a:cubicBezTo>
                  <a:pt x="-47397" y="1353400"/>
                  <a:pt x="114836" y="714302"/>
                  <a:pt x="586784" y="325928"/>
                </a:cubicBezTo>
                <a:cubicBezTo>
                  <a:pt x="1029235" y="35877"/>
                  <a:pt x="1928887" y="-239427"/>
                  <a:pt x="2356590" y="340676"/>
                </a:cubicBezTo>
                <a:cubicBezTo>
                  <a:pt x="3403726" y="1751605"/>
                  <a:pt x="5011301" y="4593129"/>
                  <a:pt x="5497998" y="4573464"/>
                </a:cubicBezTo>
                <a:cubicBezTo>
                  <a:pt x="5881456" y="4539051"/>
                  <a:pt x="5586488" y="3590238"/>
                  <a:pt x="5630733" y="3098625"/>
                </a:cubicBezTo>
                <a:cubicBezTo>
                  <a:pt x="5807714" y="3757387"/>
                  <a:pt x="6604125" y="4888098"/>
                  <a:pt x="5822462" y="5369878"/>
                </a:cubicBezTo>
                <a:cubicBezTo>
                  <a:pt x="5144036" y="5655013"/>
                  <a:pt x="4583597" y="4996252"/>
                  <a:pt x="4067403" y="4190007"/>
                </a:cubicBezTo>
                <a:cubicBezTo>
                  <a:pt x="3285739" y="3187116"/>
                  <a:pt x="2474577" y="1682780"/>
                  <a:pt x="1796152" y="1092844"/>
                </a:cubicBezTo>
                <a:cubicBezTo>
                  <a:pt x="1476603" y="763464"/>
                  <a:pt x="965325" y="1097761"/>
                  <a:pt x="925996" y="1476303"/>
                </a:cubicBezTo>
                <a:cubicBezTo>
                  <a:pt x="881751" y="1987581"/>
                  <a:pt x="1869895" y="2248135"/>
                  <a:pt x="2046876" y="2434948"/>
                </a:cubicBezTo>
                <a:cubicBezTo>
                  <a:pt x="2056708" y="2346458"/>
                  <a:pt x="1756823" y="2759412"/>
                  <a:pt x="1619171" y="2965890"/>
                </a:cubicBezTo>
                <a:close/>
              </a:path>
            </a:pathLst>
          </a:custGeom>
          <a:gradFill>
            <a:gsLst>
              <a:gs pos="55810">
                <a:srgbClr val="563E00">
                  <a:alpha val="65000"/>
                </a:srgbClr>
              </a:gs>
              <a:gs pos="92000">
                <a:schemeClr val="bg1"/>
              </a:gs>
              <a:gs pos="0">
                <a:schemeClr val="tx1">
                  <a:alpha val="20000"/>
                </a:schemeClr>
              </a:gs>
              <a:gs pos="15000">
                <a:srgbClr val="B88300">
                  <a:alpha val="35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5594860" y="2492896"/>
            <a:ext cx="1800200" cy="180020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tx1"/>
              </a:gs>
              <a:gs pos="15000">
                <a:srgbClr val="B88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orma libre"/>
          <p:cNvSpPr/>
          <p:nvPr/>
        </p:nvSpPr>
        <p:spPr>
          <a:xfrm>
            <a:off x="2885940" y="1086501"/>
            <a:ext cx="3429000" cy="1910451"/>
          </a:xfrm>
          <a:custGeom>
            <a:avLst/>
            <a:gdLst>
              <a:gd name="connsiteX0" fmla="*/ 0 w 3703320"/>
              <a:gd name="connsiteY0" fmla="*/ 1509502 h 1966702"/>
              <a:gd name="connsiteX1" fmla="*/ 1173480 w 3703320"/>
              <a:gd name="connsiteY1" fmla="*/ 198862 h 1966702"/>
              <a:gd name="connsiteX2" fmla="*/ 1325880 w 3703320"/>
              <a:gd name="connsiteY2" fmla="*/ 122662 h 1966702"/>
              <a:gd name="connsiteX3" fmla="*/ 1447800 w 3703320"/>
              <a:gd name="connsiteY3" fmla="*/ 107422 h 1966702"/>
              <a:gd name="connsiteX4" fmla="*/ 1600200 w 3703320"/>
              <a:gd name="connsiteY4" fmla="*/ 76942 h 1966702"/>
              <a:gd name="connsiteX5" fmla="*/ 1722120 w 3703320"/>
              <a:gd name="connsiteY5" fmla="*/ 46462 h 1966702"/>
              <a:gd name="connsiteX6" fmla="*/ 1844040 w 3703320"/>
              <a:gd name="connsiteY6" fmla="*/ 31222 h 1966702"/>
              <a:gd name="connsiteX7" fmla="*/ 1950720 w 3703320"/>
              <a:gd name="connsiteY7" fmla="*/ 742 h 1966702"/>
              <a:gd name="connsiteX8" fmla="*/ 1981200 w 3703320"/>
              <a:gd name="connsiteY8" fmla="*/ 742 h 1966702"/>
              <a:gd name="connsiteX9" fmla="*/ 2849880 w 3703320"/>
              <a:gd name="connsiteY9" fmla="*/ 153142 h 1966702"/>
              <a:gd name="connsiteX10" fmla="*/ 2971800 w 3703320"/>
              <a:gd name="connsiteY10" fmla="*/ 214102 h 1966702"/>
              <a:gd name="connsiteX11" fmla="*/ 3703320 w 3703320"/>
              <a:gd name="connsiteY11" fmla="*/ 1631422 h 1966702"/>
              <a:gd name="connsiteX12" fmla="*/ 2743200 w 3703320"/>
              <a:gd name="connsiteY12" fmla="*/ 640822 h 1966702"/>
              <a:gd name="connsiteX13" fmla="*/ 2011680 w 3703320"/>
              <a:gd name="connsiteY13" fmla="*/ 503662 h 1966702"/>
              <a:gd name="connsiteX14" fmla="*/ 1463040 w 3703320"/>
              <a:gd name="connsiteY14" fmla="*/ 656062 h 1966702"/>
              <a:gd name="connsiteX15" fmla="*/ 640080 w 3703320"/>
              <a:gd name="connsiteY15" fmla="*/ 1966702 h 1966702"/>
              <a:gd name="connsiteX16" fmla="*/ 0 w 3703320"/>
              <a:gd name="connsiteY16" fmla="*/ 1509502 h 1966702"/>
              <a:gd name="connsiteX0" fmla="*/ 0 w 3703320"/>
              <a:gd name="connsiteY0" fmla="*/ 1509502 h 1966702"/>
              <a:gd name="connsiteX1" fmla="*/ 624840 w 3703320"/>
              <a:gd name="connsiteY1" fmla="*/ 701782 h 1966702"/>
              <a:gd name="connsiteX2" fmla="*/ 1325880 w 3703320"/>
              <a:gd name="connsiteY2" fmla="*/ 122662 h 1966702"/>
              <a:gd name="connsiteX3" fmla="*/ 1447800 w 3703320"/>
              <a:gd name="connsiteY3" fmla="*/ 107422 h 1966702"/>
              <a:gd name="connsiteX4" fmla="*/ 1600200 w 3703320"/>
              <a:gd name="connsiteY4" fmla="*/ 76942 h 1966702"/>
              <a:gd name="connsiteX5" fmla="*/ 1722120 w 3703320"/>
              <a:gd name="connsiteY5" fmla="*/ 46462 h 1966702"/>
              <a:gd name="connsiteX6" fmla="*/ 1844040 w 3703320"/>
              <a:gd name="connsiteY6" fmla="*/ 31222 h 1966702"/>
              <a:gd name="connsiteX7" fmla="*/ 1950720 w 3703320"/>
              <a:gd name="connsiteY7" fmla="*/ 742 h 1966702"/>
              <a:gd name="connsiteX8" fmla="*/ 1981200 w 3703320"/>
              <a:gd name="connsiteY8" fmla="*/ 742 h 1966702"/>
              <a:gd name="connsiteX9" fmla="*/ 2849880 w 3703320"/>
              <a:gd name="connsiteY9" fmla="*/ 153142 h 1966702"/>
              <a:gd name="connsiteX10" fmla="*/ 2971800 w 3703320"/>
              <a:gd name="connsiteY10" fmla="*/ 214102 h 1966702"/>
              <a:gd name="connsiteX11" fmla="*/ 3703320 w 3703320"/>
              <a:gd name="connsiteY11" fmla="*/ 1631422 h 1966702"/>
              <a:gd name="connsiteX12" fmla="*/ 2743200 w 3703320"/>
              <a:gd name="connsiteY12" fmla="*/ 640822 h 1966702"/>
              <a:gd name="connsiteX13" fmla="*/ 2011680 w 3703320"/>
              <a:gd name="connsiteY13" fmla="*/ 503662 h 1966702"/>
              <a:gd name="connsiteX14" fmla="*/ 1463040 w 3703320"/>
              <a:gd name="connsiteY14" fmla="*/ 656062 h 1966702"/>
              <a:gd name="connsiteX15" fmla="*/ 640080 w 3703320"/>
              <a:gd name="connsiteY15" fmla="*/ 1966702 h 1966702"/>
              <a:gd name="connsiteX16" fmla="*/ 0 w 3703320"/>
              <a:gd name="connsiteY16" fmla="*/ 1509502 h 1966702"/>
              <a:gd name="connsiteX0" fmla="*/ 0 w 3703320"/>
              <a:gd name="connsiteY0" fmla="*/ 1509502 h 1966702"/>
              <a:gd name="connsiteX1" fmla="*/ 624840 w 3703320"/>
              <a:gd name="connsiteY1" fmla="*/ 701782 h 1966702"/>
              <a:gd name="connsiteX2" fmla="*/ 1051560 w 3703320"/>
              <a:gd name="connsiteY2" fmla="*/ 351262 h 1966702"/>
              <a:gd name="connsiteX3" fmla="*/ 1447800 w 3703320"/>
              <a:gd name="connsiteY3" fmla="*/ 107422 h 1966702"/>
              <a:gd name="connsiteX4" fmla="*/ 1600200 w 3703320"/>
              <a:gd name="connsiteY4" fmla="*/ 76942 h 1966702"/>
              <a:gd name="connsiteX5" fmla="*/ 1722120 w 3703320"/>
              <a:gd name="connsiteY5" fmla="*/ 46462 h 1966702"/>
              <a:gd name="connsiteX6" fmla="*/ 1844040 w 3703320"/>
              <a:gd name="connsiteY6" fmla="*/ 31222 h 1966702"/>
              <a:gd name="connsiteX7" fmla="*/ 1950720 w 3703320"/>
              <a:gd name="connsiteY7" fmla="*/ 742 h 1966702"/>
              <a:gd name="connsiteX8" fmla="*/ 1981200 w 3703320"/>
              <a:gd name="connsiteY8" fmla="*/ 742 h 1966702"/>
              <a:gd name="connsiteX9" fmla="*/ 2849880 w 3703320"/>
              <a:gd name="connsiteY9" fmla="*/ 153142 h 1966702"/>
              <a:gd name="connsiteX10" fmla="*/ 2971800 w 3703320"/>
              <a:gd name="connsiteY10" fmla="*/ 214102 h 1966702"/>
              <a:gd name="connsiteX11" fmla="*/ 3703320 w 3703320"/>
              <a:gd name="connsiteY11" fmla="*/ 1631422 h 1966702"/>
              <a:gd name="connsiteX12" fmla="*/ 2743200 w 3703320"/>
              <a:gd name="connsiteY12" fmla="*/ 640822 h 1966702"/>
              <a:gd name="connsiteX13" fmla="*/ 2011680 w 3703320"/>
              <a:gd name="connsiteY13" fmla="*/ 503662 h 1966702"/>
              <a:gd name="connsiteX14" fmla="*/ 1463040 w 3703320"/>
              <a:gd name="connsiteY14" fmla="*/ 656062 h 1966702"/>
              <a:gd name="connsiteX15" fmla="*/ 640080 w 3703320"/>
              <a:gd name="connsiteY15" fmla="*/ 1966702 h 1966702"/>
              <a:gd name="connsiteX16" fmla="*/ 0 w 3703320"/>
              <a:gd name="connsiteY16" fmla="*/ 1509502 h 1966702"/>
              <a:gd name="connsiteX0" fmla="*/ 0 w 3703320"/>
              <a:gd name="connsiteY0" fmla="*/ 1509502 h 1966702"/>
              <a:gd name="connsiteX1" fmla="*/ 1051560 w 3703320"/>
              <a:gd name="connsiteY1" fmla="*/ 351262 h 1966702"/>
              <a:gd name="connsiteX2" fmla="*/ 1447800 w 3703320"/>
              <a:gd name="connsiteY2" fmla="*/ 107422 h 1966702"/>
              <a:gd name="connsiteX3" fmla="*/ 1600200 w 3703320"/>
              <a:gd name="connsiteY3" fmla="*/ 76942 h 1966702"/>
              <a:gd name="connsiteX4" fmla="*/ 1722120 w 3703320"/>
              <a:gd name="connsiteY4" fmla="*/ 46462 h 1966702"/>
              <a:gd name="connsiteX5" fmla="*/ 1844040 w 3703320"/>
              <a:gd name="connsiteY5" fmla="*/ 31222 h 1966702"/>
              <a:gd name="connsiteX6" fmla="*/ 1950720 w 3703320"/>
              <a:gd name="connsiteY6" fmla="*/ 742 h 1966702"/>
              <a:gd name="connsiteX7" fmla="*/ 1981200 w 3703320"/>
              <a:gd name="connsiteY7" fmla="*/ 742 h 1966702"/>
              <a:gd name="connsiteX8" fmla="*/ 2849880 w 3703320"/>
              <a:gd name="connsiteY8" fmla="*/ 153142 h 1966702"/>
              <a:gd name="connsiteX9" fmla="*/ 2971800 w 3703320"/>
              <a:gd name="connsiteY9" fmla="*/ 214102 h 1966702"/>
              <a:gd name="connsiteX10" fmla="*/ 3703320 w 3703320"/>
              <a:gd name="connsiteY10" fmla="*/ 1631422 h 1966702"/>
              <a:gd name="connsiteX11" fmla="*/ 2743200 w 3703320"/>
              <a:gd name="connsiteY11" fmla="*/ 640822 h 1966702"/>
              <a:gd name="connsiteX12" fmla="*/ 2011680 w 3703320"/>
              <a:gd name="connsiteY12" fmla="*/ 503662 h 1966702"/>
              <a:gd name="connsiteX13" fmla="*/ 1463040 w 3703320"/>
              <a:gd name="connsiteY13" fmla="*/ 656062 h 1966702"/>
              <a:gd name="connsiteX14" fmla="*/ 640080 w 3703320"/>
              <a:gd name="connsiteY14" fmla="*/ 1966702 h 1966702"/>
              <a:gd name="connsiteX15" fmla="*/ 0 w 3703320"/>
              <a:gd name="connsiteY15" fmla="*/ 1509502 h 1966702"/>
              <a:gd name="connsiteX0" fmla="*/ 0 w 3703320"/>
              <a:gd name="connsiteY0" fmla="*/ 1509502 h 1966702"/>
              <a:gd name="connsiteX1" fmla="*/ 1447800 w 3703320"/>
              <a:gd name="connsiteY1" fmla="*/ 107422 h 1966702"/>
              <a:gd name="connsiteX2" fmla="*/ 1600200 w 3703320"/>
              <a:gd name="connsiteY2" fmla="*/ 76942 h 1966702"/>
              <a:gd name="connsiteX3" fmla="*/ 1722120 w 3703320"/>
              <a:gd name="connsiteY3" fmla="*/ 46462 h 1966702"/>
              <a:gd name="connsiteX4" fmla="*/ 1844040 w 3703320"/>
              <a:gd name="connsiteY4" fmla="*/ 31222 h 1966702"/>
              <a:gd name="connsiteX5" fmla="*/ 1950720 w 3703320"/>
              <a:gd name="connsiteY5" fmla="*/ 742 h 1966702"/>
              <a:gd name="connsiteX6" fmla="*/ 1981200 w 3703320"/>
              <a:gd name="connsiteY6" fmla="*/ 742 h 1966702"/>
              <a:gd name="connsiteX7" fmla="*/ 2849880 w 3703320"/>
              <a:gd name="connsiteY7" fmla="*/ 153142 h 1966702"/>
              <a:gd name="connsiteX8" fmla="*/ 2971800 w 3703320"/>
              <a:gd name="connsiteY8" fmla="*/ 214102 h 1966702"/>
              <a:gd name="connsiteX9" fmla="*/ 3703320 w 3703320"/>
              <a:gd name="connsiteY9" fmla="*/ 1631422 h 1966702"/>
              <a:gd name="connsiteX10" fmla="*/ 2743200 w 3703320"/>
              <a:gd name="connsiteY10" fmla="*/ 640822 h 1966702"/>
              <a:gd name="connsiteX11" fmla="*/ 2011680 w 3703320"/>
              <a:gd name="connsiteY11" fmla="*/ 503662 h 1966702"/>
              <a:gd name="connsiteX12" fmla="*/ 1463040 w 3703320"/>
              <a:gd name="connsiteY12" fmla="*/ 656062 h 1966702"/>
              <a:gd name="connsiteX13" fmla="*/ 640080 w 3703320"/>
              <a:gd name="connsiteY13" fmla="*/ 1966702 h 1966702"/>
              <a:gd name="connsiteX14" fmla="*/ 0 w 3703320"/>
              <a:gd name="connsiteY14" fmla="*/ 1509502 h 1966702"/>
              <a:gd name="connsiteX0" fmla="*/ 0 w 3703320"/>
              <a:gd name="connsiteY0" fmla="*/ 1509502 h 1966702"/>
              <a:gd name="connsiteX1" fmla="*/ 1600200 w 3703320"/>
              <a:gd name="connsiteY1" fmla="*/ 76942 h 1966702"/>
              <a:gd name="connsiteX2" fmla="*/ 1722120 w 3703320"/>
              <a:gd name="connsiteY2" fmla="*/ 46462 h 1966702"/>
              <a:gd name="connsiteX3" fmla="*/ 1844040 w 3703320"/>
              <a:gd name="connsiteY3" fmla="*/ 31222 h 1966702"/>
              <a:gd name="connsiteX4" fmla="*/ 1950720 w 3703320"/>
              <a:gd name="connsiteY4" fmla="*/ 742 h 1966702"/>
              <a:gd name="connsiteX5" fmla="*/ 1981200 w 3703320"/>
              <a:gd name="connsiteY5" fmla="*/ 742 h 1966702"/>
              <a:gd name="connsiteX6" fmla="*/ 2849880 w 3703320"/>
              <a:gd name="connsiteY6" fmla="*/ 153142 h 1966702"/>
              <a:gd name="connsiteX7" fmla="*/ 2971800 w 3703320"/>
              <a:gd name="connsiteY7" fmla="*/ 214102 h 1966702"/>
              <a:gd name="connsiteX8" fmla="*/ 3703320 w 3703320"/>
              <a:gd name="connsiteY8" fmla="*/ 1631422 h 1966702"/>
              <a:gd name="connsiteX9" fmla="*/ 2743200 w 3703320"/>
              <a:gd name="connsiteY9" fmla="*/ 640822 h 1966702"/>
              <a:gd name="connsiteX10" fmla="*/ 2011680 w 3703320"/>
              <a:gd name="connsiteY10" fmla="*/ 503662 h 1966702"/>
              <a:gd name="connsiteX11" fmla="*/ 1463040 w 3703320"/>
              <a:gd name="connsiteY11" fmla="*/ 656062 h 1966702"/>
              <a:gd name="connsiteX12" fmla="*/ 640080 w 3703320"/>
              <a:gd name="connsiteY12" fmla="*/ 1966702 h 1966702"/>
              <a:gd name="connsiteX13" fmla="*/ 0 w 3703320"/>
              <a:gd name="connsiteY13" fmla="*/ 1509502 h 1966702"/>
              <a:gd name="connsiteX0" fmla="*/ 0 w 3703320"/>
              <a:gd name="connsiteY0" fmla="*/ 1509502 h 1966702"/>
              <a:gd name="connsiteX1" fmla="*/ 1722120 w 3703320"/>
              <a:gd name="connsiteY1" fmla="*/ 46462 h 1966702"/>
              <a:gd name="connsiteX2" fmla="*/ 1844040 w 3703320"/>
              <a:gd name="connsiteY2" fmla="*/ 31222 h 1966702"/>
              <a:gd name="connsiteX3" fmla="*/ 1950720 w 3703320"/>
              <a:gd name="connsiteY3" fmla="*/ 742 h 1966702"/>
              <a:gd name="connsiteX4" fmla="*/ 1981200 w 3703320"/>
              <a:gd name="connsiteY4" fmla="*/ 742 h 1966702"/>
              <a:gd name="connsiteX5" fmla="*/ 2849880 w 3703320"/>
              <a:gd name="connsiteY5" fmla="*/ 153142 h 1966702"/>
              <a:gd name="connsiteX6" fmla="*/ 2971800 w 3703320"/>
              <a:gd name="connsiteY6" fmla="*/ 214102 h 1966702"/>
              <a:gd name="connsiteX7" fmla="*/ 3703320 w 3703320"/>
              <a:gd name="connsiteY7" fmla="*/ 1631422 h 1966702"/>
              <a:gd name="connsiteX8" fmla="*/ 2743200 w 3703320"/>
              <a:gd name="connsiteY8" fmla="*/ 640822 h 1966702"/>
              <a:gd name="connsiteX9" fmla="*/ 2011680 w 3703320"/>
              <a:gd name="connsiteY9" fmla="*/ 503662 h 1966702"/>
              <a:gd name="connsiteX10" fmla="*/ 1463040 w 3703320"/>
              <a:gd name="connsiteY10" fmla="*/ 656062 h 1966702"/>
              <a:gd name="connsiteX11" fmla="*/ 640080 w 3703320"/>
              <a:gd name="connsiteY11" fmla="*/ 1966702 h 1966702"/>
              <a:gd name="connsiteX12" fmla="*/ 0 w 3703320"/>
              <a:gd name="connsiteY12" fmla="*/ 1509502 h 1966702"/>
              <a:gd name="connsiteX0" fmla="*/ 0 w 3703320"/>
              <a:gd name="connsiteY0" fmla="*/ 1509502 h 1966702"/>
              <a:gd name="connsiteX1" fmla="*/ 1844040 w 3703320"/>
              <a:gd name="connsiteY1" fmla="*/ 31222 h 1966702"/>
              <a:gd name="connsiteX2" fmla="*/ 1950720 w 3703320"/>
              <a:gd name="connsiteY2" fmla="*/ 742 h 1966702"/>
              <a:gd name="connsiteX3" fmla="*/ 1981200 w 3703320"/>
              <a:gd name="connsiteY3" fmla="*/ 742 h 1966702"/>
              <a:gd name="connsiteX4" fmla="*/ 2849880 w 3703320"/>
              <a:gd name="connsiteY4" fmla="*/ 153142 h 1966702"/>
              <a:gd name="connsiteX5" fmla="*/ 2971800 w 3703320"/>
              <a:gd name="connsiteY5" fmla="*/ 214102 h 1966702"/>
              <a:gd name="connsiteX6" fmla="*/ 3703320 w 3703320"/>
              <a:gd name="connsiteY6" fmla="*/ 1631422 h 1966702"/>
              <a:gd name="connsiteX7" fmla="*/ 2743200 w 3703320"/>
              <a:gd name="connsiteY7" fmla="*/ 640822 h 1966702"/>
              <a:gd name="connsiteX8" fmla="*/ 2011680 w 3703320"/>
              <a:gd name="connsiteY8" fmla="*/ 503662 h 1966702"/>
              <a:gd name="connsiteX9" fmla="*/ 1463040 w 3703320"/>
              <a:gd name="connsiteY9" fmla="*/ 656062 h 1966702"/>
              <a:gd name="connsiteX10" fmla="*/ 640080 w 3703320"/>
              <a:gd name="connsiteY10" fmla="*/ 1966702 h 1966702"/>
              <a:gd name="connsiteX11" fmla="*/ 0 w 3703320"/>
              <a:gd name="connsiteY11" fmla="*/ 1509502 h 1966702"/>
              <a:gd name="connsiteX0" fmla="*/ 0 w 3703320"/>
              <a:gd name="connsiteY0" fmla="*/ 1509502 h 1966702"/>
              <a:gd name="connsiteX1" fmla="*/ 1950720 w 3703320"/>
              <a:gd name="connsiteY1" fmla="*/ 742 h 1966702"/>
              <a:gd name="connsiteX2" fmla="*/ 1981200 w 3703320"/>
              <a:gd name="connsiteY2" fmla="*/ 742 h 1966702"/>
              <a:gd name="connsiteX3" fmla="*/ 2849880 w 3703320"/>
              <a:gd name="connsiteY3" fmla="*/ 153142 h 1966702"/>
              <a:gd name="connsiteX4" fmla="*/ 2971800 w 3703320"/>
              <a:gd name="connsiteY4" fmla="*/ 214102 h 1966702"/>
              <a:gd name="connsiteX5" fmla="*/ 3703320 w 3703320"/>
              <a:gd name="connsiteY5" fmla="*/ 1631422 h 1966702"/>
              <a:gd name="connsiteX6" fmla="*/ 2743200 w 3703320"/>
              <a:gd name="connsiteY6" fmla="*/ 640822 h 1966702"/>
              <a:gd name="connsiteX7" fmla="*/ 2011680 w 3703320"/>
              <a:gd name="connsiteY7" fmla="*/ 503662 h 1966702"/>
              <a:gd name="connsiteX8" fmla="*/ 1463040 w 3703320"/>
              <a:gd name="connsiteY8" fmla="*/ 656062 h 1966702"/>
              <a:gd name="connsiteX9" fmla="*/ 640080 w 3703320"/>
              <a:gd name="connsiteY9" fmla="*/ 1966702 h 1966702"/>
              <a:gd name="connsiteX10" fmla="*/ 0 w 3703320"/>
              <a:gd name="connsiteY10" fmla="*/ 1509502 h 1966702"/>
              <a:gd name="connsiteX0" fmla="*/ 0 w 3703320"/>
              <a:gd name="connsiteY0" fmla="*/ 1585345 h 2042545"/>
              <a:gd name="connsiteX1" fmla="*/ 1950720 w 3703320"/>
              <a:gd name="connsiteY1" fmla="*/ 76585 h 2042545"/>
              <a:gd name="connsiteX2" fmla="*/ 2849880 w 3703320"/>
              <a:gd name="connsiteY2" fmla="*/ 228985 h 2042545"/>
              <a:gd name="connsiteX3" fmla="*/ 2971800 w 3703320"/>
              <a:gd name="connsiteY3" fmla="*/ 289945 h 2042545"/>
              <a:gd name="connsiteX4" fmla="*/ 3703320 w 3703320"/>
              <a:gd name="connsiteY4" fmla="*/ 1707265 h 2042545"/>
              <a:gd name="connsiteX5" fmla="*/ 2743200 w 3703320"/>
              <a:gd name="connsiteY5" fmla="*/ 716665 h 2042545"/>
              <a:gd name="connsiteX6" fmla="*/ 2011680 w 3703320"/>
              <a:gd name="connsiteY6" fmla="*/ 579505 h 2042545"/>
              <a:gd name="connsiteX7" fmla="*/ 1463040 w 3703320"/>
              <a:gd name="connsiteY7" fmla="*/ 731905 h 2042545"/>
              <a:gd name="connsiteX8" fmla="*/ 640080 w 3703320"/>
              <a:gd name="connsiteY8" fmla="*/ 2042545 h 2042545"/>
              <a:gd name="connsiteX9" fmla="*/ 0 w 3703320"/>
              <a:gd name="connsiteY9" fmla="*/ 1585345 h 2042545"/>
              <a:gd name="connsiteX0" fmla="*/ 0 w 3703320"/>
              <a:gd name="connsiteY0" fmla="*/ 1609842 h 2067042"/>
              <a:gd name="connsiteX1" fmla="*/ 1950720 w 3703320"/>
              <a:gd name="connsiteY1" fmla="*/ 101082 h 2067042"/>
              <a:gd name="connsiteX2" fmla="*/ 2971800 w 3703320"/>
              <a:gd name="connsiteY2" fmla="*/ 314442 h 2067042"/>
              <a:gd name="connsiteX3" fmla="*/ 3703320 w 3703320"/>
              <a:gd name="connsiteY3" fmla="*/ 1731762 h 2067042"/>
              <a:gd name="connsiteX4" fmla="*/ 2743200 w 3703320"/>
              <a:gd name="connsiteY4" fmla="*/ 741162 h 2067042"/>
              <a:gd name="connsiteX5" fmla="*/ 2011680 w 3703320"/>
              <a:gd name="connsiteY5" fmla="*/ 604002 h 2067042"/>
              <a:gd name="connsiteX6" fmla="*/ 1463040 w 3703320"/>
              <a:gd name="connsiteY6" fmla="*/ 756402 h 2067042"/>
              <a:gd name="connsiteX7" fmla="*/ 640080 w 3703320"/>
              <a:gd name="connsiteY7" fmla="*/ 2067042 h 2067042"/>
              <a:gd name="connsiteX8" fmla="*/ 0 w 3703320"/>
              <a:gd name="connsiteY8" fmla="*/ 1609842 h 2067042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743200 w 3703320"/>
              <a:gd name="connsiteY3" fmla="*/ 640378 h 1966258"/>
              <a:gd name="connsiteX4" fmla="*/ 2011680 w 3703320"/>
              <a:gd name="connsiteY4" fmla="*/ 503218 h 1966258"/>
              <a:gd name="connsiteX5" fmla="*/ 1463040 w 3703320"/>
              <a:gd name="connsiteY5" fmla="*/ 655618 h 1966258"/>
              <a:gd name="connsiteX6" fmla="*/ 640080 w 3703320"/>
              <a:gd name="connsiteY6" fmla="*/ 1966258 h 1966258"/>
              <a:gd name="connsiteX7" fmla="*/ 0 w 3703320"/>
              <a:gd name="connsiteY7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743200 w 3703320"/>
              <a:gd name="connsiteY3" fmla="*/ 640378 h 1966258"/>
              <a:gd name="connsiteX4" fmla="*/ 2011680 w 3703320"/>
              <a:gd name="connsiteY4" fmla="*/ 503218 h 1966258"/>
              <a:gd name="connsiteX5" fmla="*/ 640080 w 3703320"/>
              <a:gd name="connsiteY5" fmla="*/ 1966258 h 1966258"/>
              <a:gd name="connsiteX6" fmla="*/ 0 w 3703320"/>
              <a:gd name="connsiteY6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011680 w 3703320"/>
              <a:gd name="connsiteY3" fmla="*/ 503218 h 1966258"/>
              <a:gd name="connsiteX4" fmla="*/ 640080 w 3703320"/>
              <a:gd name="connsiteY4" fmla="*/ 1966258 h 1966258"/>
              <a:gd name="connsiteX5" fmla="*/ 0 w 3703320"/>
              <a:gd name="connsiteY5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011680 w 3703320"/>
              <a:gd name="connsiteY3" fmla="*/ 503218 h 1966258"/>
              <a:gd name="connsiteX4" fmla="*/ 640080 w 3703320"/>
              <a:gd name="connsiteY4" fmla="*/ 1966258 h 1966258"/>
              <a:gd name="connsiteX5" fmla="*/ 0 w 3703320"/>
              <a:gd name="connsiteY5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011680 w 3703320"/>
              <a:gd name="connsiteY3" fmla="*/ 503218 h 1966258"/>
              <a:gd name="connsiteX4" fmla="*/ 640080 w 3703320"/>
              <a:gd name="connsiteY4" fmla="*/ 1966258 h 1966258"/>
              <a:gd name="connsiteX5" fmla="*/ 0 w 3703320"/>
              <a:gd name="connsiteY5" fmla="*/ 1509058 h 1966258"/>
              <a:gd name="connsiteX0" fmla="*/ 0 w 3703320"/>
              <a:gd name="connsiteY0" fmla="*/ 1509058 h 1968204"/>
              <a:gd name="connsiteX1" fmla="*/ 1950720 w 3703320"/>
              <a:gd name="connsiteY1" fmla="*/ 298 h 1968204"/>
              <a:gd name="connsiteX2" fmla="*/ 3703320 w 3703320"/>
              <a:gd name="connsiteY2" fmla="*/ 1630978 h 1968204"/>
              <a:gd name="connsiteX3" fmla="*/ 2011680 w 3703320"/>
              <a:gd name="connsiteY3" fmla="*/ 503218 h 1968204"/>
              <a:gd name="connsiteX4" fmla="*/ 640080 w 3703320"/>
              <a:gd name="connsiteY4" fmla="*/ 1966258 h 1968204"/>
              <a:gd name="connsiteX5" fmla="*/ 0 w 3703320"/>
              <a:gd name="connsiteY5" fmla="*/ 1509058 h 1968204"/>
              <a:gd name="connsiteX0" fmla="*/ 0 w 3703320"/>
              <a:gd name="connsiteY0" fmla="*/ 1509058 h 1968204"/>
              <a:gd name="connsiteX1" fmla="*/ 1950720 w 3703320"/>
              <a:gd name="connsiteY1" fmla="*/ 298 h 1968204"/>
              <a:gd name="connsiteX2" fmla="*/ 3703320 w 3703320"/>
              <a:gd name="connsiteY2" fmla="*/ 1630978 h 1968204"/>
              <a:gd name="connsiteX3" fmla="*/ 2011680 w 3703320"/>
              <a:gd name="connsiteY3" fmla="*/ 503218 h 1968204"/>
              <a:gd name="connsiteX4" fmla="*/ 640080 w 3703320"/>
              <a:gd name="connsiteY4" fmla="*/ 1966258 h 1968204"/>
              <a:gd name="connsiteX5" fmla="*/ 0 w 3703320"/>
              <a:gd name="connsiteY5" fmla="*/ 1509058 h 1968204"/>
              <a:gd name="connsiteX0" fmla="*/ 0 w 3703320"/>
              <a:gd name="connsiteY0" fmla="*/ 1509140 h 1968286"/>
              <a:gd name="connsiteX1" fmla="*/ 1950720 w 3703320"/>
              <a:gd name="connsiteY1" fmla="*/ 380 h 1968286"/>
              <a:gd name="connsiteX2" fmla="*/ 3703320 w 3703320"/>
              <a:gd name="connsiteY2" fmla="*/ 1631060 h 1968286"/>
              <a:gd name="connsiteX3" fmla="*/ 2011680 w 3703320"/>
              <a:gd name="connsiteY3" fmla="*/ 503300 h 1968286"/>
              <a:gd name="connsiteX4" fmla="*/ 640080 w 3703320"/>
              <a:gd name="connsiteY4" fmla="*/ 1966340 h 1968286"/>
              <a:gd name="connsiteX5" fmla="*/ 0 w 3703320"/>
              <a:gd name="connsiteY5" fmla="*/ 1509140 h 1968286"/>
              <a:gd name="connsiteX0" fmla="*/ 0 w 3703320"/>
              <a:gd name="connsiteY0" fmla="*/ 1509140 h 1967565"/>
              <a:gd name="connsiteX1" fmla="*/ 1950720 w 3703320"/>
              <a:gd name="connsiteY1" fmla="*/ 380 h 1967565"/>
              <a:gd name="connsiteX2" fmla="*/ 3703320 w 3703320"/>
              <a:gd name="connsiteY2" fmla="*/ 1631060 h 1967565"/>
              <a:gd name="connsiteX3" fmla="*/ 2011680 w 3703320"/>
              <a:gd name="connsiteY3" fmla="*/ 503300 h 1967565"/>
              <a:gd name="connsiteX4" fmla="*/ 640080 w 3703320"/>
              <a:gd name="connsiteY4" fmla="*/ 1966340 h 1967565"/>
              <a:gd name="connsiteX5" fmla="*/ 0 w 3703320"/>
              <a:gd name="connsiteY5" fmla="*/ 1509140 h 1967565"/>
              <a:gd name="connsiteX0" fmla="*/ 0 w 3703320"/>
              <a:gd name="connsiteY0" fmla="*/ 1509166 h 1967591"/>
              <a:gd name="connsiteX1" fmla="*/ 1950720 w 3703320"/>
              <a:gd name="connsiteY1" fmla="*/ 406 h 1967591"/>
              <a:gd name="connsiteX2" fmla="*/ 3703320 w 3703320"/>
              <a:gd name="connsiteY2" fmla="*/ 1631086 h 1967591"/>
              <a:gd name="connsiteX3" fmla="*/ 2011680 w 3703320"/>
              <a:gd name="connsiteY3" fmla="*/ 503326 h 1967591"/>
              <a:gd name="connsiteX4" fmla="*/ 640080 w 3703320"/>
              <a:gd name="connsiteY4" fmla="*/ 1966366 h 1967591"/>
              <a:gd name="connsiteX5" fmla="*/ 0 w 3703320"/>
              <a:gd name="connsiteY5" fmla="*/ 1509166 h 1967591"/>
              <a:gd name="connsiteX0" fmla="*/ 0 w 3703320"/>
              <a:gd name="connsiteY0" fmla="*/ 1509166 h 1906779"/>
              <a:gd name="connsiteX1" fmla="*/ 1950720 w 3703320"/>
              <a:gd name="connsiteY1" fmla="*/ 406 h 1906779"/>
              <a:gd name="connsiteX2" fmla="*/ 3703320 w 3703320"/>
              <a:gd name="connsiteY2" fmla="*/ 1631086 h 1906779"/>
              <a:gd name="connsiteX3" fmla="*/ 2011680 w 3703320"/>
              <a:gd name="connsiteY3" fmla="*/ 503326 h 1906779"/>
              <a:gd name="connsiteX4" fmla="*/ 548640 w 3703320"/>
              <a:gd name="connsiteY4" fmla="*/ 1905406 h 1906779"/>
              <a:gd name="connsiteX5" fmla="*/ 0 w 3703320"/>
              <a:gd name="connsiteY5" fmla="*/ 1509166 h 1906779"/>
              <a:gd name="connsiteX0" fmla="*/ 0 w 3703320"/>
              <a:gd name="connsiteY0" fmla="*/ 1509166 h 1906779"/>
              <a:gd name="connsiteX1" fmla="*/ 1950720 w 3703320"/>
              <a:gd name="connsiteY1" fmla="*/ 406 h 1906779"/>
              <a:gd name="connsiteX2" fmla="*/ 3703320 w 3703320"/>
              <a:gd name="connsiteY2" fmla="*/ 1631086 h 1906779"/>
              <a:gd name="connsiteX3" fmla="*/ 2011680 w 3703320"/>
              <a:gd name="connsiteY3" fmla="*/ 503326 h 1906779"/>
              <a:gd name="connsiteX4" fmla="*/ 548640 w 3703320"/>
              <a:gd name="connsiteY4" fmla="*/ 1905406 h 1906779"/>
              <a:gd name="connsiteX5" fmla="*/ 0 w 3703320"/>
              <a:gd name="connsiteY5" fmla="*/ 1509166 h 1906779"/>
              <a:gd name="connsiteX0" fmla="*/ 0 w 3703320"/>
              <a:gd name="connsiteY0" fmla="*/ 1509166 h 1906779"/>
              <a:gd name="connsiteX1" fmla="*/ 1950720 w 3703320"/>
              <a:gd name="connsiteY1" fmla="*/ 406 h 1906779"/>
              <a:gd name="connsiteX2" fmla="*/ 3703320 w 3703320"/>
              <a:gd name="connsiteY2" fmla="*/ 1631086 h 1906779"/>
              <a:gd name="connsiteX3" fmla="*/ 2011680 w 3703320"/>
              <a:gd name="connsiteY3" fmla="*/ 503326 h 1906779"/>
              <a:gd name="connsiteX4" fmla="*/ 548640 w 3703320"/>
              <a:gd name="connsiteY4" fmla="*/ 1905406 h 1906779"/>
              <a:gd name="connsiteX5" fmla="*/ 0 w 3703320"/>
              <a:gd name="connsiteY5" fmla="*/ 1509166 h 1906779"/>
              <a:gd name="connsiteX0" fmla="*/ 0 w 3429000"/>
              <a:gd name="connsiteY0" fmla="*/ 1513816 h 1986346"/>
              <a:gd name="connsiteX1" fmla="*/ 1950720 w 3429000"/>
              <a:gd name="connsiteY1" fmla="*/ 5056 h 1986346"/>
              <a:gd name="connsiteX2" fmla="*/ 3429000 w 3429000"/>
              <a:gd name="connsiteY2" fmla="*/ 1986256 h 1986346"/>
              <a:gd name="connsiteX3" fmla="*/ 2011680 w 3429000"/>
              <a:gd name="connsiteY3" fmla="*/ 507976 h 1986346"/>
              <a:gd name="connsiteX4" fmla="*/ 548640 w 3429000"/>
              <a:gd name="connsiteY4" fmla="*/ 1910056 h 1986346"/>
              <a:gd name="connsiteX5" fmla="*/ 0 w 3429000"/>
              <a:gd name="connsiteY5" fmla="*/ 1513816 h 1986346"/>
              <a:gd name="connsiteX0" fmla="*/ 0 w 3429000"/>
              <a:gd name="connsiteY0" fmla="*/ 1513816 h 1986346"/>
              <a:gd name="connsiteX1" fmla="*/ 1950720 w 3429000"/>
              <a:gd name="connsiteY1" fmla="*/ 5056 h 1986346"/>
              <a:gd name="connsiteX2" fmla="*/ 3429000 w 3429000"/>
              <a:gd name="connsiteY2" fmla="*/ 1986256 h 1986346"/>
              <a:gd name="connsiteX3" fmla="*/ 1905000 w 3429000"/>
              <a:gd name="connsiteY3" fmla="*/ 675616 h 1986346"/>
              <a:gd name="connsiteX4" fmla="*/ 548640 w 3429000"/>
              <a:gd name="connsiteY4" fmla="*/ 1910056 h 1986346"/>
              <a:gd name="connsiteX5" fmla="*/ 0 w 3429000"/>
              <a:gd name="connsiteY5" fmla="*/ 1513816 h 1986346"/>
              <a:gd name="connsiteX0" fmla="*/ 0 w 3429000"/>
              <a:gd name="connsiteY0" fmla="*/ 1407791 h 1880326"/>
              <a:gd name="connsiteX1" fmla="*/ 2103120 w 3429000"/>
              <a:gd name="connsiteY1" fmla="*/ 5711 h 1880326"/>
              <a:gd name="connsiteX2" fmla="*/ 3429000 w 3429000"/>
              <a:gd name="connsiteY2" fmla="*/ 1880231 h 1880326"/>
              <a:gd name="connsiteX3" fmla="*/ 1905000 w 3429000"/>
              <a:gd name="connsiteY3" fmla="*/ 569591 h 1880326"/>
              <a:gd name="connsiteX4" fmla="*/ 548640 w 3429000"/>
              <a:gd name="connsiteY4" fmla="*/ 1804031 h 1880326"/>
              <a:gd name="connsiteX5" fmla="*/ 0 w 3429000"/>
              <a:gd name="connsiteY5" fmla="*/ 1407791 h 1880326"/>
              <a:gd name="connsiteX0" fmla="*/ 0 w 3429000"/>
              <a:gd name="connsiteY0" fmla="*/ 1417923 h 1890458"/>
              <a:gd name="connsiteX1" fmla="*/ 2103120 w 3429000"/>
              <a:gd name="connsiteY1" fmla="*/ 15843 h 1890458"/>
              <a:gd name="connsiteX2" fmla="*/ 3429000 w 3429000"/>
              <a:gd name="connsiteY2" fmla="*/ 1890363 h 1890458"/>
              <a:gd name="connsiteX3" fmla="*/ 1905000 w 3429000"/>
              <a:gd name="connsiteY3" fmla="*/ 579723 h 1890458"/>
              <a:gd name="connsiteX4" fmla="*/ 548640 w 3429000"/>
              <a:gd name="connsiteY4" fmla="*/ 1814163 h 1890458"/>
              <a:gd name="connsiteX5" fmla="*/ 0 w 3429000"/>
              <a:gd name="connsiteY5" fmla="*/ 1417923 h 1890458"/>
              <a:gd name="connsiteX0" fmla="*/ 0 w 3429000"/>
              <a:gd name="connsiteY0" fmla="*/ 1437908 h 1910451"/>
              <a:gd name="connsiteX1" fmla="*/ 2103120 w 3429000"/>
              <a:gd name="connsiteY1" fmla="*/ 35828 h 1910451"/>
              <a:gd name="connsiteX2" fmla="*/ 3429000 w 3429000"/>
              <a:gd name="connsiteY2" fmla="*/ 1910348 h 1910451"/>
              <a:gd name="connsiteX3" fmla="*/ 1905000 w 3429000"/>
              <a:gd name="connsiteY3" fmla="*/ 599708 h 1910451"/>
              <a:gd name="connsiteX4" fmla="*/ 548640 w 3429000"/>
              <a:gd name="connsiteY4" fmla="*/ 1834148 h 1910451"/>
              <a:gd name="connsiteX5" fmla="*/ 0 w 3429000"/>
              <a:gd name="connsiteY5" fmla="*/ 1437908 h 191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1910451">
                <a:moveTo>
                  <a:pt x="0" y="1437908"/>
                </a:moveTo>
                <a:cubicBezTo>
                  <a:pt x="467360" y="706388"/>
                  <a:pt x="1074632" y="-191192"/>
                  <a:pt x="2103120" y="35828"/>
                </a:cubicBezTo>
                <a:cubicBezTo>
                  <a:pt x="3071162" y="249506"/>
                  <a:pt x="3418840" y="1925588"/>
                  <a:pt x="3429000" y="1910348"/>
                </a:cubicBezTo>
                <a:cubicBezTo>
                  <a:pt x="3429000" y="1915428"/>
                  <a:pt x="2651760" y="640348"/>
                  <a:pt x="1905000" y="599708"/>
                </a:cubicBezTo>
                <a:cubicBezTo>
                  <a:pt x="960120" y="645428"/>
                  <a:pt x="838200" y="1255028"/>
                  <a:pt x="548640" y="1834148"/>
                </a:cubicBezTo>
                <a:cubicBezTo>
                  <a:pt x="563880" y="1864628"/>
                  <a:pt x="0" y="1376948"/>
                  <a:pt x="0" y="1437908"/>
                </a:cubicBezTo>
                <a:close/>
              </a:path>
            </a:pathLst>
          </a:custGeom>
          <a:gradFill flip="none" rotWithShape="1">
            <a:gsLst>
              <a:gs pos="90000">
                <a:schemeClr val="bg1">
                  <a:alpha val="70000"/>
                </a:schemeClr>
              </a:gs>
              <a:gs pos="0">
                <a:schemeClr val="tx1">
                  <a:alpha val="20000"/>
                </a:schemeClr>
              </a:gs>
              <a:gs pos="15000">
                <a:srgbClr val="92D050">
                  <a:alpha val="61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orma libre"/>
          <p:cNvSpPr/>
          <p:nvPr/>
        </p:nvSpPr>
        <p:spPr>
          <a:xfrm>
            <a:off x="6466182" y="3770768"/>
            <a:ext cx="192503" cy="525338"/>
          </a:xfrm>
          <a:custGeom>
            <a:avLst/>
            <a:gdLst>
              <a:gd name="connsiteX0" fmla="*/ 72427 w 190122"/>
              <a:gd name="connsiteY0" fmla="*/ 520575 h 520575"/>
              <a:gd name="connsiteX1" fmla="*/ 0 w 190122"/>
              <a:gd name="connsiteY1" fmla="*/ 0 h 520575"/>
              <a:gd name="connsiteX2" fmla="*/ 190122 w 190122"/>
              <a:gd name="connsiteY2" fmla="*/ 516048 h 520575"/>
              <a:gd name="connsiteX3" fmla="*/ 72427 w 190122"/>
              <a:gd name="connsiteY3" fmla="*/ 520575 h 520575"/>
              <a:gd name="connsiteX0" fmla="*/ 72427 w 204409"/>
              <a:gd name="connsiteY0" fmla="*/ 520575 h 530335"/>
              <a:gd name="connsiteX1" fmla="*/ 0 w 204409"/>
              <a:gd name="connsiteY1" fmla="*/ 0 h 530335"/>
              <a:gd name="connsiteX2" fmla="*/ 204409 w 204409"/>
              <a:gd name="connsiteY2" fmla="*/ 530335 h 530335"/>
              <a:gd name="connsiteX3" fmla="*/ 72427 w 204409"/>
              <a:gd name="connsiteY3" fmla="*/ 520575 h 530335"/>
              <a:gd name="connsiteX0" fmla="*/ 72427 w 204409"/>
              <a:gd name="connsiteY0" fmla="*/ 553913 h 553913"/>
              <a:gd name="connsiteX1" fmla="*/ 0 w 204409"/>
              <a:gd name="connsiteY1" fmla="*/ 0 h 553913"/>
              <a:gd name="connsiteX2" fmla="*/ 204409 w 204409"/>
              <a:gd name="connsiteY2" fmla="*/ 530335 h 553913"/>
              <a:gd name="connsiteX3" fmla="*/ 72427 w 204409"/>
              <a:gd name="connsiteY3" fmla="*/ 553913 h 553913"/>
              <a:gd name="connsiteX0" fmla="*/ 67665 w 204409"/>
              <a:gd name="connsiteY0" fmla="*/ 525338 h 530335"/>
              <a:gd name="connsiteX1" fmla="*/ 0 w 204409"/>
              <a:gd name="connsiteY1" fmla="*/ 0 h 530335"/>
              <a:gd name="connsiteX2" fmla="*/ 204409 w 204409"/>
              <a:gd name="connsiteY2" fmla="*/ 530335 h 530335"/>
              <a:gd name="connsiteX3" fmla="*/ 67665 w 204409"/>
              <a:gd name="connsiteY3" fmla="*/ 525338 h 530335"/>
              <a:gd name="connsiteX0" fmla="*/ 67665 w 192503"/>
              <a:gd name="connsiteY0" fmla="*/ 525338 h 525338"/>
              <a:gd name="connsiteX1" fmla="*/ 0 w 192503"/>
              <a:gd name="connsiteY1" fmla="*/ 0 h 525338"/>
              <a:gd name="connsiteX2" fmla="*/ 192503 w 192503"/>
              <a:gd name="connsiteY2" fmla="*/ 506522 h 525338"/>
              <a:gd name="connsiteX3" fmla="*/ 67665 w 192503"/>
              <a:gd name="connsiteY3" fmla="*/ 525338 h 52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3" h="525338">
                <a:moveTo>
                  <a:pt x="67665" y="525338"/>
                </a:moveTo>
                <a:lnTo>
                  <a:pt x="0" y="0"/>
                </a:lnTo>
                <a:lnTo>
                  <a:pt x="192503" y="506522"/>
                </a:lnTo>
                <a:lnTo>
                  <a:pt x="67665" y="525338"/>
                </a:lnTo>
                <a:close/>
              </a:path>
            </a:pathLst>
          </a:cu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294032" y="159144"/>
            <a:ext cx="8568952" cy="6552728"/>
          </a:xfrm>
          <a:prstGeom prst="ellipse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rgbClr val="66FFFF">
                  <a:alpha val="25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Elipse"/>
          <p:cNvSpPr/>
          <p:nvPr/>
        </p:nvSpPr>
        <p:spPr>
          <a:xfrm>
            <a:off x="1706428" y="2492896"/>
            <a:ext cx="1800200" cy="180020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tx1"/>
              </a:gs>
              <a:gs pos="1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heurón"/>
          <p:cNvSpPr/>
          <p:nvPr/>
        </p:nvSpPr>
        <p:spPr>
          <a:xfrm rot="10800000">
            <a:off x="2813932" y="2996952"/>
            <a:ext cx="3197736" cy="387660"/>
          </a:xfrm>
          <a:prstGeom prst="chevron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rgbClr val="B88300"/>
              </a:gs>
              <a:gs pos="100000">
                <a:schemeClr val="accent1">
                  <a:tint val="23500"/>
                  <a:satMod val="160000"/>
                  <a:alpha val="59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3074580" y="3429000"/>
            <a:ext cx="3240360" cy="432048"/>
          </a:xfrm>
          <a:prstGeom prst="chevron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rgbClr val="92D050">
                  <a:alpha val="45000"/>
                </a:srgbClr>
              </a:gs>
              <a:gs pos="100000">
                <a:schemeClr val="accent1">
                  <a:tint val="23500"/>
                  <a:satMod val="160000"/>
                  <a:alpha val="59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13 Forma libre"/>
          <p:cNvSpPr/>
          <p:nvPr/>
        </p:nvSpPr>
        <p:spPr>
          <a:xfrm flipH="1" flipV="1">
            <a:off x="2786548" y="3822805"/>
            <a:ext cx="3429000" cy="1910451"/>
          </a:xfrm>
          <a:custGeom>
            <a:avLst/>
            <a:gdLst>
              <a:gd name="connsiteX0" fmla="*/ 0 w 3703320"/>
              <a:gd name="connsiteY0" fmla="*/ 1509502 h 1966702"/>
              <a:gd name="connsiteX1" fmla="*/ 1173480 w 3703320"/>
              <a:gd name="connsiteY1" fmla="*/ 198862 h 1966702"/>
              <a:gd name="connsiteX2" fmla="*/ 1325880 w 3703320"/>
              <a:gd name="connsiteY2" fmla="*/ 122662 h 1966702"/>
              <a:gd name="connsiteX3" fmla="*/ 1447800 w 3703320"/>
              <a:gd name="connsiteY3" fmla="*/ 107422 h 1966702"/>
              <a:gd name="connsiteX4" fmla="*/ 1600200 w 3703320"/>
              <a:gd name="connsiteY4" fmla="*/ 76942 h 1966702"/>
              <a:gd name="connsiteX5" fmla="*/ 1722120 w 3703320"/>
              <a:gd name="connsiteY5" fmla="*/ 46462 h 1966702"/>
              <a:gd name="connsiteX6" fmla="*/ 1844040 w 3703320"/>
              <a:gd name="connsiteY6" fmla="*/ 31222 h 1966702"/>
              <a:gd name="connsiteX7" fmla="*/ 1950720 w 3703320"/>
              <a:gd name="connsiteY7" fmla="*/ 742 h 1966702"/>
              <a:gd name="connsiteX8" fmla="*/ 1981200 w 3703320"/>
              <a:gd name="connsiteY8" fmla="*/ 742 h 1966702"/>
              <a:gd name="connsiteX9" fmla="*/ 2849880 w 3703320"/>
              <a:gd name="connsiteY9" fmla="*/ 153142 h 1966702"/>
              <a:gd name="connsiteX10" fmla="*/ 2971800 w 3703320"/>
              <a:gd name="connsiteY10" fmla="*/ 214102 h 1966702"/>
              <a:gd name="connsiteX11" fmla="*/ 3703320 w 3703320"/>
              <a:gd name="connsiteY11" fmla="*/ 1631422 h 1966702"/>
              <a:gd name="connsiteX12" fmla="*/ 2743200 w 3703320"/>
              <a:gd name="connsiteY12" fmla="*/ 640822 h 1966702"/>
              <a:gd name="connsiteX13" fmla="*/ 2011680 w 3703320"/>
              <a:gd name="connsiteY13" fmla="*/ 503662 h 1966702"/>
              <a:gd name="connsiteX14" fmla="*/ 1463040 w 3703320"/>
              <a:gd name="connsiteY14" fmla="*/ 656062 h 1966702"/>
              <a:gd name="connsiteX15" fmla="*/ 640080 w 3703320"/>
              <a:gd name="connsiteY15" fmla="*/ 1966702 h 1966702"/>
              <a:gd name="connsiteX16" fmla="*/ 0 w 3703320"/>
              <a:gd name="connsiteY16" fmla="*/ 1509502 h 1966702"/>
              <a:gd name="connsiteX0" fmla="*/ 0 w 3703320"/>
              <a:gd name="connsiteY0" fmla="*/ 1509502 h 1966702"/>
              <a:gd name="connsiteX1" fmla="*/ 624840 w 3703320"/>
              <a:gd name="connsiteY1" fmla="*/ 701782 h 1966702"/>
              <a:gd name="connsiteX2" fmla="*/ 1325880 w 3703320"/>
              <a:gd name="connsiteY2" fmla="*/ 122662 h 1966702"/>
              <a:gd name="connsiteX3" fmla="*/ 1447800 w 3703320"/>
              <a:gd name="connsiteY3" fmla="*/ 107422 h 1966702"/>
              <a:gd name="connsiteX4" fmla="*/ 1600200 w 3703320"/>
              <a:gd name="connsiteY4" fmla="*/ 76942 h 1966702"/>
              <a:gd name="connsiteX5" fmla="*/ 1722120 w 3703320"/>
              <a:gd name="connsiteY5" fmla="*/ 46462 h 1966702"/>
              <a:gd name="connsiteX6" fmla="*/ 1844040 w 3703320"/>
              <a:gd name="connsiteY6" fmla="*/ 31222 h 1966702"/>
              <a:gd name="connsiteX7" fmla="*/ 1950720 w 3703320"/>
              <a:gd name="connsiteY7" fmla="*/ 742 h 1966702"/>
              <a:gd name="connsiteX8" fmla="*/ 1981200 w 3703320"/>
              <a:gd name="connsiteY8" fmla="*/ 742 h 1966702"/>
              <a:gd name="connsiteX9" fmla="*/ 2849880 w 3703320"/>
              <a:gd name="connsiteY9" fmla="*/ 153142 h 1966702"/>
              <a:gd name="connsiteX10" fmla="*/ 2971800 w 3703320"/>
              <a:gd name="connsiteY10" fmla="*/ 214102 h 1966702"/>
              <a:gd name="connsiteX11" fmla="*/ 3703320 w 3703320"/>
              <a:gd name="connsiteY11" fmla="*/ 1631422 h 1966702"/>
              <a:gd name="connsiteX12" fmla="*/ 2743200 w 3703320"/>
              <a:gd name="connsiteY12" fmla="*/ 640822 h 1966702"/>
              <a:gd name="connsiteX13" fmla="*/ 2011680 w 3703320"/>
              <a:gd name="connsiteY13" fmla="*/ 503662 h 1966702"/>
              <a:gd name="connsiteX14" fmla="*/ 1463040 w 3703320"/>
              <a:gd name="connsiteY14" fmla="*/ 656062 h 1966702"/>
              <a:gd name="connsiteX15" fmla="*/ 640080 w 3703320"/>
              <a:gd name="connsiteY15" fmla="*/ 1966702 h 1966702"/>
              <a:gd name="connsiteX16" fmla="*/ 0 w 3703320"/>
              <a:gd name="connsiteY16" fmla="*/ 1509502 h 1966702"/>
              <a:gd name="connsiteX0" fmla="*/ 0 w 3703320"/>
              <a:gd name="connsiteY0" fmla="*/ 1509502 h 1966702"/>
              <a:gd name="connsiteX1" fmla="*/ 624840 w 3703320"/>
              <a:gd name="connsiteY1" fmla="*/ 701782 h 1966702"/>
              <a:gd name="connsiteX2" fmla="*/ 1051560 w 3703320"/>
              <a:gd name="connsiteY2" fmla="*/ 351262 h 1966702"/>
              <a:gd name="connsiteX3" fmla="*/ 1447800 w 3703320"/>
              <a:gd name="connsiteY3" fmla="*/ 107422 h 1966702"/>
              <a:gd name="connsiteX4" fmla="*/ 1600200 w 3703320"/>
              <a:gd name="connsiteY4" fmla="*/ 76942 h 1966702"/>
              <a:gd name="connsiteX5" fmla="*/ 1722120 w 3703320"/>
              <a:gd name="connsiteY5" fmla="*/ 46462 h 1966702"/>
              <a:gd name="connsiteX6" fmla="*/ 1844040 w 3703320"/>
              <a:gd name="connsiteY6" fmla="*/ 31222 h 1966702"/>
              <a:gd name="connsiteX7" fmla="*/ 1950720 w 3703320"/>
              <a:gd name="connsiteY7" fmla="*/ 742 h 1966702"/>
              <a:gd name="connsiteX8" fmla="*/ 1981200 w 3703320"/>
              <a:gd name="connsiteY8" fmla="*/ 742 h 1966702"/>
              <a:gd name="connsiteX9" fmla="*/ 2849880 w 3703320"/>
              <a:gd name="connsiteY9" fmla="*/ 153142 h 1966702"/>
              <a:gd name="connsiteX10" fmla="*/ 2971800 w 3703320"/>
              <a:gd name="connsiteY10" fmla="*/ 214102 h 1966702"/>
              <a:gd name="connsiteX11" fmla="*/ 3703320 w 3703320"/>
              <a:gd name="connsiteY11" fmla="*/ 1631422 h 1966702"/>
              <a:gd name="connsiteX12" fmla="*/ 2743200 w 3703320"/>
              <a:gd name="connsiteY12" fmla="*/ 640822 h 1966702"/>
              <a:gd name="connsiteX13" fmla="*/ 2011680 w 3703320"/>
              <a:gd name="connsiteY13" fmla="*/ 503662 h 1966702"/>
              <a:gd name="connsiteX14" fmla="*/ 1463040 w 3703320"/>
              <a:gd name="connsiteY14" fmla="*/ 656062 h 1966702"/>
              <a:gd name="connsiteX15" fmla="*/ 640080 w 3703320"/>
              <a:gd name="connsiteY15" fmla="*/ 1966702 h 1966702"/>
              <a:gd name="connsiteX16" fmla="*/ 0 w 3703320"/>
              <a:gd name="connsiteY16" fmla="*/ 1509502 h 1966702"/>
              <a:gd name="connsiteX0" fmla="*/ 0 w 3703320"/>
              <a:gd name="connsiteY0" fmla="*/ 1509502 h 1966702"/>
              <a:gd name="connsiteX1" fmla="*/ 1051560 w 3703320"/>
              <a:gd name="connsiteY1" fmla="*/ 351262 h 1966702"/>
              <a:gd name="connsiteX2" fmla="*/ 1447800 w 3703320"/>
              <a:gd name="connsiteY2" fmla="*/ 107422 h 1966702"/>
              <a:gd name="connsiteX3" fmla="*/ 1600200 w 3703320"/>
              <a:gd name="connsiteY3" fmla="*/ 76942 h 1966702"/>
              <a:gd name="connsiteX4" fmla="*/ 1722120 w 3703320"/>
              <a:gd name="connsiteY4" fmla="*/ 46462 h 1966702"/>
              <a:gd name="connsiteX5" fmla="*/ 1844040 w 3703320"/>
              <a:gd name="connsiteY5" fmla="*/ 31222 h 1966702"/>
              <a:gd name="connsiteX6" fmla="*/ 1950720 w 3703320"/>
              <a:gd name="connsiteY6" fmla="*/ 742 h 1966702"/>
              <a:gd name="connsiteX7" fmla="*/ 1981200 w 3703320"/>
              <a:gd name="connsiteY7" fmla="*/ 742 h 1966702"/>
              <a:gd name="connsiteX8" fmla="*/ 2849880 w 3703320"/>
              <a:gd name="connsiteY8" fmla="*/ 153142 h 1966702"/>
              <a:gd name="connsiteX9" fmla="*/ 2971800 w 3703320"/>
              <a:gd name="connsiteY9" fmla="*/ 214102 h 1966702"/>
              <a:gd name="connsiteX10" fmla="*/ 3703320 w 3703320"/>
              <a:gd name="connsiteY10" fmla="*/ 1631422 h 1966702"/>
              <a:gd name="connsiteX11" fmla="*/ 2743200 w 3703320"/>
              <a:gd name="connsiteY11" fmla="*/ 640822 h 1966702"/>
              <a:gd name="connsiteX12" fmla="*/ 2011680 w 3703320"/>
              <a:gd name="connsiteY12" fmla="*/ 503662 h 1966702"/>
              <a:gd name="connsiteX13" fmla="*/ 1463040 w 3703320"/>
              <a:gd name="connsiteY13" fmla="*/ 656062 h 1966702"/>
              <a:gd name="connsiteX14" fmla="*/ 640080 w 3703320"/>
              <a:gd name="connsiteY14" fmla="*/ 1966702 h 1966702"/>
              <a:gd name="connsiteX15" fmla="*/ 0 w 3703320"/>
              <a:gd name="connsiteY15" fmla="*/ 1509502 h 1966702"/>
              <a:gd name="connsiteX0" fmla="*/ 0 w 3703320"/>
              <a:gd name="connsiteY0" fmla="*/ 1509502 h 1966702"/>
              <a:gd name="connsiteX1" fmla="*/ 1447800 w 3703320"/>
              <a:gd name="connsiteY1" fmla="*/ 107422 h 1966702"/>
              <a:gd name="connsiteX2" fmla="*/ 1600200 w 3703320"/>
              <a:gd name="connsiteY2" fmla="*/ 76942 h 1966702"/>
              <a:gd name="connsiteX3" fmla="*/ 1722120 w 3703320"/>
              <a:gd name="connsiteY3" fmla="*/ 46462 h 1966702"/>
              <a:gd name="connsiteX4" fmla="*/ 1844040 w 3703320"/>
              <a:gd name="connsiteY4" fmla="*/ 31222 h 1966702"/>
              <a:gd name="connsiteX5" fmla="*/ 1950720 w 3703320"/>
              <a:gd name="connsiteY5" fmla="*/ 742 h 1966702"/>
              <a:gd name="connsiteX6" fmla="*/ 1981200 w 3703320"/>
              <a:gd name="connsiteY6" fmla="*/ 742 h 1966702"/>
              <a:gd name="connsiteX7" fmla="*/ 2849880 w 3703320"/>
              <a:gd name="connsiteY7" fmla="*/ 153142 h 1966702"/>
              <a:gd name="connsiteX8" fmla="*/ 2971800 w 3703320"/>
              <a:gd name="connsiteY8" fmla="*/ 214102 h 1966702"/>
              <a:gd name="connsiteX9" fmla="*/ 3703320 w 3703320"/>
              <a:gd name="connsiteY9" fmla="*/ 1631422 h 1966702"/>
              <a:gd name="connsiteX10" fmla="*/ 2743200 w 3703320"/>
              <a:gd name="connsiteY10" fmla="*/ 640822 h 1966702"/>
              <a:gd name="connsiteX11" fmla="*/ 2011680 w 3703320"/>
              <a:gd name="connsiteY11" fmla="*/ 503662 h 1966702"/>
              <a:gd name="connsiteX12" fmla="*/ 1463040 w 3703320"/>
              <a:gd name="connsiteY12" fmla="*/ 656062 h 1966702"/>
              <a:gd name="connsiteX13" fmla="*/ 640080 w 3703320"/>
              <a:gd name="connsiteY13" fmla="*/ 1966702 h 1966702"/>
              <a:gd name="connsiteX14" fmla="*/ 0 w 3703320"/>
              <a:gd name="connsiteY14" fmla="*/ 1509502 h 1966702"/>
              <a:gd name="connsiteX0" fmla="*/ 0 w 3703320"/>
              <a:gd name="connsiteY0" fmla="*/ 1509502 h 1966702"/>
              <a:gd name="connsiteX1" fmla="*/ 1600200 w 3703320"/>
              <a:gd name="connsiteY1" fmla="*/ 76942 h 1966702"/>
              <a:gd name="connsiteX2" fmla="*/ 1722120 w 3703320"/>
              <a:gd name="connsiteY2" fmla="*/ 46462 h 1966702"/>
              <a:gd name="connsiteX3" fmla="*/ 1844040 w 3703320"/>
              <a:gd name="connsiteY3" fmla="*/ 31222 h 1966702"/>
              <a:gd name="connsiteX4" fmla="*/ 1950720 w 3703320"/>
              <a:gd name="connsiteY4" fmla="*/ 742 h 1966702"/>
              <a:gd name="connsiteX5" fmla="*/ 1981200 w 3703320"/>
              <a:gd name="connsiteY5" fmla="*/ 742 h 1966702"/>
              <a:gd name="connsiteX6" fmla="*/ 2849880 w 3703320"/>
              <a:gd name="connsiteY6" fmla="*/ 153142 h 1966702"/>
              <a:gd name="connsiteX7" fmla="*/ 2971800 w 3703320"/>
              <a:gd name="connsiteY7" fmla="*/ 214102 h 1966702"/>
              <a:gd name="connsiteX8" fmla="*/ 3703320 w 3703320"/>
              <a:gd name="connsiteY8" fmla="*/ 1631422 h 1966702"/>
              <a:gd name="connsiteX9" fmla="*/ 2743200 w 3703320"/>
              <a:gd name="connsiteY9" fmla="*/ 640822 h 1966702"/>
              <a:gd name="connsiteX10" fmla="*/ 2011680 w 3703320"/>
              <a:gd name="connsiteY10" fmla="*/ 503662 h 1966702"/>
              <a:gd name="connsiteX11" fmla="*/ 1463040 w 3703320"/>
              <a:gd name="connsiteY11" fmla="*/ 656062 h 1966702"/>
              <a:gd name="connsiteX12" fmla="*/ 640080 w 3703320"/>
              <a:gd name="connsiteY12" fmla="*/ 1966702 h 1966702"/>
              <a:gd name="connsiteX13" fmla="*/ 0 w 3703320"/>
              <a:gd name="connsiteY13" fmla="*/ 1509502 h 1966702"/>
              <a:gd name="connsiteX0" fmla="*/ 0 w 3703320"/>
              <a:gd name="connsiteY0" fmla="*/ 1509502 h 1966702"/>
              <a:gd name="connsiteX1" fmla="*/ 1722120 w 3703320"/>
              <a:gd name="connsiteY1" fmla="*/ 46462 h 1966702"/>
              <a:gd name="connsiteX2" fmla="*/ 1844040 w 3703320"/>
              <a:gd name="connsiteY2" fmla="*/ 31222 h 1966702"/>
              <a:gd name="connsiteX3" fmla="*/ 1950720 w 3703320"/>
              <a:gd name="connsiteY3" fmla="*/ 742 h 1966702"/>
              <a:gd name="connsiteX4" fmla="*/ 1981200 w 3703320"/>
              <a:gd name="connsiteY4" fmla="*/ 742 h 1966702"/>
              <a:gd name="connsiteX5" fmla="*/ 2849880 w 3703320"/>
              <a:gd name="connsiteY5" fmla="*/ 153142 h 1966702"/>
              <a:gd name="connsiteX6" fmla="*/ 2971800 w 3703320"/>
              <a:gd name="connsiteY6" fmla="*/ 214102 h 1966702"/>
              <a:gd name="connsiteX7" fmla="*/ 3703320 w 3703320"/>
              <a:gd name="connsiteY7" fmla="*/ 1631422 h 1966702"/>
              <a:gd name="connsiteX8" fmla="*/ 2743200 w 3703320"/>
              <a:gd name="connsiteY8" fmla="*/ 640822 h 1966702"/>
              <a:gd name="connsiteX9" fmla="*/ 2011680 w 3703320"/>
              <a:gd name="connsiteY9" fmla="*/ 503662 h 1966702"/>
              <a:gd name="connsiteX10" fmla="*/ 1463040 w 3703320"/>
              <a:gd name="connsiteY10" fmla="*/ 656062 h 1966702"/>
              <a:gd name="connsiteX11" fmla="*/ 640080 w 3703320"/>
              <a:gd name="connsiteY11" fmla="*/ 1966702 h 1966702"/>
              <a:gd name="connsiteX12" fmla="*/ 0 w 3703320"/>
              <a:gd name="connsiteY12" fmla="*/ 1509502 h 1966702"/>
              <a:gd name="connsiteX0" fmla="*/ 0 w 3703320"/>
              <a:gd name="connsiteY0" fmla="*/ 1509502 h 1966702"/>
              <a:gd name="connsiteX1" fmla="*/ 1844040 w 3703320"/>
              <a:gd name="connsiteY1" fmla="*/ 31222 h 1966702"/>
              <a:gd name="connsiteX2" fmla="*/ 1950720 w 3703320"/>
              <a:gd name="connsiteY2" fmla="*/ 742 h 1966702"/>
              <a:gd name="connsiteX3" fmla="*/ 1981200 w 3703320"/>
              <a:gd name="connsiteY3" fmla="*/ 742 h 1966702"/>
              <a:gd name="connsiteX4" fmla="*/ 2849880 w 3703320"/>
              <a:gd name="connsiteY4" fmla="*/ 153142 h 1966702"/>
              <a:gd name="connsiteX5" fmla="*/ 2971800 w 3703320"/>
              <a:gd name="connsiteY5" fmla="*/ 214102 h 1966702"/>
              <a:gd name="connsiteX6" fmla="*/ 3703320 w 3703320"/>
              <a:gd name="connsiteY6" fmla="*/ 1631422 h 1966702"/>
              <a:gd name="connsiteX7" fmla="*/ 2743200 w 3703320"/>
              <a:gd name="connsiteY7" fmla="*/ 640822 h 1966702"/>
              <a:gd name="connsiteX8" fmla="*/ 2011680 w 3703320"/>
              <a:gd name="connsiteY8" fmla="*/ 503662 h 1966702"/>
              <a:gd name="connsiteX9" fmla="*/ 1463040 w 3703320"/>
              <a:gd name="connsiteY9" fmla="*/ 656062 h 1966702"/>
              <a:gd name="connsiteX10" fmla="*/ 640080 w 3703320"/>
              <a:gd name="connsiteY10" fmla="*/ 1966702 h 1966702"/>
              <a:gd name="connsiteX11" fmla="*/ 0 w 3703320"/>
              <a:gd name="connsiteY11" fmla="*/ 1509502 h 1966702"/>
              <a:gd name="connsiteX0" fmla="*/ 0 w 3703320"/>
              <a:gd name="connsiteY0" fmla="*/ 1509502 h 1966702"/>
              <a:gd name="connsiteX1" fmla="*/ 1950720 w 3703320"/>
              <a:gd name="connsiteY1" fmla="*/ 742 h 1966702"/>
              <a:gd name="connsiteX2" fmla="*/ 1981200 w 3703320"/>
              <a:gd name="connsiteY2" fmla="*/ 742 h 1966702"/>
              <a:gd name="connsiteX3" fmla="*/ 2849880 w 3703320"/>
              <a:gd name="connsiteY3" fmla="*/ 153142 h 1966702"/>
              <a:gd name="connsiteX4" fmla="*/ 2971800 w 3703320"/>
              <a:gd name="connsiteY4" fmla="*/ 214102 h 1966702"/>
              <a:gd name="connsiteX5" fmla="*/ 3703320 w 3703320"/>
              <a:gd name="connsiteY5" fmla="*/ 1631422 h 1966702"/>
              <a:gd name="connsiteX6" fmla="*/ 2743200 w 3703320"/>
              <a:gd name="connsiteY6" fmla="*/ 640822 h 1966702"/>
              <a:gd name="connsiteX7" fmla="*/ 2011680 w 3703320"/>
              <a:gd name="connsiteY7" fmla="*/ 503662 h 1966702"/>
              <a:gd name="connsiteX8" fmla="*/ 1463040 w 3703320"/>
              <a:gd name="connsiteY8" fmla="*/ 656062 h 1966702"/>
              <a:gd name="connsiteX9" fmla="*/ 640080 w 3703320"/>
              <a:gd name="connsiteY9" fmla="*/ 1966702 h 1966702"/>
              <a:gd name="connsiteX10" fmla="*/ 0 w 3703320"/>
              <a:gd name="connsiteY10" fmla="*/ 1509502 h 1966702"/>
              <a:gd name="connsiteX0" fmla="*/ 0 w 3703320"/>
              <a:gd name="connsiteY0" fmla="*/ 1585345 h 2042545"/>
              <a:gd name="connsiteX1" fmla="*/ 1950720 w 3703320"/>
              <a:gd name="connsiteY1" fmla="*/ 76585 h 2042545"/>
              <a:gd name="connsiteX2" fmla="*/ 2849880 w 3703320"/>
              <a:gd name="connsiteY2" fmla="*/ 228985 h 2042545"/>
              <a:gd name="connsiteX3" fmla="*/ 2971800 w 3703320"/>
              <a:gd name="connsiteY3" fmla="*/ 289945 h 2042545"/>
              <a:gd name="connsiteX4" fmla="*/ 3703320 w 3703320"/>
              <a:gd name="connsiteY4" fmla="*/ 1707265 h 2042545"/>
              <a:gd name="connsiteX5" fmla="*/ 2743200 w 3703320"/>
              <a:gd name="connsiteY5" fmla="*/ 716665 h 2042545"/>
              <a:gd name="connsiteX6" fmla="*/ 2011680 w 3703320"/>
              <a:gd name="connsiteY6" fmla="*/ 579505 h 2042545"/>
              <a:gd name="connsiteX7" fmla="*/ 1463040 w 3703320"/>
              <a:gd name="connsiteY7" fmla="*/ 731905 h 2042545"/>
              <a:gd name="connsiteX8" fmla="*/ 640080 w 3703320"/>
              <a:gd name="connsiteY8" fmla="*/ 2042545 h 2042545"/>
              <a:gd name="connsiteX9" fmla="*/ 0 w 3703320"/>
              <a:gd name="connsiteY9" fmla="*/ 1585345 h 2042545"/>
              <a:gd name="connsiteX0" fmla="*/ 0 w 3703320"/>
              <a:gd name="connsiteY0" fmla="*/ 1609842 h 2067042"/>
              <a:gd name="connsiteX1" fmla="*/ 1950720 w 3703320"/>
              <a:gd name="connsiteY1" fmla="*/ 101082 h 2067042"/>
              <a:gd name="connsiteX2" fmla="*/ 2971800 w 3703320"/>
              <a:gd name="connsiteY2" fmla="*/ 314442 h 2067042"/>
              <a:gd name="connsiteX3" fmla="*/ 3703320 w 3703320"/>
              <a:gd name="connsiteY3" fmla="*/ 1731762 h 2067042"/>
              <a:gd name="connsiteX4" fmla="*/ 2743200 w 3703320"/>
              <a:gd name="connsiteY4" fmla="*/ 741162 h 2067042"/>
              <a:gd name="connsiteX5" fmla="*/ 2011680 w 3703320"/>
              <a:gd name="connsiteY5" fmla="*/ 604002 h 2067042"/>
              <a:gd name="connsiteX6" fmla="*/ 1463040 w 3703320"/>
              <a:gd name="connsiteY6" fmla="*/ 756402 h 2067042"/>
              <a:gd name="connsiteX7" fmla="*/ 640080 w 3703320"/>
              <a:gd name="connsiteY7" fmla="*/ 2067042 h 2067042"/>
              <a:gd name="connsiteX8" fmla="*/ 0 w 3703320"/>
              <a:gd name="connsiteY8" fmla="*/ 1609842 h 2067042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743200 w 3703320"/>
              <a:gd name="connsiteY3" fmla="*/ 640378 h 1966258"/>
              <a:gd name="connsiteX4" fmla="*/ 2011680 w 3703320"/>
              <a:gd name="connsiteY4" fmla="*/ 503218 h 1966258"/>
              <a:gd name="connsiteX5" fmla="*/ 1463040 w 3703320"/>
              <a:gd name="connsiteY5" fmla="*/ 655618 h 1966258"/>
              <a:gd name="connsiteX6" fmla="*/ 640080 w 3703320"/>
              <a:gd name="connsiteY6" fmla="*/ 1966258 h 1966258"/>
              <a:gd name="connsiteX7" fmla="*/ 0 w 3703320"/>
              <a:gd name="connsiteY7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743200 w 3703320"/>
              <a:gd name="connsiteY3" fmla="*/ 640378 h 1966258"/>
              <a:gd name="connsiteX4" fmla="*/ 2011680 w 3703320"/>
              <a:gd name="connsiteY4" fmla="*/ 503218 h 1966258"/>
              <a:gd name="connsiteX5" fmla="*/ 640080 w 3703320"/>
              <a:gd name="connsiteY5" fmla="*/ 1966258 h 1966258"/>
              <a:gd name="connsiteX6" fmla="*/ 0 w 3703320"/>
              <a:gd name="connsiteY6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011680 w 3703320"/>
              <a:gd name="connsiteY3" fmla="*/ 503218 h 1966258"/>
              <a:gd name="connsiteX4" fmla="*/ 640080 w 3703320"/>
              <a:gd name="connsiteY4" fmla="*/ 1966258 h 1966258"/>
              <a:gd name="connsiteX5" fmla="*/ 0 w 3703320"/>
              <a:gd name="connsiteY5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011680 w 3703320"/>
              <a:gd name="connsiteY3" fmla="*/ 503218 h 1966258"/>
              <a:gd name="connsiteX4" fmla="*/ 640080 w 3703320"/>
              <a:gd name="connsiteY4" fmla="*/ 1966258 h 1966258"/>
              <a:gd name="connsiteX5" fmla="*/ 0 w 3703320"/>
              <a:gd name="connsiteY5" fmla="*/ 1509058 h 1966258"/>
              <a:gd name="connsiteX0" fmla="*/ 0 w 3703320"/>
              <a:gd name="connsiteY0" fmla="*/ 1509058 h 1966258"/>
              <a:gd name="connsiteX1" fmla="*/ 1950720 w 3703320"/>
              <a:gd name="connsiteY1" fmla="*/ 298 h 1966258"/>
              <a:gd name="connsiteX2" fmla="*/ 3703320 w 3703320"/>
              <a:gd name="connsiteY2" fmla="*/ 1630978 h 1966258"/>
              <a:gd name="connsiteX3" fmla="*/ 2011680 w 3703320"/>
              <a:gd name="connsiteY3" fmla="*/ 503218 h 1966258"/>
              <a:gd name="connsiteX4" fmla="*/ 640080 w 3703320"/>
              <a:gd name="connsiteY4" fmla="*/ 1966258 h 1966258"/>
              <a:gd name="connsiteX5" fmla="*/ 0 w 3703320"/>
              <a:gd name="connsiteY5" fmla="*/ 1509058 h 1966258"/>
              <a:gd name="connsiteX0" fmla="*/ 0 w 3703320"/>
              <a:gd name="connsiteY0" fmla="*/ 1509058 h 1968204"/>
              <a:gd name="connsiteX1" fmla="*/ 1950720 w 3703320"/>
              <a:gd name="connsiteY1" fmla="*/ 298 h 1968204"/>
              <a:gd name="connsiteX2" fmla="*/ 3703320 w 3703320"/>
              <a:gd name="connsiteY2" fmla="*/ 1630978 h 1968204"/>
              <a:gd name="connsiteX3" fmla="*/ 2011680 w 3703320"/>
              <a:gd name="connsiteY3" fmla="*/ 503218 h 1968204"/>
              <a:gd name="connsiteX4" fmla="*/ 640080 w 3703320"/>
              <a:gd name="connsiteY4" fmla="*/ 1966258 h 1968204"/>
              <a:gd name="connsiteX5" fmla="*/ 0 w 3703320"/>
              <a:gd name="connsiteY5" fmla="*/ 1509058 h 1968204"/>
              <a:gd name="connsiteX0" fmla="*/ 0 w 3703320"/>
              <a:gd name="connsiteY0" fmla="*/ 1509058 h 1968204"/>
              <a:gd name="connsiteX1" fmla="*/ 1950720 w 3703320"/>
              <a:gd name="connsiteY1" fmla="*/ 298 h 1968204"/>
              <a:gd name="connsiteX2" fmla="*/ 3703320 w 3703320"/>
              <a:gd name="connsiteY2" fmla="*/ 1630978 h 1968204"/>
              <a:gd name="connsiteX3" fmla="*/ 2011680 w 3703320"/>
              <a:gd name="connsiteY3" fmla="*/ 503218 h 1968204"/>
              <a:gd name="connsiteX4" fmla="*/ 640080 w 3703320"/>
              <a:gd name="connsiteY4" fmla="*/ 1966258 h 1968204"/>
              <a:gd name="connsiteX5" fmla="*/ 0 w 3703320"/>
              <a:gd name="connsiteY5" fmla="*/ 1509058 h 1968204"/>
              <a:gd name="connsiteX0" fmla="*/ 0 w 3703320"/>
              <a:gd name="connsiteY0" fmla="*/ 1509140 h 1968286"/>
              <a:gd name="connsiteX1" fmla="*/ 1950720 w 3703320"/>
              <a:gd name="connsiteY1" fmla="*/ 380 h 1968286"/>
              <a:gd name="connsiteX2" fmla="*/ 3703320 w 3703320"/>
              <a:gd name="connsiteY2" fmla="*/ 1631060 h 1968286"/>
              <a:gd name="connsiteX3" fmla="*/ 2011680 w 3703320"/>
              <a:gd name="connsiteY3" fmla="*/ 503300 h 1968286"/>
              <a:gd name="connsiteX4" fmla="*/ 640080 w 3703320"/>
              <a:gd name="connsiteY4" fmla="*/ 1966340 h 1968286"/>
              <a:gd name="connsiteX5" fmla="*/ 0 w 3703320"/>
              <a:gd name="connsiteY5" fmla="*/ 1509140 h 1968286"/>
              <a:gd name="connsiteX0" fmla="*/ 0 w 3703320"/>
              <a:gd name="connsiteY0" fmla="*/ 1509140 h 1967565"/>
              <a:gd name="connsiteX1" fmla="*/ 1950720 w 3703320"/>
              <a:gd name="connsiteY1" fmla="*/ 380 h 1967565"/>
              <a:gd name="connsiteX2" fmla="*/ 3703320 w 3703320"/>
              <a:gd name="connsiteY2" fmla="*/ 1631060 h 1967565"/>
              <a:gd name="connsiteX3" fmla="*/ 2011680 w 3703320"/>
              <a:gd name="connsiteY3" fmla="*/ 503300 h 1967565"/>
              <a:gd name="connsiteX4" fmla="*/ 640080 w 3703320"/>
              <a:gd name="connsiteY4" fmla="*/ 1966340 h 1967565"/>
              <a:gd name="connsiteX5" fmla="*/ 0 w 3703320"/>
              <a:gd name="connsiteY5" fmla="*/ 1509140 h 1967565"/>
              <a:gd name="connsiteX0" fmla="*/ 0 w 3703320"/>
              <a:gd name="connsiteY0" fmla="*/ 1509166 h 1967591"/>
              <a:gd name="connsiteX1" fmla="*/ 1950720 w 3703320"/>
              <a:gd name="connsiteY1" fmla="*/ 406 h 1967591"/>
              <a:gd name="connsiteX2" fmla="*/ 3703320 w 3703320"/>
              <a:gd name="connsiteY2" fmla="*/ 1631086 h 1967591"/>
              <a:gd name="connsiteX3" fmla="*/ 2011680 w 3703320"/>
              <a:gd name="connsiteY3" fmla="*/ 503326 h 1967591"/>
              <a:gd name="connsiteX4" fmla="*/ 640080 w 3703320"/>
              <a:gd name="connsiteY4" fmla="*/ 1966366 h 1967591"/>
              <a:gd name="connsiteX5" fmla="*/ 0 w 3703320"/>
              <a:gd name="connsiteY5" fmla="*/ 1509166 h 1967591"/>
              <a:gd name="connsiteX0" fmla="*/ 0 w 3703320"/>
              <a:gd name="connsiteY0" fmla="*/ 1509166 h 1906779"/>
              <a:gd name="connsiteX1" fmla="*/ 1950720 w 3703320"/>
              <a:gd name="connsiteY1" fmla="*/ 406 h 1906779"/>
              <a:gd name="connsiteX2" fmla="*/ 3703320 w 3703320"/>
              <a:gd name="connsiteY2" fmla="*/ 1631086 h 1906779"/>
              <a:gd name="connsiteX3" fmla="*/ 2011680 w 3703320"/>
              <a:gd name="connsiteY3" fmla="*/ 503326 h 1906779"/>
              <a:gd name="connsiteX4" fmla="*/ 548640 w 3703320"/>
              <a:gd name="connsiteY4" fmla="*/ 1905406 h 1906779"/>
              <a:gd name="connsiteX5" fmla="*/ 0 w 3703320"/>
              <a:gd name="connsiteY5" fmla="*/ 1509166 h 1906779"/>
              <a:gd name="connsiteX0" fmla="*/ 0 w 3703320"/>
              <a:gd name="connsiteY0" fmla="*/ 1509166 h 1906779"/>
              <a:gd name="connsiteX1" fmla="*/ 1950720 w 3703320"/>
              <a:gd name="connsiteY1" fmla="*/ 406 h 1906779"/>
              <a:gd name="connsiteX2" fmla="*/ 3703320 w 3703320"/>
              <a:gd name="connsiteY2" fmla="*/ 1631086 h 1906779"/>
              <a:gd name="connsiteX3" fmla="*/ 2011680 w 3703320"/>
              <a:gd name="connsiteY3" fmla="*/ 503326 h 1906779"/>
              <a:gd name="connsiteX4" fmla="*/ 548640 w 3703320"/>
              <a:gd name="connsiteY4" fmla="*/ 1905406 h 1906779"/>
              <a:gd name="connsiteX5" fmla="*/ 0 w 3703320"/>
              <a:gd name="connsiteY5" fmla="*/ 1509166 h 1906779"/>
              <a:gd name="connsiteX0" fmla="*/ 0 w 3703320"/>
              <a:gd name="connsiteY0" fmla="*/ 1509166 h 1906779"/>
              <a:gd name="connsiteX1" fmla="*/ 1950720 w 3703320"/>
              <a:gd name="connsiteY1" fmla="*/ 406 h 1906779"/>
              <a:gd name="connsiteX2" fmla="*/ 3703320 w 3703320"/>
              <a:gd name="connsiteY2" fmla="*/ 1631086 h 1906779"/>
              <a:gd name="connsiteX3" fmla="*/ 2011680 w 3703320"/>
              <a:gd name="connsiteY3" fmla="*/ 503326 h 1906779"/>
              <a:gd name="connsiteX4" fmla="*/ 548640 w 3703320"/>
              <a:gd name="connsiteY4" fmla="*/ 1905406 h 1906779"/>
              <a:gd name="connsiteX5" fmla="*/ 0 w 3703320"/>
              <a:gd name="connsiteY5" fmla="*/ 1509166 h 1906779"/>
              <a:gd name="connsiteX0" fmla="*/ 0 w 3429000"/>
              <a:gd name="connsiteY0" fmla="*/ 1513816 h 1986346"/>
              <a:gd name="connsiteX1" fmla="*/ 1950720 w 3429000"/>
              <a:gd name="connsiteY1" fmla="*/ 5056 h 1986346"/>
              <a:gd name="connsiteX2" fmla="*/ 3429000 w 3429000"/>
              <a:gd name="connsiteY2" fmla="*/ 1986256 h 1986346"/>
              <a:gd name="connsiteX3" fmla="*/ 2011680 w 3429000"/>
              <a:gd name="connsiteY3" fmla="*/ 507976 h 1986346"/>
              <a:gd name="connsiteX4" fmla="*/ 548640 w 3429000"/>
              <a:gd name="connsiteY4" fmla="*/ 1910056 h 1986346"/>
              <a:gd name="connsiteX5" fmla="*/ 0 w 3429000"/>
              <a:gd name="connsiteY5" fmla="*/ 1513816 h 1986346"/>
              <a:gd name="connsiteX0" fmla="*/ 0 w 3429000"/>
              <a:gd name="connsiteY0" fmla="*/ 1513816 h 1986346"/>
              <a:gd name="connsiteX1" fmla="*/ 1950720 w 3429000"/>
              <a:gd name="connsiteY1" fmla="*/ 5056 h 1986346"/>
              <a:gd name="connsiteX2" fmla="*/ 3429000 w 3429000"/>
              <a:gd name="connsiteY2" fmla="*/ 1986256 h 1986346"/>
              <a:gd name="connsiteX3" fmla="*/ 1905000 w 3429000"/>
              <a:gd name="connsiteY3" fmla="*/ 675616 h 1986346"/>
              <a:gd name="connsiteX4" fmla="*/ 548640 w 3429000"/>
              <a:gd name="connsiteY4" fmla="*/ 1910056 h 1986346"/>
              <a:gd name="connsiteX5" fmla="*/ 0 w 3429000"/>
              <a:gd name="connsiteY5" fmla="*/ 1513816 h 1986346"/>
              <a:gd name="connsiteX0" fmla="*/ 0 w 3429000"/>
              <a:gd name="connsiteY0" fmla="*/ 1407791 h 1880326"/>
              <a:gd name="connsiteX1" fmla="*/ 2103120 w 3429000"/>
              <a:gd name="connsiteY1" fmla="*/ 5711 h 1880326"/>
              <a:gd name="connsiteX2" fmla="*/ 3429000 w 3429000"/>
              <a:gd name="connsiteY2" fmla="*/ 1880231 h 1880326"/>
              <a:gd name="connsiteX3" fmla="*/ 1905000 w 3429000"/>
              <a:gd name="connsiteY3" fmla="*/ 569591 h 1880326"/>
              <a:gd name="connsiteX4" fmla="*/ 548640 w 3429000"/>
              <a:gd name="connsiteY4" fmla="*/ 1804031 h 1880326"/>
              <a:gd name="connsiteX5" fmla="*/ 0 w 3429000"/>
              <a:gd name="connsiteY5" fmla="*/ 1407791 h 1880326"/>
              <a:gd name="connsiteX0" fmla="*/ 0 w 3429000"/>
              <a:gd name="connsiteY0" fmla="*/ 1417923 h 1890458"/>
              <a:gd name="connsiteX1" fmla="*/ 2103120 w 3429000"/>
              <a:gd name="connsiteY1" fmla="*/ 15843 h 1890458"/>
              <a:gd name="connsiteX2" fmla="*/ 3429000 w 3429000"/>
              <a:gd name="connsiteY2" fmla="*/ 1890363 h 1890458"/>
              <a:gd name="connsiteX3" fmla="*/ 1905000 w 3429000"/>
              <a:gd name="connsiteY3" fmla="*/ 579723 h 1890458"/>
              <a:gd name="connsiteX4" fmla="*/ 548640 w 3429000"/>
              <a:gd name="connsiteY4" fmla="*/ 1814163 h 1890458"/>
              <a:gd name="connsiteX5" fmla="*/ 0 w 3429000"/>
              <a:gd name="connsiteY5" fmla="*/ 1417923 h 1890458"/>
              <a:gd name="connsiteX0" fmla="*/ 0 w 3429000"/>
              <a:gd name="connsiteY0" fmla="*/ 1437908 h 1910451"/>
              <a:gd name="connsiteX1" fmla="*/ 2103120 w 3429000"/>
              <a:gd name="connsiteY1" fmla="*/ 35828 h 1910451"/>
              <a:gd name="connsiteX2" fmla="*/ 3429000 w 3429000"/>
              <a:gd name="connsiteY2" fmla="*/ 1910348 h 1910451"/>
              <a:gd name="connsiteX3" fmla="*/ 1905000 w 3429000"/>
              <a:gd name="connsiteY3" fmla="*/ 599708 h 1910451"/>
              <a:gd name="connsiteX4" fmla="*/ 548640 w 3429000"/>
              <a:gd name="connsiteY4" fmla="*/ 1834148 h 1910451"/>
              <a:gd name="connsiteX5" fmla="*/ 0 w 3429000"/>
              <a:gd name="connsiteY5" fmla="*/ 1437908 h 191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1910451">
                <a:moveTo>
                  <a:pt x="0" y="1437908"/>
                </a:moveTo>
                <a:cubicBezTo>
                  <a:pt x="467360" y="706388"/>
                  <a:pt x="1074632" y="-191192"/>
                  <a:pt x="2103120" y="35828"/>
                </a:cubicBezTo>
                <a:cubicBezTo>
                  <a:pt x="3071162" y="249506"/>
                  <a:pt x="3418840" y="1925588"/>
                  <a:pt x="3429000" y="1910348"/>
                </a:cubicBezTo>
                <a:cubicBezTo>
                  <a:pt x="3429000" y="1915428"/>
                  <a:pt x="2651760" y="640348"/>
                  <a:pt x="1905000" y="599708"/>
                </a:cubicBezTo>
                <a:cubicBezTo>
                  <a:pt x="960120" y="645428"/>
                  <a:pt x="838200" y="1255028"/>
                  <a:pt x="548640" y="1834148"/>
                </a:cubicBezTo>
                <a:cubicBezTo>
                  <a:pt x="563880" y="1864628"/>
                  <a:pt x="0" y="1376948"/>
                  <a:pt x="0" y="1437908"/>
                </a:cubicBezTo>
                <a:close/>
              </a:path>
            </a:pathLst>
          </a:custGeom>
          <a:gradFill flip="none" rotWithShape="1">
            <a:gsLst>
              <a:gs pos="90000">
                <a:schemeClr val="bg1">
                  <a:alpha val="70000"/>
                </a:schemeClr>
              </a:gs>
              <a:gs pos="0">
                <a:schemeClr val="tx1">
                  <a:alpha val="20000"/>
                </a:schemeClr>
              </a:gs>
              <a:gs pos="15000">
                <a:srgbClr val="B88300">
                  <a:alpha val="61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orma libre"/>
          <p:cNvSpPr/>
          <p:nvPr/>
        </p:nvSpPr>
        <p:spPr>
          <a:xfrm flipH="1">
            <a:off x="2419364" y="3771710"/>
            <a:ext cx="192503" cy="525338"/>
          </a:xfrm>
          <a:custGeom>
            <a:avLst/>
            <a:gdLst>
              <a:gd name="connsiteX0" fmla="*/ 72427 w 190122"/>
              <a:gd name="connsiteY0" fmla="*/ 520575 h 520575"/>
              <a:gd name="connsiteX1" fmla="*/ 0 w 190122"/>
              <a:gd name="connsiteY1" fmla="*/ 0 h 520575"/>
              <a:gd name="connsiteX2" fmla="*/ 190122 w 190122"/>
              <a:gd name="connsiteY2" fmla="*/ 516048 h 520575"/>
              <a:gd name="connsiteX3" fmla="*/ 72427 w 190122"/>
              <a:gd name="connsiteY3" fmla="*/ 520575 h 520575"/>
              <a:gd name="connsiteX0" fmla="*/ 72427 w 204409"/>
              <a:gd name="connsiteY0" fmla="*/ 520575 h 530335"/>
              <a:gd name="connsiteX1" fmla="*/ 0 w 204409"/>
              <a:gd name="connsiteY1" fmla="*/ 0 h 530335"/>
              <a:gd name="connsiteX2" fmla="*/ 204409 w 204409"/>
              <a:gd name="connsiteY2" fmla="*/ 530335 h 530335"/>
              <a:gd name="connsiteX3" fmla="*/ 72427 w 204409"/>
              <a:gd name="connsiteY3" fmla="*/ 520575 h 530335"/>
              <a:gd name="connsiteX0" fmla="*/ 72427 w 204409"/>
              <a:gd name="connsiteY0" fmla="*/ 553913 h 553913"/>
              <a:gd name="connsiteX1" fmla="*/ 0 w 204409"/>
              <a:gd name="connsiteY1" fmla="*/ 0 h 553913"/>
              <a:gd name="connsiteX2" fmla="*/ 204409 w 204409"/>
              <a:gd name="connsiteY2" fmla="*/ 530335 h 553913"/>
              <a:gd name="connsiteX3" fmla="*/ 72427 w 204409"/>
              <a:gd name="connsiteY3" fmla="*/ 553913 h 553913"/>
              <a:gd name="connsiteX0" fmla="*/ 67665 w 204409"/>
              <a:gd name="connsiteY0" fmla="*/ 525338 h 530335"/>
              <a:gd name="connsiteX1" fmla="*/ 0 w 204409"/>
              <a:gd name="connsiteY1" fmla="*/ 0 h 530335"/>
              <a:gd name="connsiteX2" fmla="*/ 204409 w 204409"/>
              <a:gd name="connsiteY2" fmla="*/ 530335 h 530335"/>
              <a:gd name="connsiteX3" fmla="*/ 67665 w 204409"/>
              <a:gd name="connsiteY3" fmla="*/ 525338 h 530335"/>
              <a:gd name="connsiteX0" fmla="*/ 67665 w 192503"/>
              <a:gd name="connsiteY0" fmla="*/ 525338 h 525338"/>
              <a:gd name="connsiteX1" fmla="*/ 0 w 192503"/>
              <a:gd name="connsiteY1" fmla="*/ 0 h 525338"/>
              <a:gd name="connsiteX2" fmla="*/ 192503 w 192503"/>
              <a:gd name="connsiteY2" fmla="*/ 506522 h 525338"/>
              <a:gd name="connsiteX3" fmla="*/ 67665 w 192503"/>
              <a:gd name="connsiteY3" fmla="*/ 525338 h 52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3" h="525338">
                <a:moveTo>
                  <a:pt x="67665" y="525338"/>
                </a:moveTo>
                <a:lnTo>
                  <a:pt x="0" y="0"/>
                </a:lnTo>
                <a:lnTo>
                  <a:pt x="192503" y="506522"/>
                </a:lnTo>
                <a:lnTo>
                  <a:pt x="67665" y="525338"/>
                </a:lnTo>
                <a:close/>
              </a:path>
            </a:pathLst>
          </a:custGeom>
          <a:solidFill>
            <a:srgbClr val="B883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6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7" grpId="0" animBg="1"/>
      <p:bldP spid="20" grpId="0" animBg="1"/>
      <p:bldP spid="21" grpId="0" animBg="1"/>
      <p:bldP spid="8" grpId="0" animBg="1"/>
      <p:bldP spid="4" grpId="0" animBg="1"/>
      <p:bldP spid="12" grpId="0" animBg="1"/>
      <p:bldP spid="11" grpId="0" animBg="1"/>
      <p:bldP spid="1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936104"/>
          </a:xfrm>
        </p:spPr>
        <p:txBody>
          <a:bodyPr/>
          <a:lstStyle/>
          <a:p>
            <a:r>
              <a:rPr lang="es-ES" dirty="0" smtClean="0"/>
              <a:t>Sistema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Es un objeto complejo, cuyos componentes se relacionan con al menos algún otro componente.</a:t>
            </a:r>
          </a:p>
          <a:p>
            <a:r>
              <a:rPr lang="es-ES" dirty="0"/>
              <a:t>L</a:t>
            </a:r>
            <a:r>
              <a:rPr lang="es-ES" dirty="0" smtClean="0"/>
              <a:t>os sistemas tienen composición, estructura y entorno.</a:t>
            </a:r>
          </a:p>
          <a:p>
            <a:r>
              <a:rPr lang="es-ES" dirty="0" smtClean="0"/>
              <a:t>Los sistemas dinámicos evolucionan en el tiempo.</a:t>
            </a:r>
          </a:p>
          <a:p>
            <a:r>
              <a:rPr lang="es-ES" dirty="0" smtClean="0"/>
              <a:t>Los sistemas complejos son ENTES</a:t>
            </a:r>
          </a:p>
          <a:p>
            <a:pPr lvl="4"/>
            <a:r>
              <a:rPr lang="es-ES" sz="2800" dirty="0" smtClean="0"/>
              <a:t>Conectados</a:t>
            </a:r>
            <a:endParaRPr lang="es-ES" sz="2800" dirty="0"/>
          </a:p>
          <a:p>
            <a:pPr lvl="4"/>
            <a:r>
              <a:rPr lang="es-ES" sz="2800" dirty="0"/>
              <a:t>Interdependientes</a:t>
            </a:r>
          </a:p>
          <a:p>
            <a:pPr lvl="4"/>
            <a:r>
              <a:rPr lang="es-ES" sz="2800" dirty="0"/>
              <a:t>Diversos</a:t>
            </a:r>
          </a:p>
          <a:p>
            <a:pPr lvl="4"/>
            <a:r>
              <a:rPr lang="es-ES" sz="2800" dirty="0"/>
              <a:t>Adaptativos</a:t>
            </a:r>
          </a:p>
          <a:p>
            <a:pPr lvl="4"/>
            <a:r>
              <a:rPr lang="es-ES" sz="2800" dirty="0"/>
              <a:t>Dependientes del camino</a:t>
            </a:r>
          </a:p>
          <a:p>
            <a:pPr lvl="4"/>
            <a:r>
              <a:rPr lang="es-ES" sz="2800" dirty="0"/>
              <a:t>Emergentes</a:t>
            </a:r>
            <a:endParaRPr lang="es-ES" sz="2800" dirty="0" smtClean="0"/>
          </a:p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696753" y="6300028"/>
            <a:ext cx="682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 </a:t>
            </a:r>
            <a:r>
              <a:rPr lang="es-ES" dirty="0" smtClean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wikipedia.org/wiki/Teoría-general</a:t>
            </a:r>
            <a:r>
              <a:rPr lang="es-ES" dirty="0" smtClean="0"/>
              <a:t>-de-los-sistemas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71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Autopoiesis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es-ES" dirty="0" smtClean="0"/>
              <a:t>Sistema capaz de reproducirse y mantenerse por sí mismo.</a:t>
            </a:r>
          </a:p>
          <a:p>
            <a:r>
              <a:rPr lang="es-ES" dirty="0" smtClean="0"/>
              <a:t>Condición de existencia de los seres vivos en la continua producción de sí mismos</a:t>
            </a:r>
          </a:p>
          <a:p>
            <a:pPr lvl="2"/>
            <a:r>
              <a:rPr lang="es-ES" dirty="0" smtClean="0"/>
              <a:t>Propuesto por los Biólogos Humberto Maturana y Francisco Varela en 1972 para definir la química de auto-mantenimiento de la vida celular.</a:t>
            </a:r>
          </a:p>
          <a:p>
            <a:r>
              <a:rPr lang="es-ES" dirty="0" smtClean="0"/>
              <a:t>Concepto utilizado por la Teoría general de los Sistemas para comprender los procesos vitales y sociales.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4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39825"/>
          </a:xfrm>
        </p:spPr>
        <p:txBody>
          <a:bodyPr/>
          <a:lstStyle/>
          <a:p>
            <a:r>
              <a:rPr lang="es-ES" dirty="0" smtClean="0"/>
              <a:t>Convenciones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3284984"/>
            <a:ext cx="3456384" cy="2845941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T = Terapeuta</a:t>
            </a:r>
          </a:p>
          <a:p>
            <a:pPr marL="0" indent="0">
              <a:buNone/>
            </a:pPr>
            <a:r>
              <a:rPr lang="es-CO" dirty="0"/>
              <a:t>A = Adicto</a:t>
            </a:r>
          </a:p>
          <a:p>
            <a:pPr marL="0" indent="0">
              <a:buNone/>
            </a:pPr>
            <a:r>
              <a:rPr lang="es-CO" dirty="0"/>
              <a:t>F = Familiar</a:t>
            </a:r>
          </a:p>
          <a:p>
            <a:pPr marL="0" indent="0">
              <a:buNone/>
            </a:pPr>
            <a:r>
              <a:rPr lang="es-CO" dirty="0"/>
              <a:t>U = Usuario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95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46856" y="47667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9pPr>
          </a:lstStyle>
          <a:p>
            <a:r>
              <a:rPr lang="es-ES" dirty="0" smtClean="0"/>
              <a:t>Definición de Terapeuta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547664" y="1904529"/>
            <a:ext cx="6099992" cy="4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r>
              <a:rPr lang="es-ES" dirty="0" smtClean="0"/>
              <a:t>Un terapeuta es aquella persona con habilidades especiales obtenidas a través de la formación y de la experiencia, en una o más áreas de la asistencia sanitaria, que en su labor ofrece apoyo.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07173" y="6167274"/>
            <a:ext cx="46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 https://wikipedia.org/wiki/Terapeuta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64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935"/>
            <a:ext cx="8229600" cy="1139825"/>
          </a:xfrm>
        </p:spPr>
        <p:txBody>
          <a:bodyPr/>
          <a:lstStyle/>
          <a:p>
            <a:r>
              <a:rPr lang="es-ES" dirty="0" smtClean="0"/>
              <a:t>Terapeuta y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421"/>
            <a:ext cx="9144000" cy="4464843"/>
          </a:xfrm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568907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9pPr>
          </a:lstStyle>
          <a:p>
            <a:r>
              <a:rPr lang="es-ES" dirty="0" smtClean="0"/>
              <a:t>Relaciones consigo mismo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04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4963"/>
          </a:xfrm>
        </p:spPr>
        <p:txBody>
          <a:bodyPr/>
          <a:lstStyle/>
          <a:p>
            <a:r>
              <a:rPr lang="es-ES" dirty="0" smtClean="0"/>
              <a:t>Terapeuta y</a:t>
            </a:r>
            <a:br>
              <a:rPr lang="es-ES" dirty="0" smtClean="0"/>
            </a:br>
            <a:r>
              <a:rPr lang="es-ES" dirty="0" smtClean="0"/>
              <a:t>relaciones consigo mismo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844824"/>
            <a:ext cx="7128792" cy="4536504"/>
          </a:xfrm>
        </p:spPr>
        <p:txBody>
          <a:bodyPr>
            <a:normAutofit lnSpcReduction="10000"/>
          </a:bodyPr>
          <a:lstStyle/>
          <a:p>
            <a:r>
              <a:rPr lang="es-CO" dirty="0"/>
              <a:t>T debe estar primero bien consigo mismo, para luego poder trabajar con </a:t>
            </a:r>
            <a:r>
              <a:rPr lang="es-CO" dirty="0" smtClean="0"/>
              <a:t>otro.</a:t>
            </a:r>
            <a:endParaRPr lang="es-CO" dirty="0"/>
          </a:p>
          <a:p>
            <a:r>
              <a:rPr lang="es-CO" dirty="0" smtClean="0"/>
              <a:t>Cuando </a:t>
            </a:r>
            <a:r>
              <a:rPr lang="es-CO" dirty="0"/>
              <a:t>siento que no estoy dando lo que puedo dar, tengo que mirar dentro de mí, a ver que pasa.</a:t>
            </a:r>
          </a:p>
          <a:p>
            <a:r>
              <a:rPr lang="es-CO" dirty="0"/>
              <a:t>¿Cada cuanto vamos a terapia?. </a:t>
            </a:r>
          </a:p>
          <a:p>
            <a:r>
              <a:rPr lang="es-CO" dirty="0"/>
              <a:t>Si T siente que no puede ayudar, debe remitir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0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negro, azul en esquinas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 cerebro como agente de protección contra las adiccciones</Template>
  <TotalTime>517</TotalTime>
  <Words>1008</Words>
  <Application>Microsoft Office PowerPoint</Application>
  <PresentationFormat>Presentación en pantalla (4:3)</PresentationFormat>
  <Paragraphs>109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negro, azul en esquinas</vt:lpstr>
      <vt:lpstr>Terapeuta y Relación Terapéutica</vt:lpstr>
      <vt:lpstr>Palabras clave</vt:lpstr>
      <vt:lpstr>Presentación de PowerPoint</vt:lpstr>
      <vt:lpstr>Sistema</vt:lpstr>
      <vt:lpstr>Autopoiesis</vt:lpstr>
      <vt:lpstr>Convenciones</vt:lpstr>
      <vt:lpstr>Presentación de PowerPoint</vt:lpstr>
      <vt:lpstr>Terapeuta y</vt:lpstr>
      <vt:lpstr>Terapeuta y relaciones consigo mismo</vt:lpstr>
      <vt:lpstr>Terapeuta</vt:lpstr>
      <vt:lpstr>Relaciones Terapéuticas</vt:lpstr>
      <vt:lpstr>Relación terapéutica</vt:lpstr>
      <vt:lpstr>Relación terapéutica</vt:lpstr>
      <vt:lpstr>Relación terapéutica</vt:lpstr>
      <vt:lpstr>Relaciones terapéuticas y Cambio</vt:lpstr>
      <vt:lpstr>Relaciones terapéuticas y Cambio</vt:lpstr>
      <vt:lpstr>Relaciones terapéuticas y Sentir</vt:lpstr>
      <vt:lpstr>Relaciones terapéuticas y Sentir</vt:lpstr>
      <vt:lpstr>Relaciones terapéuticas y Ser</vt:lpstr>
      <vt:lpstr>Relaciones terapéuticas e Integración</vt:lpstr>
      <vt:lpstr>Relaciones terapéuticas y Autonomía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Terapeuta y Relación Terapéutica</dc:title>
  <dc:creator>pacho</dc:creator>
  <cp:lastModifiedBy>pacho</cp:lastModifiedBy>
  <cp:revision>41</cp:revision>
  <dcterms:created xsi:type="dcterms:W3CDTF">2015-07-26T06:31:22Z</dcterms:created>
  <dcterms:modified xsi:type="dcterms:W3CDTF">2015-08-11T21:38:49Z</dcterms:modified>
</cp:coreProperties>
</file>