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7E52-BACD-40C0-8753-4E39F9C4395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AEF2-6C7A-465A-898F-EECE05839F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k12.org/ck12/images?id=3394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dtech.mit.edu/pgt/pictures/LW1I_3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omp.uark.edu/~sboss/sic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ache.virtualtourist.com/4/4171437-A_little_dyke_Parc_National_des_Pyrenees_Occident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4288" y="6165304"/>
            <a:ext cx="1979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k12.org/ck12/images?id=3394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mages.sciencedaily.com/2008/01/080125100314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owardgrubb.co.uk/photos/orkney/rockstr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se-your-eyes.com/wp-content/uploads/2010/05/rocks-a-5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ulworth.com/images/LulworthCru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aider.mountunion.edu/~mcnaugma/images/Structures/3L95-20_SM-anticl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cademic.emporia.edu/aberjame/struc_geo/folds/fold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f.ydcdn.net/1.0.0.20/images/science/sync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12360" y="6453336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2.static.flickr.com/1129/543134041_2c5fd5e6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Aiden</dc:creator>
  <cp:lastModifiedBy>Aiden</cp:lastModifiedBy>
  <cp:revision>6</cp:revision>
  <dcterms:created xsi:type="dcterms:W3CDTF">2012-10-18T13:24:58Z</dcterms:created>
  <dcterms:modified xsi:type="dcterms:W3CDTF">2012-10-18T14:37:03Z</dcterms:modified>
</cp:coreProperties>
</file>