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2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275F-0FF2-2349-8FE1-DD61310E945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077-4C54-874E-9374-10C4A168A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3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275F-0FF2-2349-8FE1-DD61310E945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077-4C54-874E-9374-10C4A168A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3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275F-0FF2-2349-8FE1-DD61310E945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077-4C54-874E-9374-10C4A168A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275F-0FF2-2349-8FE1-DD61310E945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077-4C54-874E-9374-10C4A168A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5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275F-0FF2-2349-8FE1-DD61310E945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077-4C54-874E-9374-10C4A168A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275F-0FF2-2349-8FE1-DD61310E945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077-4C54-874E-9374-10C4A168A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275F-0FF2-2349-8FE1-DD61310E945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077-4C54-874E-9374-10C4A168A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1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275F-0FF2-2349-8FE1-DD61310E945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077-4C54-874E-9374-10C4A168A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275F-0FF2-2349-8FE1-DD61310E945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077-4C54-874E-9374-10C4A168A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4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275F-0FF2-2349-8FE1-DD61310E945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077-4C54-874E-9374-10C4A168A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9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275F-0FF2-2349-8FE1-DD61310E945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077-4C54-874E-9374-10C4A168A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9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5275F-0FF2-2349-8FE1-DD61310E945F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A077-4C54-874E-9374-10C4A168A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9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5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4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97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93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02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01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2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8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1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5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6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2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92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Macintosh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Concordia Publishing 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Senior Editor</dc:creator>
  <cp:lastModifiedBy>Senior Editor</cp:lastModifiedBy>
  <cp:revision>2</cp:revision>
  <dcterms:created xsi:type="dcterms:W3CDTF">2012-07-11T17:30:03Z</dcterms:created>
  <dcterms:modified xsi:type="dcterms:W3CDTF">2012-07-11T19:19:08Z</dcterms:modified>
</cp:coreProperties>
</file>