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.xml" ContentType="application/inkml+xml"/>
  <Override PartName="/ppt/tags/tag11.xml" ContentType="application/vnd.openxmlformats-officedocument.presentationml.tags+xml"/>
  <Override PartName="/ppt/ink/ink2.xml" ContentType="application/inkml+xml"/>
  <Override PartName="/ppt/tags/tag12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13.xml" ContentType="application/vnd.openxmlformats-officedocument.presentationml.tags+xml"/>
  <Override PartName="/ppt/ink/ink7.xml" ContentType="application/inkml+xml"/>
  <Override PartName="/ppt/tags/tag14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7.xml" ContentType="application/vnd.openxmlformats-officedocument.presentationml.tags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18.xml" ContentType="application/vnd.openxmlformats-officedocument.presentationml.tags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tags/tag19.xml" ContentType="application/vnd.openxmlformats-officedocument.presentationml.tags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tags/tag30.xml" ContentType="application/vnd.openxmlformats-officedocument.presentationml.tags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tags/tag42.xml" ContentType="application/vnd.openxmlformats-officedocument.presentationml.tags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tags/tag43.xml" ContentType="application/vnd.openxmlformats-officedocument.presentationml.tags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ink/ink181.xml" ContentType="application/inkml+xml"/>
  <Override PartName="/ppt/ink/ink182.xml" ContentType="application/inkml+xml"/>
  <Override PartName="/ppt/tags/tag52.xml" ContentType="application/vnd.openxmlformats-officedocument.presentationml.tags+xml"/>
  <Override PartName="/ppt/ink/ink183.xml" ContentType="application/inkml+xml"/>
  <Override PartName="/ppt/tags/tag53.xml" ContentType="application/vnd.openxmlformats-officedocument.presentationml.tags+xml"/>
  <Override PartName="/ppt/ink/ink1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5"/>
  </p:notesMasterIdLst>
  <p:sldIdLst>
    <p:sldId id="298" r:id="rId2"/>
    <p:sldId id="257" r:id="rId3"/>
    <p:sldId id="259" r:id="rId4"/>
    <p:sldId id="369" r:id="rId5"/>
    <p:sldId id="368" r:id="rId6"/>
    <p:sldId id="265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70" r:id="rId16"/>
    <p:sldId id="371" r:id="rId17"/>
    <p:sldId id="338" r:id="rId18"/>
    <p:sldId id="372" r:id="rId19"/>
    <p:sldId id="373" r:id="rId20"/>
    <p:sldId id="341" r:id="rId21"/>
    <p:sldId id="342" r:id="rId22"/>
    <p:sldId id="343" r:id="rId23"/>
    <p:sldId id="344" r:id="rId24"/>
    <p:sldId id="345" r:id="rId25"/>
    <p:sldId id="374" r:id="rId26"/>
    <p:sldId id="347" r:id="rId27"/>
    <p:sldId id="348" r:id="rId28"/>
    <p:sldId id="375" r:id="rId29"/>
    <p:sldId id="376" r:id="rId30"/>
    <p:sldId id="377" r:id="rId31"/>
    <p:sldId id="351" r:id="rId32"/>
    <p:sldId id="363" r:id="rId33"/>
    <p:sldId id="364" r:id="rId34"/>
    <p:sldId id="354" r:id="rId35"/>
    <p:sldId id="378" r:id="rId36"/>
    <p:sldId id="357" r:id="rId37"/>
    <p:sldId id="358" r:id="rId38"/>
    <p:sldId id="359" r:id="rId39"/>
    <p:sldId id="360" r:id="rId40"/>
    <p:sldId id="362" r:id="rId41"/>
    <p:sldId id="365" r:id="rId42"/>
    <p:sldId id="366" r:id="rId43"/>
    <p:sldId id="367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 Clements" initials="K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8" d="100"/>
          <a:sy n="78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D4C80-A7E3-492E-A34A-8A1439EB900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F5859-E777-41E4-BC45-6991205BED6B}">
      <dgm:prSet phldrT="[Text]"/>
      <dgm:spPr/>
      <dgm:t>
        <a:bodyPr/>
        <a:lstStyle/>
        <a:p>
          <a:r>
            <a:rPr lang="en-US" dirty="0" smtClean="0"/>
            <a:t>Isomers</a:t>
          </a:r>
          <a:endParaRPr lang="en-US" dirty="0"/>
        </a:p>
      </dgm:t>
    </dgm:pt>
    <dgm:pt modelId="{319CB30E-6AB4-4312-92E8-6C43E3F5AF75}" type="parTrans" cxnId="{D7AAACF9-0CB4-47A2-8055-69F9E43EF27A}">
      <dgm:prSet/>
      <dgm:spPr/>
      <dgm:t>
        <a:bodyPr/>
        <a:lstStyle/>
        <a:p>
          <a:endParaRPr lang="en-US"/>
        </a:p>
      </dgm:t>
    </dgm:pt>
    <dgm:pt modelId="{44A2CEF5-BC9A-4571-B611-778699F0F537}" type="sibTrans" cxnId="{D7AAACF9-0CB4-47A2-8055-69F9E43EF27A}">
      <dgm:prSet/>
      <dgm:spPr/>
      <dgm:t>
        <a:bodyPr/>
        <a:lstStyle/>
        <a:p>
          <a:endParaRPr lang="en-US"/>
        </a:p>
      </dgm:t>
    </dgm:pt>
    <dgm:pt modelId="{6DCEC8AE-ABAD-46ED-AD12-C41535731D9E}">
      <dgm:prSet phldrT="[Text]"/>
      <dgm:spPr/>
      <dgm:t>
        <a:bodyPr/>
        <a:lstStyle/>
        <a:p>
          <a:r>
            <a:rPr lang="en-US" dirty="0" err="1" smtClean="0"/>
            <a:t>Stereoiosomers</a:t>
          </a:r>
          <a:endParaRPr lang="en-US" dirty="0"/>
        </a:p>
      </dgm:t>
    </dgm:pt>
    <dgm:pt modelId="{D3C532B4-2C15-4262-BA3D-C449E29C1AE4}" type="parTrans" cxnId="{0A3CC954-0CD3-4E0C-A387-73729B1B051B}">
      <dgm:prSet/>
      <dgm:spPr/>
      <dgm:t>
        <a:bodyPr/>
        <a:lstStyle/>
        <a:p>
          <a:endParaRPr lang="en-US"/>
        </a:p>
      </dgm:t>
    </dgm:pt>
    <dgm:pt modelId="{0C0ED307-9AAA-4E07-8032-0FBAA356227B}" type="sibTrans" cxnId="{0A3CC954-0CD3-4E0C-A387-73729B1B051B}">
      <dgm:prSet/>
      <dgm:spPr/>
      <dgm:t>
        <a:bodyPr/>
        <a:lstStyle/>
        <a:p>
          <a:endParaRPr lang="en-US"/>
        </a:p>
      </dgm:t>
    </dgm:pt>
    <dgm:pt modelId="{43C3F1E7-9942-489F-B5C5-5F5D5BA049B1}">
      <dgm:prSet phldrT="[Text]"/>
      <dgm:spPr/>
      <dgm:t>
        <a:bodyPr/>
        <a:lstStyle/>
        <a:p>
          <a:r>
            <a:rPr lang="en-US" dirty="0" smtClean="0"/>
            <a:t>Conformers (</a:t>
          </a:r>
          <a:r>
            <a:rPr lang="en-US" dirty="0" err="1" smtClean="0"/>
            <a:t>Rotamers</a:t>
          </a:r>
          <a:r>
            <a:rPr lang="en-US" dirty="0" smtClean="0"/>
            <a:t>)</a:t>
          </a:r>
          <a:endParaRPr lang="en-US" dirty="0"/>
        </a:p>
      </dgm:t>
    </dgm:pt>
    <dgm:pt modelId="{9EFC9D9A-E05A-405D-99BA-6B764F7F04EE}" type="parTrans" cxnId="{DF30BEF5-D050-4EE6-AD82-A393EFE1065C}">
      <dgm:prSet/>
      <dgm:spPr/>
      <dgm:t>
        <a:bodyPr/>
        <a:lstStyle/>
        <a:p>
          <a:endParaRPr lang="en-US"/>
        </a:p>
      </dgm:t>
    </dgm:pt>
    <dgm:pt modelId="{2405C68A-B575-410A-93D1-DDAA33E4061F}" type="sibTrans" cxnId="{DF30BEF5-D050-4EE6-AD82-A393EFE1065C}">
      <dgm:prSet/>
      <dgm:spPr/>
      <dgm:t>
        <a:bodyPr/>
        <a:lstStyle/>
        <a:p>
          <a:endParaRPr lang="en-US"/>
        </a:p>
      </dgm:t>
    </dgm:pt>
    <dgm:pt modelId="{D939E9BA-9BC9-434A-B9C3-EE9F8FDF8A59}">
      <dgm:prSet phldrT="[Text]"/>
      <dgm:spPr/>
      <dgm:t>
        <a:bodyPr/>
        <a:lstStyle/>
        <a:p>
          <a:r>
            <a:rPr lang="en-US" dirty="0" err="1" smtClean="0"/>
            <a:t>Configurational</a:t>
          </a:r>
          <a:r>
            <a:rPr lang="en-US" dirty="0" smtClean="0"/>
            <a:t> </a:t>
          </a:r>
          <a:endParaRPr lang="en-US" dirty="0"/>
        </a:p>
      </dgm:t>
    </dgm:pt>
    <dgm:pt modelId="{A4279CAE-BBCC-4229-B056-178E5350396A}" type="parTrans" cxnId="{3FA230B3-36E7-4C24-A245-7DCCE1BBD38D}">
      <dgm:prSet/>
      <dgm:spPr/>
      <dgm:t>
        <a:bodyPr/>
        <a:lstStyle/>
        <a:p>
          <a:endParaRPr lang="en-US"/>
        </a:p>
      </dgm:t>
    </dgm:pt>
    <dgm:pt modelId="{0A07C328-02D5-4CFD-9656-C38A5A5D04F2}" type="sibTrans" cxnId="{3FA230B3-36E7-4C24-A245-7DCCE1BBD38D}">
      <dgm:prSet/>
      <dgm:spPr/>
      <dgm:t>
        <a:bodyPr/>
        <a:lstStyle/>
        <a:p>
          <a:endParaRPr lang="en-US"/>
        </a:p>
      </dgm:t>
    </dgm:pt>
    <dgm:pt modelId="{D4CA7959-78E4-4550-B803-FE781EEBEB49}">
      <dgm:prSet phldrT="[Text]"/>
      <dgm:spPr/>
      <dgm:t>
        <a:bodyPr/>
        <a:lstStyle/>
        <a:p>
          <a:r>
            <a:rPr lang="en-US" dirty="0" smtClean="0"/>
            <a:t>Structural Isomers</a:t>
          </a:r>
          <a:endParaRPr lang="en-US" dirty="0"/>
        </a:p>
      </dgm:t>
    </dgm:pt>
    <dgm:pt modelId="{B130971A-E197-436D-8860-A4E708471073}" type="parTrans" cxnId="{DEBCC969-D2AF-457C-B6ED-78FA66636476}">
      <dgm:prSet/>
      <dgm:spPr/>
      <dgm:t>
        <a:bodyPr/>
        <a:lstStyle/>
        <a:p>
          <a:endParaRPr lang="en-US"/>
        </a:p>
      </dgm:t>
    </dgm:pt>
    <dgm:pt modelId="{5D7F0C61-9D90-4A6F-B35C-733DFD25D872}" type="sibTrans" cxnId="{DEBCC969-D2AF-457C-B6ED-78FA66636476}">
      <dgm:prSet/>
      <dgm:spPr/>
      <dgm:t>
        <a:bodyPr/>
        <a:lstStyle/>
        <a:p>
          <a:endParaRPr lang="en-US"/>
        </a:p>
      </dgm:t>
    </dgm:pt>
    <dgm:pt modelId="{139A8347-A0C1-4A4E-AED4-498A6A481BAF}">
      <dgm:prSet phldrT="[Text]"/>
      <dgm:spPr/>
      <dgm:t>
        <a:bodyPr/>
        <a:lstStyle/>
        <a:p>
          <a:r>
            <a:rPr lang="en-US" dirty="0" smtClean="0"/>
            <a:t>Bond Pattern?</a:t>
          </a:r>
          <a:endParaRPr lang="en-US" dirty="0"/>
        </a:p>
      </dgm:t>
    </dgm:pt>
    <dgm:pt modelId="{C608A44E-999F-4B0E-98F6-38AC5A98F0C3}" type="parTrans" cxnId="{2DD79B2A-AA77-4966-A05C-F5DDD2DE6FE0}">
      <dgm:prSet/>
      <dgm:spPr/>
      <dgm:t>
        <a:bodyPr/>
        <a:lstStyle/>
        <a:p>
          <a:endParaRPr lang="en-US"/>
        </a:p>
      </dgm:t>
    </dgm:pt>
    <dgm:pt modelId="{570A1E3E-230B-4386-834F-6059E8BB2045}" type="sibTrans" cxnId="{2DD79B2A-AA77-4966-A05C-F5DDD2DE6FE0}">
      <dgm:prSet/>
      <dgm:spPr/>
      <dgm:t>
        <a:bodyPr/>
        <a:lstStyle/>
        <a:p>
          <a:endParaRPr lang="en-US"/>
        </a:p>
      </dgm:t>
    </dgm:pt>
    <dgm:pt modelId="{222848D7-1DF5-47E3-BB31-5204AB9C5D6C}">
      <dgm:prSet phldrT="[Text]"/>
      <dgm:spPr/>
      <dgm:t>
        <a:bodyPr/>
        <a:lstStyle/>
        <a:p>
          <a:r>
            <a:rPr lang="en-US" dirty="0" err="1" smtClean="0"/>
            <a:t>Interconvertible</a:t>
          </a:r>
          <a:r>
            <a:rPr lang="en-US" dirty="0" smtClean="0"/>
            <a:t>?</a:t>
          </a:r>
          <a:endParaRPr lang="en-US" dirty="0"/>
        </a:p>
      </dgm:t>
    </dgm:pt>
    <dgm:pt modelId="{ACDC3EFC-C98F-46F0-80C5-3DCC28CD86A3}" type="parTrans" cxnId="{62AE8422-BE20-4E32-8DE5-53B96BB9289A}">
      <dgm:prSet/>
      <dgm:spPr/>
      <dgm:t>
        <a:bodyPr/>
        <a:lstStyle/>
        <a:p>
          <a:endParaRPr lang="en-US"/>
        </a:p>
      </dgm:t>
    </dgm:pt>
    <dgm:pt modelId="{D6D2A6E5-EFE7-4359-95DA-73C038AD838A}" type="sibTrans" cxnId="{62AE8422-BE20-4E32-8DE5-53B96BB9289A}">
      <dgm:prSet/>
      <dgm:spPr/>
      <dgm:t>
        <a:bodyPr/>
        <a:lstStyle/>
        <a:p>
          <a:endParaRPr lang="en-US"/>
        </a:p>
      </dgm:t>
    </dgm:pt>
    <dgm:pt modelId="{F242BBB5-9886-4EB5-8ECB-C457590409F3}">
      <dgm:prSet phldrT="[Text]"/>
      <dgm:spPr/>
      <dgm:t>
        <a:bodyPr/>
        <a:lstStyle/>
        <a:p>
          <a:endParaRPr lang="en-US" dirty="0"/>
        </a:p>
      </dgm:t>
    </dgm:pt>
    <dgm:pt modelId="{CBCCF84E-65AE-47D8-B4C1-22271D6D960F}" type="sibTrans" cxnId="{FB98FB6F-958B-4AB3-99CA-215B068D18B2}">
      <dgm:prSet/>
      <dgm:spPr/>
      <dgm:t>
        <a:bodyPr/>
        <a:lstStyle/>
        <a:p>
          <a:endParaRPr lang="en-US"/>
        </a:p>
      </dgm:t>
    </dgm:pt>
    <dgm:pt modelId="{D1929214-FF45-4DE2-8715-7BE030860002}" type="parTrans" cxnId="{FB98FB6F-958B-4AB3-99CA-215B068D18B2}">
      <dgm:prSet/>
      <dgm:spPr/>
      <dgm:t>
        <a:bodyPr/>
        <a:lstStyle/>
        <a:p>
          <a:endParaRPr lang="en-US"/>
        </a:p>
      </dgm:t>
    </dgm:pt>
    <dgm:pt modelId="{1FB09679-3063-4AF7-BE9C-9E3B1CCD0300}" type="pres">
      <dgm:prSet presAssocID="{99ED4C80-A7E3-492E-A34A-8A1439EB900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35B0A-8E42-45B3-961C-EDADD5DDB6A8}" type="pres">
      <dgm:prSet presAssocID="{99ED4C80-A7E3-492E-A34A-8A1439EB9008}" presName="hierFlow" presStyleCnt="0"/>
      <dgm:spPr/>
    </dgm:pt>
    <dgm:pt modelId="{BEC8A407-B3AD-48E6-BF2B-DFD7896F9B33}" type="pres">
      <dgm:prSet presAssocID="{99ED4C80-A7E3-492E-A34A-8A1439EB9008}" presName="firstBuf" presStyleCnt="0"/>
      <dgm:spPr/>
    </dgm:pt>
    <dgm:pt modelId="{337EECB5-41E4-4125-86FD-644EEE43A7A2}" type="pres">
      <dgm:prSet presAssocID="{99ED4C80-A7E3-492E-A34A-8A1439EB900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12F083D-1B77-4063-A1EC-2EF6B404B87B}" type="pres">
      <dgm:prSet presAssocID="{0E1F5859-E777-41E4-BC45-6991205BED6B}" presName="Name14" presStyleCnt="0"/>
      <dgm:spPr/>
    </dgm:pt>
    <dgm:pt modelId="{A0F34055-8DF8-407F-BB59-CD3C3381BFC7}" type="pres">
      <dgm:prSet presAssocID="{0E1F5859-E777-41E4-BC45-6991205BED6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A604F8-F2A7-49DE-9494-1060BB1780C5}" type="pres">
      <dgm:prSet presAssocID="{0E1F5859-E777-41E4-BC45-6991205BED6B}" presName="hierChild2" presStyleCnt="0"/>
      <dgm:spPr/>
    </dgm:pt>
    <dgm:pt modelId="{E418DCF5-867B-41ED-AF6B-D6703883B241}" type="pres">
      <dgm:prSet presAssocID="{D3C532B4-2C15-4262-BA3D-C449E29C1AE4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233263F-A276-4F49-B3EC-4450A3B80B08}" type="pres">
      <dgm:prSet presAssocID="{6DCEC8AE-ABAD-46ED-AD12-C41535731D9E}" presName="Name21" presStyleCnt="0"/>
      <dgm:spPr/>
    </dgm:pt>
    <dgm:pt modelId="{58F0E8E4-BBDA-4D89-A814-B954A76940FA}" type="pres">
      <dgm:prSet presAssocID="{6DCEC8AE-ABAD-46ED-AD12-C41535731D9E}" presName="level2Shape" presStyleLbl="node2" presStyleIdx="0" presStyleCnt="2"/>
      <dgm:spPr/>
      <dgm:t>
        <a:bodyPr/>
        <a:lstStyle/>
        <a:p>
          <a:endParaRPr lang="en-US"/>
        </a:p>
      </dgm:t>
    </dgm:pt>
    <dgm:pt modelId="{624C41F3-F8DC-4BB1-8185-C9B279DECDC5}" type="pres">
      <dgm:prSet presAssocID="{6DCEC8AE-ABAD-46ED-AD12-C41535731D9E}" presName="hierChild3" presStyleCnt="0"/>
      <dgm:spPr/>
    </dgm:pt>
    <dgm:pt modelId="{F7B7E824-BCA8-4C19-88F7-A27A7282972C}" type="pres">
      <dgm:prSet presAssocID="{9EFC9D9A-E05A-405D-99BA-6B764F7F04EE}" presName="Name19" presStyleLbl="parChTrans1D3" presStyleIdx="0" presStyleCnt="2"/>
      <dgm:spPr/>
      <dgm:t>
        <a:bodyPr/>
        <a:lstStyle/>
        <a:p>
          <a:endParaRPr lang="en-US"/>
        </a:p>
      </dgm:t>
    </dgm:pt>
    <dgm:pt modelId="{3723BCEF-BEC9-4E70-9D61-E30EAD5708CF}" type="pres">
      <dgm:prSet presAssocID="{43C3F1E7-9942-489F-B5C5-5F5D5BA049B1}" presName="Name21" presStyleCnt="0"/>
      <dgm:spPr/>
    </dgm:pt>
    <dgm:pt modelId="{ACB8D113-1F88-4F2B-8F8F-61553EA09120}" type="pres">
      <dgm:prSet presAssocID="{43C3F1E7-9942-489F-B5C5-5F5D5BA049B1}" presName="level2Shape" presStyleLbl="node3" presStyleIdx="0" presStyleCnt="2"/>
      <dgm:spPr/>
      <dgm:t>
        <a:bodyPr/>
        <a:lstStyle/>
        <a:p>
          <a:endParaRPr lang="en-US"/>
        </a:p>
      </dgm:t>
    </dgm:pt>
    <dgm:pt modelId="{91948C7A-9147-49F5-AF0C-25AD763364DF}" type="pres">
      <dgm:prSet presAssocID="{43C3F1E7-9942-489F-B5C5-5F5D5BA049B1}" presName="hierChild3" presStyleCnt="0"/>
      <dgm:spPr/>
    </dgm:pt>
    <dgm:pt modelId="{8D9FE524-42EB-46D2-A962-F8018C6FFEAF}" type="pres">
      <dgm:prSet presAssocID="{A4279CAE-BBCC-4229-B056-178E5350396A}" presName="Name19" presStyleLbl="parChTrans1D3" presStyleIdx="1" presStyleCnt="2"/>
      <dgm:spPr/>
      <dgm:t>
        <a:bodyPr/>
        <a:lstStyle/>
        <a:p>
          <a:endParaRPr lang="en-US"/>
        </a:p>
      </dgm:t>
    </dgm:pt>
    <dgm:pt modelId="{44652108-8E67-4CA9-B057-0832D698B393}" type="pres">
      <dgm:prSet presAssocID="{D939E9BA-9BC9-434A-B9C3-EE9F8FDF8A59}" presName="Name21" presStyleCnt="0"/>
      <dgm:spPr/>
    </dgm:pt>
    <dgm:pt modelId="{F08758D1-D2F4-4DDC-9B5E-064B14603720}" type="pres">
      <dgm:prSet presAssocID="{D939E9BA-9BC9-434A-B9C3-EE9F8FDF8A59}" presName="level2Shape" presStyleLbl="node3" presStyleIdx="1" presStyleCnt="2"/>
      <dgm:spPr/>
      <dgm:t>
        <a:bodyPr/>
        <a:lstStyle/>
        <a:p>
          <a:endParaRPr lang="en-US"/>
        </a:p>
      </dgm:t>
    </dgm:pt>
    <dgm:pt modelId="{0B72FCBD-2D83-4108-84B3-F87681CF82D2}" type="pres">
      <dgm:prSet presAssocID="{D939E9BA-9BC9-434A-B9C3-EE9F8FDF8A59}" presName="hierChild3" presStyleCnt="0"/>
      <dgm:spPr/>
    </dgm:pt>
    <dgm:pt modelId="{F017DEAF-6CA9-43C4-8598-68E81E66D370}" type="pres">
      <dgm:prSet presAssocID="{B130971A-E197-436D-8860-A4E70847107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7255EC0E-E28A-427E-AF43-2AABB65F4076}" type="pres">
      <dgm:prSet presAssocID="{D4CA7959-78E4-4550-B803-FE781EEBEB49}" presName="Name21" presStyleCnt="0"/>
      <dgm:spPr/>
    </dgm:pt>
    <dgm:pt modelId="{F81DD263-16E5-4D7B-A495-05B6F1E51503}" type="pres">
      <dgm:prSet presAssocID="{D4CA7959-78E4-4550-B803-FE781EEBEB49}" presName="level2Shape" presStyleLbl="node2" presStyleIdx="1" presStyleCnt="2"/>
      <dgm:spPr/>
      <dgm:t>
        <a:bodyPr/>
        <a:lstStyle/>
        <a:p>
          <a:endParaRPr lang="en-US"/>
        </a:p>
      </dgm:t>
    </dgm:pt>
    <dgm:pt modelId="{0094583D-A78B-42DC-B7FF-EC980CFEAF51}" type="pres">
      <dgm:prSet presAssocID="{D4CA7959-78E4-4550-B803-FE781EEBEB49}" presName="hierChild3" presStyleCnt="0"/>
      <dgm:spPr/>
    </dgm:pt>
    <dgm:pt modelId="{53B24EA3-86BB-47FC-9122-A82D8987FCFC}" type="pres">
      <dgm:prSet presAssocID="{99ED4C80-A7E3-492E-A34A-8A1439EB9008}" presName="bgShapesFlow" presStyleCnt="0"/>
      <dgm:spPr/>
    </dgm:pt>
    <dgm:pt modelId="{EEDA4A08-EBBE-46EB-90E5-EBB1A5CDEBBC}" type="pres">
      <dgm:prSet presAssocID="{F242BBB5-9886-4EB5-8ECB-C457590409F3}" presName="rectComp" presStyleCnt="0"/>
      <dgm:spPr/>
    </dgm:pt>
    <dgm:pt modelId="{DA930A1F-B110-4BEB-B61D-6C81B7B76BC3}" type="pres">
      <dgm:prSet presAssocID="{F242BBB5-9886-4EB5-8ECB-C457590409F3}" presName="bgRect" presStyleLbl="bgShp" presStyleIdx="0" presStyleCnt="3"/>
      <dgm:spPr/>
      <dgm:t>
        <a:bodyPr/>
        <a:lstStyle/>
        <a:p>
          <a:endParaRPr lang="en-US"/>
        </a:p>
      </dgm:t>
    </dgm:pt>
    <dgm:pt modelId="{2A770787-87F8-48BB-8880-5785D5A14DD8}" type="pres">
      <dgm:prSet presAssocID="{F242BBB5-9886-4EB5-8ECB-C457590409F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65E95-0217-4ECE-9E16-A3646FA3F722}" type="pres">
      <dgm:prSet presAssocID="{F242BBB5-9886-4EB5-8ECB-C457590409F3}" presName="spComp" presStyleCnt="0"/>
      <dgm:spPr/>
    </dgm:pt>
    <dgm:pt modelId="{CF7AB897-14FA-4699-81E2-DDBFD9CDE97D}" type="pres">
      <dgm:prSet presAssocID="{F242BBB5-9886-4EB5-8ECB-C457590409F3}" presName="vSp" presStyleCnt="0"/>
      <dgm:spPr/>
    </dgm:pt>
    <dgm:pt modelId="{8E7F09CB-80E8-485E-997B-39AD186597DC}" type="pres">
      <dgm:prSet presAssocID="{139A8347-A0C1-4A4E-AED4-498A6A481BAF}" presName="rectComp" presStyleCnt="0"/>
      <dgm:spPr/>
    </dgm:pt>
    <dgm:pt modelId="{EDD2597F-47EA-4501-AD0F-7D49EBDB3543}" type="pres">
      <dgm:prSet presAssocID="{139A8347-A0C1-4A4E-AED4-498A6A481BAF}" presName="bgRect" presStyleLbl="bgShp" presStyleIdx="1" presStyleCnt="3"/>
      <dgm:spPr/>
      <dgm:t>
        <a:bodyPr/>
        <a:lstStyle/>
        <a:p>
          <a:endParaRPr lang="en-US"/>
        </a:p>
      </dgm:t>
    </dgm:pt>
    <dgm:pt modelId="{64AFC7A2-148E-4AE3-813B-657996A0C5E0}" type="pres">
      <dgm:prSet presAssocID="{139A8347-A0C1-4A4E-AED4-498A6A481BA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44B8D-D0B0-45F9-9FAA-1E1F38F6C3CA}" type="pres">
      <dgm:prSet presAssocID="{139A8347-A0C1-4A4E-AED4-498A6A481BAF}" presName="spComp" presStyleCnt="0"/>
      <dgm:spPr/>
    </dgm:pt>
    <dgm:pt modelId="{A082A6FC-0296-41A5-A234-0045F4168047}" type="pres">
      <dgm:prSet presAssocID="{139A8347-A0C1-4A4E-AED4-498A6A481BAF}" presName="vSp" presStyleCnt="0"/>
      <dgm:spPr/>
    </dgm:pt>
    <dgm:pt modelId="{DF9F52CA-8ABD-4622-A253-9BF21034459E}" type="pres">
      <dgm:prSet presAssocID="{222848D7-1DF5-47E3-BB31-5204AB9C5D6C}" presName="rectComp" presStyleCnt="0"/>
      <dgm:spPr/>
    </dgm:pt>
    <dgm:pt modelId="{EC9CDA99-2E49-45A9-9107-5958C1EC18B1}" type="pres">
      <dgm:prSet presAssocID="{222848D7-1DF5-47E3-BB31-5204AB9C5D6C}" presName="bgRect" presStyleLbl="bgShp" presStyleIdx="2" presStyleCnt="3"/>
      <dgm:spPr/>
      <dgm:t>
        <a:bodyPr/>
        <a:lstStyle/>
        <a:p>
          <a:endParaRPr lang="en-US"/>
        </a:p>
      </dgm:t>
    </dgm:pt>
    <dgm:pt modelId="{159693D8-F3EB-4969-93DE-83054B0B7C58}" type="pres">
      <dgm:prSet presAssocID="{222848D7-1DF5-47E3-BB31-5204AB9C5D6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8FB6F-958B-4AB3-99CA-215B068D18B2}" srcId="{99ED4C80-A7E3-492E-A34A-8A1439EB9008}" destId="{F242BBB5-9886-4EB5-8ECB-C457590409F3}" srcOrd="1" destOrd="0" parTransId="{D1929214-FF45-4DE2-8715-7BE030860002}" sibTransId="{CBCCF84E-65AE-47D8-B4C1-22271D6D960F}"/>
    <dgm:cxn modelId="{79AF3A33-5445-4C28-A276-0FA28BA91ADE}" type="presOf" srcId="{D3C532B4-2C15-4262-BA3D-C449E29C1AE4}" destId="{E418DCF5-867B-41ED-AF6B-D6703883B241}" srcOrd="0" destOrd="0" presId="urn:microsoft.com/office/officeart/2005/8/layout/hierarchy6"/>
    <dgm:cxn modelId="{FBB7CDE2-0217-4D2E-A26A-2C2CB245F260}" type="presOf" srcId="{0E1F5859-E777-41E4-BC45-6991205BED6B}" destId="{A0F34055-8DF8-407F-BB59-CD3C3381BFC7}" srcOrd="0" destOrd="0" presId="urn:microsoft.com/office/officeart/2005/8/layout/hierarchy6"/>
    <dgm:cxn modelId="{AF8DEF22-8E61-42E3-9681-027B6EE65342}" type="presOf" srcId="{222848D7-1DF5-47E3-BB31-5204AB9C5D6C}" destId="{159693D8-F3EB-4969-93DE-83054B0B7C58}" srcOrd="1" destOrd="0" presId="urn:microsoft.com/office/officeart/2005/8/layout/hierarchy6"/>
    <dgm:cxn modelId="{2BB7D86D-6DF5-49EA-91EC-A8EB4C9D42E9}" type="presOf" srcId="{9EFC9D9A-E05A-405D-99BA-6B764F7F04EE}" destId="{F7B7E824-BCA8-4C19-88F7-A27A7282972C}" srcOrd="0" destOrd="0" presId="urn:microsoft.com/office/officeart/2005/8/layout/hierarchy6"/>
    <dgm:cxn modelId="{313AD7B9-D46C-488F-A734-776724293F83}" type="presOf" srcId="{222848D7-1DF5-47E3-BB31-5204AB9C5D6C}" destId="{EC9CDA99-2E49-45A9-9107-5958C1EC18B1}" srcOrd="0" destOrd="0" presId="urn:microsoft.com/office/officeart/2005/8/layout/hierarchy6"/>
    <dgm:cxn modelId="{2DD79B2A-AA77-4966-A05C-F5DDD2DE6FE0}" srcId="{99ED4C80-A7E3-492E-A34A-8A1439EB9008}" destId="{139A8347-A0C1-4A4E-AED4-498A6A481BAF}" srcOrd="2" destOrd="0" parTransId="{C608A44E-999F-4B0E-98F6-38AC5A98F0C3}" sibTransId="{570A1E3E-230B-4386-834F-6059E8BB2045}"/>
    <dgm:cxn modelId="{6D792EEB-8349-43A6-9C9E-E8B2F72E5099}" type="presOf" srcId="{D4CA7959-78E4-4550-B803-FE781EEBEB49}" destId="{F81DD263-16E5-4D7B-A495-05B6F1E51503}" srcOrd="0" destOrd="0" presId="urn:microsoft.com/office/officeart/2005/8/layout/hierarchy6"/>
    <dgm:cxn modelId="{1716D2AE-331A-46B4-B7AF-00460A8AB299}" type="presOf" srcId="{6DCEC8AE-ABAD-46ED-AD12-C41535731D9E}" destId="{58F0E8E4-BBDA-4D89-A814-B954A76940FA}" srcOrd="0" destOrd="0" presId="urn:microsoft.com/office/officeart/2005/8/layout/hierarchy6"/>
    <dgm:cxn modelId="{449CD703-861B-468B-814E-1ED337EF3FB3}" type="presOf" srcId="{F242BBB5-9886-4EB5-8ECB-C457590409F3}" destId="{DA930A1F-B110-4BEB-B61D-6C81B7B76BC3}" srcOrd="0" destOrd="0" presId="urn:microsoft.com/office/officeart/2005/8/layout/hierarchy6"/>
    <dgm:cxn modelId="{FE987C1E-32E9-482C-AA7E-A24CB586E5C5}" type="presOf" srcId="{A4279CAE-BBCC-4229-B056-178E5350396A}" destId="{8D9FE524-42EB-46D2-A962-F8018C6FFEAF}" srcOrd="0" destOrd="0" presId="urn:microsoft.com/office/officeart/2005/8/layout/hierarchy6"/>
    <dgm:cxn modelId="{B23FB7FD-C6E1-419F-A0AB-3C26B34FEF03}" type="presOf" srcId="{D939E9BA-9BC9-434A-B9C3-EE9F8FDF8A59}" destId="{F08758D1-D2F4-4DDC-9B5E-064B14603720}" srcOrd="0" destOrd="0" presId="urn:microsoft.com/office/officeart/2005/8/layout/hierarchy6"/>
    <dgm:cxn modelId="{3481DD31-3C5C-4951-AF3B-A770C8FD6789}" type="presOf" srcId="{139A8347-A0C1-4A4E-AED4-498A6A481BAF}" destId="{EDD2597F-47EA-4501-AD0F-7D49EBDB3543}" srcOrd="0" destOrd="0" presId="urn:microsoft.com/office/officeart/2005/8/layout/hierarchy6"/>
    <dgm:cxn modelId="{E30BFDA7-8778-4AE0-AF25-22C8C0975453}" type="presOf" srcId="{B130971A-E197-436D-8860-A4E708471073}" destId="{F017DEAF-6CA9-43C4-8598-68E81E66D370}" srcOrd="0" destOrd="0" presId="urn:microsoft.com/office/officeart/2005/8/layout/hierarchy6"/>
    <dgm:cxn modelId="{D7AAACF9-0CB4-47A2-8055-69F9E43EF27A}" srcId="{99ED4C80-A7E3-492E-A34A-8A1439EB9008}" destId="{0E1F5859-E777-41E4-BC45-6991205BED6B}" srcOrd="0" destOrd="0" parTransId="{319CB30E-6AB4-4312-92E8-6C43E3F5AF75}" sibTransId="{44A2CEF5-BC9A-4571-B611-778699F0F537}"/>
    <dgm:cxn modelId="{DEBCC969-D2AF-457C-B6ED-78FA66636476}" srcId="{0E1F5859-E777-41E4-BC45-6991205BED6B}" destId="{D4CA7959-78E4-4550-B803-FE781EEBEB49}" srcOrd="1" destOrd="0" parTransId="{B130971A-E197-436D-8860-A4E708471073}" sibTransId="{5D7F0C61-9D90-4A6F-B35C-733DFD25D872}"/>
    <dgm:cxn modelId="{87E0831E-852F-4FC1-B972-9147683B702E}" type="presOf" srcId="{F242BBB5-9886-4EB5-8ECB-C457590409F3}" destId="{2A770787-87F8-48BB-8880-5785D5A14DD8}" srcOrd="1" destOrd="0" presId="urn:microsoft.com/office/officeart/2005/8/layout/hierarchy6"/>
    <dgm:cxn modelId="{0A3CC954-0CD3-4E0C-A387-73729B1B051B}" srcId="{0E1F5859-E777-41E4-BC45-6991205BED6B}" destId="{6DCEC8AE-ABAD-46ED-AD12-C41535731D9E}" srcOrd="0" destOrd="0" parTransId="{D3C532B4-2C15-4262-BA3D-C449E29C1AE4}" sibTransId="{0C0ED307-9AAA-4E07-8032-0FBAA356227B}"/>
    <dgm:cxn modelId="{DF30BEF5-D050-4EE6-AD82-A393EFE1065C}" srcId="{6DCEC8AE-ABAD-46ED-AD12-C41535731D9E}" destId="{43C3F1E7-9942-489F-B5C5-5F5D5BA049B1}" srcOrd="0" destOrd="0" parTransId="{9EFC9D9A-E05A-405D-99BA-6B764F7F04EE}" sibTransId="{2405C68A-B575-410A-93D1-DDAA33E4061F}"/>
    <dgm:cxn modelId="{0DE91A28-560B-45AC-82CC-4E114DAD54A1}" type="presOf" srcId="{139A8347-A0C1-4A4E-AED4-498A6A481BAF}" destId="{64AFC7A2-148E-4AE3-813B-657996A0C5E0}" srcOrd="1" destOrd="0" presId="urn:microsoft.com/office/officeart/2005/8/layout/hierarchy6"/>
    <dgm:cxn modelId="{62AE8422-BE20-4E32-8DE5-53B96BB9289A}" srcId="{99ED4C80-A7E3-492E-A34A-8A1439EB9008}" destId="{222848D7-1DF5-47E3-BB31-5204AB9C5D6C}" srcOrd="3" destOrd="0" parTransId="{ACDC3EFC-C98F-46F0-80C5-3DCC28CD86A3}" sibTransId="{D6D2A6E5-EFE7-4359-95DA-73C038AD838A}"/>
    <dgm:cxn modelId="{A77D7630-5A31-4B1B-9015-F09F143A9ABF}" type="presOf" srcId="{99ED4C80-A7E3-492E-A34A-8A1439EB9008}" destId="{1FB09679-3063-4AF7-BE9C-9E3B1CCD0300}" srcOrd="0" destOrd="0" presId="urn:microsoft.com/office/officeart/2005/8/layout/hierarchy6"/>
    <dgm:cxn modelId="{7AA7F88A-2EE7-43FD-B689-C3275BACEA88}" type="presOf" srcId="{43C3F1E7-9942-489F-B5C5-5F5D5BA049B1}" destId="{ACB8D113-1F88-4F2B-8F8F-61553EA09120}" srcOrd="0" destOrd="0" presId="urn:microsoft.com/office/officeart/2005/8/layout/hierarchy6"/>
    <dgm:cxn modelId="{3FA230B3-36E7-4C24-A245-7DCCE1BBD38D}" srcId="{6DCEC8AE-ABAD-46ED-AD12-C41535731D9E}" destId="{D939E9BA-9BC9-434A-B9C3-EE9F8FDF8A59}" srcOrd="1" destOrd="0" parTransId="{A4279CAE-BBCC-4229-B056-178E5350396A}" sibTransId="{0A07C328-02D5-4CFD-9656-C38A5A5D04F2}"/>
    <dgm:cxn modelId="{8F72E466-582E-4B1A-B7EE-1B6884115CB7}" type="presParOf" srcId="{1FB09679-3063-4AF7-BE9C-9E3B1CCD0300}" destId="{08835B0A-8E42-45B3-961C-EDADD5DDB6A8}" srcOrd="0" destOrd="0" presId="urn:microsoft.com/office/officeart/2005/8/layout/hierarchy6"/>
    <dgm:cxn modelId="{785AAD1E-930D-4549-ACBC-FB76FA37EC27}" type="presParOf" srcId="{08835B0A-8E42-45B3-961C-EDADD5DDB6A8}" destId="{BEC8A407-B3AD-48E6-BF2B-DFD7896F9B33}" srcOrd="0" destOrd="0" presId="urn:microsoft.com/office/officeart/2005/8/layout/hierarchy6"/>
    <dgm:cxn modelId="{D09B4E6E-EF5E-4F7D-87B2-F3B54F6F47D1}" type="presParOf" srcId="{08835B0A-8E42-45B3-961C-EDADD5DDB6A8}" destId="{337EECB5-41E4-4125-86FD-644EEE43A7A2}" srcOrd="1" destOrd="0" presId="urn:microsoft.com/office/officeart/2005/8/layout/hierarchy6"/>
    <dgm:cxn modelId="{A332E73D-D43C-480B-998A-1078A74A0A73}" type="presParOf" srcId="{337EECB5-41E4-4125-86FD-644EEE43A7A2}" destId="{512F083D-1B77-4063-A1EC-2EF6B404B87B}" srcOrd="0" destOrd="0" presId="urn:microsoft.com/office/officeart/2005/8/layout/hierarchy6"/>
    <dgm:cxn modelId="{ABA10E0D-9D9C-49A7-9DCF-70748EC60549}" type="presParOf" srcId="{512F083D-1B77-4063-A1EC-2EF6B404B87B}" destId="{A0F34055-8DF8-407F-BB59-CD3C3381BFC7}" srcOrd="0" destOrd="0" presId="urn:microsoft.com/office/officeart/2005/8/layout/hierarchy6"/>
    <dgm:cxn modelId="{EAD58F59-BE14-4AE8-98CA-B3629CC17FAD}" type="presParOf" srcId="{512F083D-1B77-4063-A1EC-2EF6B404B87B}" destId="{7EA604F8-F2A7-49DE-9494-1060BB1780C5}" srcOrd="1" destOrd="0" presId="urn:microsoft.com/office/officeart/2005/8/layout/hierarchy6"/>
    <dgm:cxn modelId="{1A983979-1F07-4BDC-92AC-A9BD56D51347}" type="presParOf" srcId="{7EA604F8-F2A7-49DE-9494-1060BB1780C5}" destId="{E418DCF5-867B-41ED-AF6B-D6703883B241}" srcOrd="0" destOrd="0" presId="urn:microsoft.com/office/officeart/2005/8/layout/hierarchy6"/>
    <dgm:cxn modelId="{344B33BF-7990-434B-A9C7-C5B8BDFA3260}" type="presParOf" srcId="{7EA604F8-F2A7-49DE-9494-1060BB1780C5}" destId="{9233263F-A276-4F49-B3EC-4450A3B80B08}" srcOrd="1" destOrd="0" presId="urn:microsoft.com/office/officeart/2005/8/layout/hierarchy6"/>
    <dgm:cxn modelId="{05A16AC0-38CC-4746-97E1-534129F2BC13}" type="presParOf" srcId="{9233263F-A276-4F49-B3EC-4450A3B80B08}" destId="{58F0E8E4-BBDA-4D89-A814-B954A76940FA}" srcOrd="0" destOrd="0" presId="urn:microsoft.com/office/officeart/2005/8/layout/hierarchy6"/>
    <dgm:cxn modelId="{10A3186D-3CCB-44C6-80BD-F02F18DC6BE8}" type="presParOf" srcId="{9233263F-A276-4F49-B3EC-4450A3B80B08}" destId="{624C41F3-F8DC-4BB1-8185-C9B279DECDC5}" srcOrd="1" destOrd="0" presId="urn:microsoft.com/office/officeart/2005/8/layout/hierarchy6"/>
    <dgm:cxn modelId="{6ACE9544-7E0E-49BE-94FD-A8A8778E6765}" type="presParOf" srcId="{624C41F3-F8DC-4BB1-8185-C9B279DECDC5}" destId="{F7B7E824-BCA8-4C19-88F7-A27A7282972C}" srcOrd="0" destOrd="0" presId="urn:microsoft.com/office/officeart/2005/8/layout/hierarchy6"/>
    <dgm:cxn modelId="{7DA73C7A-09C3-490F-B43A-5F51CB01230C}" type="presParOf" srcId="{624C41F3-F8DC-4BB1-8185-C9B279DECDC5}" destId="{3723BCEF-BEC9-4E70-9D61-E30EAD5708CF}" srcOrd="1" destOrd="0" presId="urn:microsoft.com/office/officeart/2005/8/layout/hierarchy6"/>
    <dgm:cxn modelId="{19BACADD-912D-46E8-A330-37F9BCF3D9E7}" type="presParOf" srcId="{3723BCEF-BEC9-4E70-9D61-E30EAD5708CF}" destId="{ACB8D113-1F88-4F2B-8F8F-61553EA09120}" srcOrd="0" destOrd="0" presId="urn:microsoft.com/office/officeart/2005/8/layout/hierarchy6"/>
    <dgm:cxn modelId="{6FE6A15E-C30F-4C5B-BC9C-353E5F41CB61}" type="presParOf" srcId="{3723BCEF-BEC9-4E70-9D61-E30EAD5708CF}" destId="{91948C7A-9147-49F5-AF0C-25AD763364DF}" srcOrd="1" destOrd="0" presId="urn:microsoft.com/office/officeart/2005/8/layout/hierarchy6"/>
    <dgm:cxn modelId="{E61A2626-7B55-4B02-8751-C7DD32F276F0}" type="presParOf" srcId="{624C41F3-F8DC-4BB1-8185-C9B279DECDC5}" destId="{8D9FE524-42EB-46D2-A962-F8018C6FFEAF}" srcOrd="2" destOrd="0" presId="urn:microsoft.com/office/officeart/2005/8/layout/hierarchy6"/>
    <dgm:cxn modelId="{6FAF5A6E-CFCF-4E09-BBFF-0B842CC9F1E9}" type="presParOf" srcId="{624C41F3-F8DC-4BB1-8185-C9B279DECDC5}" destId="{44652108-8E67-4CA9-B057-0832D698B393}" srcOrd="3" destOrd="0" presId="urn:microsoft.com/office/officeart/2005/8/layout/hierarchy6"/>
    <dgm:cxn modelId="{62995053-CF75-42C0-9497-90EE4F68D561}" type="presParOf" srcId="{44652108-8E67-4CA9-B057-0832D698B393}" destId="{F08758D1-D2F4-4DDC-9B5E-064B14603720}" srcOrd="0" destOrd="0" presId="urn:microsoft.com/office/officeart/2005/8/layout/hierarchy6"/>
    <dgm:cxn modelId="{1B84F54D-D86A-44B0-AC15-9C3F3FD4F2C1}" type="presParOf" srcId="{44652108-8E67-4CA9-B057-0832D698B393}" destId="{0B72FCBD-2D83-4108-84B3-F87681CF82D2}" srcOrd="1" destOrd="0" presId="urn:microsoft.com/office/officeart/2005/8/layout/hierarchy6"/>
    <dgm:cxn modelId="{4D9231E4-66A3-4632-864F-58C21278FDBD}" type="presParOf" srcId="{7EA604F8-F2A7-49DE-9494-1060BB1780C5}" destId="{F017DEAF-6CA9-43C4-8598-68E81E66D370}" srcOrd="2" destOrd="0" presId="urn:microsoft.com/office/officeart/2005/8/layout/hierarchy6"/>
    <dgm:cxn modelId="{0B34FCAB-5456-4264-82C3-EF661565ACB3}" type="presParOf" srcId="{7EA604F8-F2A7-49DE-9494-1060BB1780C5}" destId="{7255EC0E-E28A-427E-AF43-2AABB65F4076}" srcOrd="3" destOrd="0" presId="urn:microsoft.com/office/officeart/2005/8/layout/hierarchy6"/>
    <dgm:cxn modelId="{A4851293-F2C4-46F4-872E-839B6745EBD3}" type="presParOf" srcId="{7255EC0E-E28A-427E-AF43-2AABB65F4076}" destId="{F81DD263-16E5-4D7B-A495-05B6F1E51503}" srcOrd="0" destOrd="0" presId="urn:microsoft.com/office/officeart/2005/8/layout/hierarchy6"/>
    <dgm:cxn modelId="{64530C1D-7665-4C1F-AE94-497C68A0BFE6}" type="presParOf" srcId="{7255EC0E-E28A-427E-AF43-2AABB65F4076}" destId="{0094583D-A78B-42DC-B7FF-EC980CFEAF51}" srcOrd="1" destOrd="0" presId="urn:microsoft.com/office/officeart/2005/8/layout/hierarchy6"/>
    <dgm:cxn modelId="{C8B3DD4A-9AE6-4EF4-902F-9258BA7F013E}" type="presParOf" srcId="{1FB09679-3063-4AF7-BE9C-9E3B1CCD0300}" destId="{53B24EA3-86BB-47FC-9122-A82D8987FCFC}" srcOrd="1" destOrd="0" presId="urn:microsoft.com/office/officeart/2005/8/layout/hierarchy6"/>
    <dgm:cxn modelId="{5AC22AD0-1252-4658-A4CA-217175601C1E}" type="presParOf" srcId="{53B24EA3-86BB-47FC-9122-A82D8987FCFC}" destId="{EEDA4A08-EBBE-46EB-90E5-EBB1A5CDEBBC}" srcOrd="0" destOrd="0" presId="urn:microsoft.com/office/officeart/2005/8/layout/hierarchy6"/>
    <dgm:cxn modelId="{8DF5B0B7-FDCF-46C7-92FF-BCE2EA9FC3C4}" type="presParOf" srcId="{EEDA4A08-EBBE-46EB-90E5-EBB1A5CDEBBC}" destId="{DA930A1F-B110-4BEB-B61D-6C81B7B76BC3}" srcOrd="0" destOrd="0" presId="urn:microsoft.com/office/officeart/2005/8/layout/hierarchy6"/>
    <dgm:cxn modelId="{BDA0DB6F-34AD-463E-A7A8-903AF31F87B7}" type="presParOf" srcId="{EEDA4A08-EBBE-46EB-90E5-EBB1A5CDEBBC}" destId="{2A770787-87F8-48BB-8880-5785D5A14DD8}" srcOrd="1" destOrd="0" presId="urn:microsoft.com/office/officeart/2005/8/layout/hierarchy6"/>
    <dgm:cxn modelId="{E97F318F-E904-4801-A148-90A7070FDF7A}" type="presParOf" srcId="{53B24EA3-86BB-47FC-9122-A82D8987FCFC}" destId="{D4B65E95-0217-4ECE-9E16-A3646FA3F722}" srcOrd="1" destOrd="0" presId="urn:microsoft.com/office/officeart/2005/8/layout/hierarchy6"/>
    <dgm:cxn modelId="{E065B47F-6541-48A2-B43C-BFAC152FB4D8}" type="presParOf" srcId="{D4B65E95-0217-4ECE-9E16-A3646FA3F722}" destId="{CF7AB897-14FA-4699-81E2-DDBFD9CDE97D}" srcOrd="0" destOrd="0" presId="urn:microsoft.com/office/officeart/2005/8/layout/hierarchy6"/>
    <dgm:cxn modelId="{2848306E-01F4-48C6-8775-F999040FCA42}" type="presParOf" srcId="{53B24EA3-86BB-47FC-9122-A82D8987FCFC}" destId="{8E7F09CB-80E8-485E-997B-39AD186597DC}" srcOrd="2" destOrd="0" presId="urn:microsoft.com/office/officeart/2005/8/layout/hierarchy6"/>
    <dgm:cxn modelId="{870BFBDA-1F6F-43B5-9013-81D56F0132DF}" type="presParOf" srcId="{8E7F09CB-80E8-485E-997B-39AD186597DC}" destId="{EDD2597F-47EA-4501-AD0F-7D49EBDB3543}" srcOrd="0" destOrd="0" presId="urn:microsoft.com/office/officeart/2005/8/layout/hierarchy6"/>
    <dgm:cxn modelId="{9AD84FF5-3F89-47D7-926E-A8E085F42EF9}" type="presParOf" srcId="{8E7F09CB-80E8-485E-997B-39AD186597DC}" destId="{64AFC7A2-148E-4AE3-813B-657996A0C5E0}" srcOrd="1" destOrd="0" presId="urn:microsoft.com/office/officeart/2005/8/layout/hierarchy6"/>
    <dgm:cxn modelId="{CA127236-1BAF-4539-B642-6AFEFD8E006F}" type="presParOf" srcId="{53B24EA3-86BB-47FC-9122-A82D8987FCFC}" destId="{3C044B8D-D0B0-45F9-9FAA-1E1F38F6C3CA}" srcOrd="3" destOrd="0" presId="urn:microsoft.com/office/officeart/2005/8/layout/hierarchy6"/>
    <dgm:cxn modelId="{60E2D753-244E-4CF2-8AB3-9D97DBD80450}" type="presParOf" srcId="{3C044B8D-D0B0-45F9-9FAA-1E1F38F6C3CA}" destId="{A082A6FC-0296-41A5-A234-0045F4168047}" srcOrd="0" destOrd="0" presId="urn:microsoft.com/office/officeart/2005/8/layout/hierarchy6"/>
    <dgm:cxn modelId="{948027C2-858D-4E63-8652-EE93B6C5D093}" type="presParOf" srcId="{53B24EA3-86BB-47FC-9122-A82D8987FCFC}" destId="{DF9F52CA-8ABD-4622-A253-9BF21034459E}" srcOrd="4" destOrd="0" presId="urn:microsoft.com/office/officeart/2005/8/layout/hierarchy6"/>
    <dgm:cxn modelId="{82CAD019-178E-4873-9DC8-3A953B8E2685}" type="presParOf" srcId="{DF9F52CA-8ABD-4622-A253-9BF21034459E}" destId="{EC9CDA99-2E49-45A9-9107-5958C1EC18B1}" srcOrd="0" destOrd="0" presId="urn:microsoft.com/office/officeart/2005/8/layout/hierarchy6"/>
    <dgm:cxn modelId="{EB02D46B-1940-41BA-9472-68D1F801EA7B}" type="presParOf" srcId="{DF9F52CA-8ABD-4622-A253-9BF21034459E}" destId="{159693D8-F3EB-4969-93DE-83054B0B7C5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DA99-2E49-45A9-9107-5958C1EC18B1}">
      <dsp:nvSpPr>
        <dsp:cNvPr id="0" name=""/>
        <dsp:cNvSpPr/>
      </dsp:nvSpPr>
      <dsp:spPr>
        <a:xfrm>
          <a:off x="0" y="3201038"/>
          <a:ext cx="8504238" cy="1370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Interconvertible</a:t>
          </a:r>
          <a:r>
            <a:rPr lang="en-US" sz="2200" kern="1200" dirty="0" smtClean="0"/>
            <a:t>?</a:t>
          </a:r>
          <a:endParaRPr lang="en-US" sz="2200" kern="1200" dirty="0"/>
        </a:p>
      </dsp:txBody>
      <dsp:txXfrm>
        <a:off x="0" y="3201038"/>
        <a:ext cx="2551271" cy="1370538"/>
      </dsp:txXfrm>
    </dsp:sp>
    <dsp:sp modelId="{EDD2597F-47EA-4501-AD0F-7D49EBDB3543}">
      <dsp:nvSpPr>
        <dsp:cNvPr id="0" name=""/>
        <dsp:cNvSpPr/>
      </dsp:nvSpPr>
      <dsp:spPr>
        <a:xfrm>
          <a:off x="0" y="1600730"/>
          <a:ext cx="8504238" cy="1370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Bond Pattern?</a:t>
          </a:r>
          <a:endParaRPr lang="en-US" sz="2200" kern="1200" dirty="0"/>
        </a:p>
      </dsp:txBody>
      <dsp:txXfrm>
        <a:off x="0" y="1600730"/>
        <a:ext cx="2551271" cy="1370538"/>
      </dsp:txXfrm>
    </dsp:sp>
    <dsp:sp modelId="{DA930A1F-B110-4BEB-B61D-6C81B7B76BC3}">
      <dsp:nvSpPr>
        <dsp:cNvPr id="0" name=""/>
        <dsp:cNvSpPr/>
      </dsp:nvSpPr>
      <dsp:spPr>
        <a:xfrm>
          <a:off x="0" y="422"/>
          <a:ext cx="8504238" cy="13705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0" y="422"/>
        <a:ext cx="2551271" cy="1370538"/>
      </dsp:txXfrm>
    </dsp:sp>
    <dsp:sp modelId="{A0F34055-8DF8-407F-BB59-CD3C3381BFC7}">
      <dsp:nvSpPr>
        <dsp:cNvPr id="0" name=""/>
        <dsp:cNvSpPr/>
      </dsp:nvSpPr>
      <dsp:spPr>
        <a:xfrm>
          <a:off x="5141139" y="115306"/>
          <a:ext cx="1723270" cy="1148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Isomers</a:t>
          </a:r>
          <a:endParaRPr lang="en-US" sz="1700" kern="1200" dirty="0"/>
        </a:p>
      </dsp:txBody>
      <dsp:txXfrm>
        <a:off x="5174788" y="148955"/>
        <a:ext cx="1655972" cy="1081549"/>
      </dsp:txXfrm>
    </dsp:sp>
    <dsp:sp modelId="{E418DCF5-867B-41ED-AF6B-D6703883B241}">
      <dsp:nvSpPr>
        <dsp:cNvPr id="0" name=""/>
        <dsp:cNvSpPr/>
      </dsp:nvSpPr>
      <dsp:spPr>
        <a:xfrm>
          <a:off x="4882649" y="1264154"/>
          <a:ext cx="1120126" cy="459538"/>
        </a:xfrm>
        <a:custGeom>
          <a:avLst/>
          <a:gdLst/>
          <a:ahLst/>
          <a:cxnLst/>
          <a:rect l="0" t="0" r="0" b="0"/>
          <a:pathLst>
            <a:path>
              <a:moveTo>
                <a:pt x="1120126" y="0"/>
              </a:moveTo>
              <a:lnTo>
                <a:pt x="1120126" y="229769"/>
              </a:lnTo>
              <a:lnTo>
                <a:pt x="0" y="229769"/>
              </a:lnTo>
              <a:lnTo>
                <a:pt x="0" y="45953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0E8E4-BBDA-4D89-A814-B954A76940FA}">
      <dsp:nvSpPr>
        <dsp:cNvPr id="0" name=""/>
        <dsp:cNvSpPr/>
      </dsp:nvSpPr>
      <dsp:spPr>
        <a:xfrm>
          <a:off x="4021013" y="1723693"/>
          <a:ext cx="1723270" cy="1148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Stereoiosomers</a:t>
          </a:r>
          <a:endParaRPr lang="en-US" sz="1700" kern="1200" dirty="0"/>
        </a:p>
      </dsp:txBody>
      <dsp:txXfrm>
        <a:off x="4054662" y="1757342"/>
        <a:ext cx="1655972" cy="1081549"/>
      </dsp:txXfrm>
    </dsp:sp>
    <dsp:sp modelId="{F7B7E824-BCA8-4C19-88F7-A27A7282972C}">
      <dsp:nvSpPr>
        <dsp:cNvPr id="0" name=""/>
        <dsp:cNvSpPr/>
      </dsp:nvSpPr>
      <dsp:spPr>
        <a:xfrm>
          <a:off x="3762523" y="2872540"/>
          <a:ext cx="1120126" cy="459538"/>
        </a:xfrm>
        <a:custGeom>
          <a:avLst/>
          <a:gdLst/>
          <a:ahLst/>
          <a:cxnLst/>
          <a:rect l="0" t="0" r="0" b="0"/>
          <a:pathLst>
            <a:path>
              <a:moveTo>
                <a:pt x="1120126" y="0"/>
              </a:moveTo>
              <a:lnTo>
                <a:pt x="1120126" y="229769"/>
              </a:lnTo>
              <a:lnTo>
                <a:pt x="0" y="229769"/>
              </a:lnTo>
              <a:lnTo>
                <a:pt x="0" y="459538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8D113-1F88-4F2B-8F8F-61553EA09120}">
      <dsp:nvSpPr>
        <dsp:cNvPr id="0" name=""/>
        <dsp:cNvSpPr/>
      </dsp:nvSpPr>
      <dsp:spPr>
        <a:xfrm>
          <a:off x="2900887" y="3332079"/>
          <a:ext cx="1723270" cy="1148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Conformers (</a:t>
          </a:r>
          <a:r>
            <a:rPr lang="en-US" sz="1700" kern="1200" dirty="0" err="1" smtClean="0"/>
            <a:t>Rotamers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2934536" y="3365728"/>
        <a:ext cx="1655972" cy="1081549"/>
      </dsp:txXfrm>
    </dsp:sp>
    <dsp:sp modelId="{8D9FE524-42EB-46D2-A962-F8018C6FFEAF}">
      <dsp:nvSpPr>
        <dsp:cNvPr id="0" name=""/>
        <dsp:cNvSpPr/>
      </dsp:nvSpPr>
      <dsp:spPr>
        <a:xfrm>
          <a:off x="4882649" y="2872540"/>
          <a:ext cx="1120126" cy="45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69"/>
              </a:lnTo>
              <a:lnTo>
                <a:pt x="1120126" y="229769"/>
              </a:lnTo>
              <a:lnTo>
                <a:pt x="1120126" y="459538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758D1-D2F4-4DDC-9B5E-064B14603720}">
      <dsp:nvSpPr>
        <dsp:cNvPr id="0" name=""/>
        <dsp:cNvSpPr/>
      </dsp:nvSpPr>
      <dsp:spPr>
        <a:xfrm>
          <a:off x="5141139" y="3332079"/>
          <a:ext cx="1723270" cy="1148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Configurational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5174788" y="3365728"/>
        <a:ext cx="1655972" cy="1081549"/>
      </dsp:txXfrm>
    </dsp:sp>
    <dsp:sp modelId="{F017DEAF-6CA9-43C4-8598-68E81E66D370}">
      <dsp:nvSpPr>
        <dsp:cNvPr id="0" name=""/>
        <dsp:cNvSpPr/>
      </dsp:nvSpPr>
      <dsp:spPr>
        <a:xfrm>
          <a:off x="6002775" y="1264154"/>
          <a:ext cx="1120126" cy="45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69"/>
              </a:lnTo>
              <a:lnTo>
                <a:pt x="1120126" y="229769"/>
              </a:lnTo>
              <a:lnTo>
                <a:pt x="1120126" y="45953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DD263-16E5-4D7B-A495-05B6F1E51503}">
      <dsp:nvSpPr>
        <dsp:cNvPr id="0" name=""/>
        <dsp:cNvSpPr/>
      </dsp:nvSpPr>
      <dsp:spPr>
        <a:xfrm>
          <a:off x="6261265" y="1723693"/>
          <a:ext cx="1723270" cy="1148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Structural Isomers</a:t>
          </a:r>
          <a:endParaRPr lang="en-US" sz="1700" kern="1200" dirty="0"/>
        </a:p>
      </dsp:txBody>
      <dsp:txXfrm>
        <a:off x="6294914" y="1757342"/>
        <a:ext cx="1655972" cy="108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6T21:23:16.02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2AEA63A3-AC42-4D82-8DDA-382BB5CA2DFF}" emma:medium="tactile" emma:mode="ink">
          <msink:context xmlns:msink="http://schemas.microsoft.com/ink/2010/main" type="writingRegion" rotatedBoundingBox="6676,7366 6691,7366 6691,7381 6676,7381"/>
        </emma:interpretation>
      </emma:emma>
    </inkml:annotationXML>
    <inkml:traceGroup>
      <inkml:annotationXML>
        <emma:emma xmlns:emma="http://www.w3.org/2003/04/emma" version="1.0">
          <emma:interpretation id="{89904BB6-AE27-4A4D-A808-2C7D0C496312}" emma:medium="tactile" emma:mode="ink">
            <msink:context xmlns:msink="http://schemas.microsoft.com/ink/2010/main" type="paragraph" rotatedBoundingBox="6676,7366 6691,7366 6691,7381 6676,7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84AA8-DC5B-4B4B-8DFA-2AC613C836F7}" emma:medium="tactile" emma:mode="ink">
              <msink:context xmlns:msink="http://schemas.microsoft.com/ink/2010/main" type="line" rotatedBoundingBox="6676,7366 6691,7366 6691,7381 6676,7381"/>
            </emma:interpretation>
          </emma:emma>
        </inkml:annotationXML>
        <inkml:traceGroup>
          <inkml:annotationXML>
            <emma:emma xmlns:emma="http://www.w3.org/2003/04/emma" version="1.0">
              <emma:interpretation id="{DF783A49-3C2F-4F0D-997B-230ADD58B94F}" emma:medium="tactile" emma:mode="ink">
                <msink:context xmlns:msink="http://schemas.microsoft.com/ink/2010/main" type="inkWord" rotatedBoundingBox="6676,7366 6691,7366 6691,7381 6676,738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0:09:48.0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13795AE-4833-4DA7-A4C7-070EABE50DC6}" emma:medium="tactile" emma:mode="ink">
          <msink:context xmlns:msink="http://schemas.microsoft.com/ink/2010/main" type="writingRegion" rotatedBoundingBox="16085,16231 24754,16054 24777,17168 16108,17344"/>
        </emma:interpretation>
      </emma:emma>
    </inkml:annotationXML>
    <inkml:traceGroup>
      <inkml:annotationXML>
        <emma:emma xmlns:emma="http://www.w3.org/2003/04/emma" version="1.0">
          <emma:interpretation id="{42730279-472B-4CB4-9643-9F1F6356AF3F}" emma:medium="tactile" emma:mode="ink">
            <msink:context xmlns:msink="http://schemas.microsoft.com/ink/2010/main" type="paragraph" rotatedBoundingBox="16085,16231 24754,16054 24777,17168 16108,17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8A406-424E-492E-8DD3-DBAA72978F19}" emma:medium="tactile" emma:mode="ink">
              <msink:context xmlns:msink="http://schemas.microsoft.com/ink/2010/main" type="line" rotatedBoundingBox="16085,16231 24754,16054 24777,17168 16108,17344"/>
            </emma:interpretation>
          </emma:emma>
        </inkml:annotationXML>
        <inkml:traceGroup>
          <inkml:annotationXML>
            <emma:emma xmlns:emma="http://www.w3.org/2003/04/emma" version="1.0">
              <emma:interpretation id="{A7CDFECA-C245-4045-B8D0-8F049B8AF02A}" emma:medium="tactile" emma:mode="ink">
                <msink:context xmlns:msink="http://schemas.microsoft.com/ink/2010/main" type="inkWord" rotatedBoundingBox="16101,16986 17244,16962 17246,17076 16103,17099"/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t.</emma:literal>
                </emma:interpretation>
                <emma:interpretation id="interp3" emma:lang="en-US" emma:confidence="0">
                  <emma:literal>-in</emma:literal>
                </emma:interpretation>
                <emma:interpretation id="interp4" emma:lang="en-US" emma:confidence="0">
                  <emma:literal>tr.</emma:literal>
                </emma:interpretation>
              </emma:one-of>
            </emma:emma>
          </inkml:annotationXML>
          <inkml:trace contextRef="#ctx0" brushRef="#br0">0 7 85,'0'0'34,"0"0"1,0 0-7,16-4-16,-16 4-4,0 0-1,0 0-1,25-3 0,-25 3-1,17 1-1,-17-1-1,18 6-1,-18-6-1,0 0 0,19 12 0,-19-12-1,0 0-1,0 0-1,20 14-2,-20-14-6,0 0-29,0 0-1,0 0 1,9-16-1</inkml:trace>
          <inkml:trace contextRef="#ctx0" brushRef="#br0" timeOffset="1466.4026">540-62 86,'0'0'36,"0"0"1,13 18-1,-13-18-25,0 0-3,0 0-2,15-7-2,-15 7 0,0 0-1,20 3 0,-20-3-1,16 7-1,-16-7 0,0 0 0,16 13-1,-16-13-1,0 0-3,16 14-5,-16-14-30,0 0-1,-4-21 1,4 21-2</inkml:trace>
          <inkml:trace contextRef="#ctx0" brushRef="#br0" timeOffset="1482.0026">1033-99 86,'0'0'38,"0"0"-1,0 0 2,16 23-26,-16-23-6,0 0-1,10 21-2,-10-21-1,13 20-1,-13-20 0,12 15-1,-12-15-1,0 0-1,16-1-6,7-1-32,-22-17 0,-1 19-1,18-43-1</inkml:trace>
        </inkml:traceGroup>
        <inkml:traceGroup>
          <inkml:annotationXML>
            <emma:emma xmlns:emma="http://www.w3.org/2003/04/emma" version="1.0">
              <emma:interpretation id="{E01F367F-F65A-4371-94B2-F4BE204CA1A3}" emma:medium="tactile" emma:mode="ink">
                <msink:context xmlns:msink="http://schemas.microsoft.com/ink/2010/main" type="inkWord" rotatedBoundingBox="17894,16194 19617,16159 19635,17029 17911,17064"/>
              </emma:interpretation>
              <emma:one-of disjunction-type="recognition" id="oneOf1">
                <emma:interpretation id="interp5" emma:lang="en-US" emma:confidence="1">
                  <emma:literal>the</emma:literal>
                </emma:interpretation>
                <emma:interpretation id="interp6" emma:lang="en-US" emma:confidence="0">
                  <emma:literal>'the</emma:literal>
                </emma:interpretation>
                <emma:interpretation id="interp7" emma:lang="en-US" emma:confidence="0">
                  <emma:literal>The</emma:literal>
                </emma:interpretation>
                <emma:interpretation id="interp8" emma:lang="en-US" emma:confidence="0">
                  <emma:literal>*the</emma:literal>
                </emma:interpretation>
                <emma:interpretation id="interp9" emma:lang="en-US" emma:confidence="0">
                  <emma:literal>thx</emma:literal>
                </emma:interpretation>
              </emma:one-of>
            </emma:emma>
          </inkml:annotationXML>
          <inkml:trace contextRef="#ctx0" brushRef="#br0" timeOffset="1981.2035">1804-236 101,'23'2'38,"2"-9"1,19 9-2,2-11-32,17 4-2,10-6-3,1-5-3,11 8-5,-24-19-28,10 11-1,-20-14-1,-1 8 1</inkml:trace>
          <inkml:trace contextRef="#ctx0" brushRef="#br0" timeOffset="1778.4031">2018-638 82,'-14'-21'37,"14"21"0,0 0 1,5 17-23,-5-17-7,5 43-2,0-10-2,8 14 0,-4 6-1,5 10 0,-4 1-1,4 1-1,1-4 0,-3-5-1,-1-8 0,-3-10-3,1-2-3,-9-36-13,2 29-20,-2-29-1,0 0 1,-32-5-1</inkml:trace>
          <inkml:trace contextRef="#ctx0" brushRef="#br0" timeOffset="2449.2043">2346-881 98,'-11'18'37,"-8"-8"2,19 20-2,-11-2-29,20 22-1,0 2-3,10 15 0,-1 5-1,5 4 0,-2 3-1,6-2 0,-3-5-1,-1-10 0,-3-10-1,-3-8 0,-4-12 0,-1-9 0,-12-23 0,16 19-1,-16-19 0,0 0 0,11-28-1,-8 5 0,1-5 0,-1-4 1,4-1-1,-3 1 1,5 1 1,1 3 0,1 3-1,3 8 3,4 6-2,1 9 1,0 7 0,4 11 0,-1 5 1,-1 9-2,0 2 1,-2 3-1,1-2 0,-1-4-1,-1-1-1,-18-28-5,39 28-23,-39-28-10,30-9 1,-23-14-1</inkml:trace>
          <inkml:trace contextRef="#ctx0" brushRef="#br0" timeOffset="2886.0051">3066-257 95,'-2'30'38,"2"-30"-1,20 23 0,-20-23-29,37 12-2,-14-12-2,7 0-2,2-9-1,1-3 0,1-4-1,-4-7-1,-2 2-2,-7-9-1,2 6-2,-16-6 1,4 11-2,-17-6 1,6 25 1,-22-17 2,2 18 1,-5 8 3,-5 3 2,6 15 2,-10-4 1,13 17 0,-6-8 1,13 12-1,-2-11 0,15 7-2,1-8 0,14 0-2,5-11 0,11-7-1,11-9-3,1-12-4,27 5-32,-20-22-2,15 1 0,-15-14 0</inkml:trace>
        </inkml:traceGroup>
        <inkml:traceGroup>
          <inkml:annotationXML>
            <emma:emma xmlns:emma="http://www.w3.org/2003/04/emma" version="1.0">
              <emma:interpretation id="{86C4399C-7975-4EDE-96C9-30CA82298FC3}" emma:medium="tactile" emma:mode="ink">
                <msink:context xmlns:msink="http://schemas.microsoft.com/ink/2010/main" type="inkWord" rotatedBoundingBox="20220,16284 22808,16332 22794,17051 20206,17002"/>
              </emma:interpretation>
              <emma:one-of disjunction-type="recognition" id="oneOf2">
                <emma:interpretation id="interp10" emma:lang="en-US" emma:confidence="1">
                  <emma:literal>other</emma:literal>
                </emma:interpretation>
                <emma:interpretation id="interp11" emma:lang="en-US" emma:confidence="0">
                  <emma:literal>of-her</emma:literal>
                </emma:interpretation>
                <emma:interpretation id="interp12" emma:lang="en-US" emma:confidence="0">
                  <emma:literal>Other</emma:literal>
                </emma:interpretation>
                <emma:interpretation id="interp13" emma:lang="en-US" emma:confidence="0">
                  <emma:literal>ether</emma:literal>
                </emma:interpretation>
                <emma:interpretation id="interp14" emma:lang="en-US" emma:confidence="0">
                  <emma:literal>oh-her</emma:literal>
                </emma:interpretation>
              </emma:one-of>
            </emma:emma>
          </inkml:annotationXML>
          <inkml:trace contextRef="#ctx0" brushRef="#br0" timeOffset="3541.2061">4226-229 91,'-28'0'37,"8"13"-1,-8-13 2,28 0-30,-30 19-2,30-19-2,-14 25 0,14-10-1,0-15 0,5 30 0,6-12-1,8-1 0,4-3 0,9-1 0,7-8-1,7-3 0,5-8-1,7-6 0,-5-7 0,-5-4 1,-8-3-2,-6-2 2,-13-1-2,-10 1 1,-17 5 0,-11 1-1,-8 4 1,-9 2-1,-6 6 1,-4-1-2,-2 6 1,-2 0-1,6 5-2,-2-4-2,19 16-5,-12-12-28,37 0 1,0 0-1,0 0 1</inkml:trace>
          <inkml:trace contextRef="#ctx0" brushRef="#br0" timeOffset="6427.2113">4611-375 62,'0'0'37,"-18"14"0,18-14 2,0 0-13,21 15-13,-21-15-5,43-4-1,-8-3-3,16 0-1,6-5-1,3-1-1,3-1-1,-5-1-3,6 7-6,-29-9-30,8 12-1,-22-13 0,2 13 0</inkml:trace>
          <inkml:trace contextRef="#ctx0" brushRef="#br0" timeOffset="4118.4072">4607-361 99,'0'0'38,"27"6"-1,12-1 0,-8-10-31,26 1-4,6 1-3,4-11-4,16 14-15,-21-18-18,2 8 2,-22-12-2,-1 7 1</inkml:trace>
          <inkml:trace contextRef="#ctx0" brushRef="#br0" timeOffset="3853.2067">4849-614 78,'-19'-24'38,"19"24"-1,-23-35 1,23 35-20,0 0-9,0 0-2,-6 21-2,15 10 0,-2 10-2,4 8 0,-1 6-1,5 8 0,-1-3-1,3-2 0,1-8-1,-4-6-1,2-8-1,-7-14-3,5 3-5,-14-25-29,0 0-2,-28-5 2,28 5-3</inkml:trace>
          <inkml:trace contextRef="#ctx0" brushRef="#br0" timeOffset="4524.0076">5131-761 93,'0'0'37,"-19"10"0,21 10 2,-2-20-28,-2 49-4,6-10-1,8 13-1,-3 3-2,7 5-1,-4-1 1,6 1-2,-4-6 0,-2-6 0,1-8-1,1-8 0,-6-7 0,5-10-1,-13-15 1,0 0-1,23 0 0,-14-15 0,1-7 0,-5-4-1,8-2 1,-6-4-1,7 1 1,-5 3 1,1 7-1,-1 3 1,-9 18 0,21-12 1,-21 12-1,20 19 2,-11-1-1,1 10-1,-1-4 1,3 8 0,-1-2 0,0-2-1,-1-3 0,1-8-2,1 1-1,-12-18-4,34 17-20,-34-17-12,24-19-1,-15-4-1,14 7 3</inkml:trace>
          <inkml:trace contextRef="#ctx0" brushRef="#br0" timeOffset="5350.8094">5712-313 94,'-16'26'37,"16"-26"-1,2 27 2,-2-27-31,23 17-2,-5-12-1,8 1-1,2-6-1,8-2-1,-1-7 0,2-1 0,2-4-2,-6-6 1,1 1-2,-8-4 0,1 4-2,-13-2 1,-3 5-1,-13-2 0,2 18 1,-16-17 0,16 17 2,-37-2 0,12 6 1,-3 4 1,0 5 0,1 6 2,-3 2 0,7 11 0,-3-2 1,10 8-1,0-3 0,13 2 0,1-3 0,11-3-1,8-6-1,12-6 1,9-8-2,8-4 1,5-7-1,2-7-1,4-4 0,-6-6-2,-3-3 1,-11-4 0,-5 3-1,-11-2 1,-5 5 0,-8 2 1,-8 16 1,4-21 0,-4 21 1,0 0 1,0 0 0,0 0 0,2 20 0,-2-20 0,12 28 1,-1-12-1,-1-1-1,8 3 1,0-4-1,-1-3 0,1-3 0,-18-8-1,28 13 1,-28-13-1,16 0 0,-16 0 0,0 0 0,-14-21 0,14 21 0,-18-30-1,6 10 1,7 1 1,-4-4-2,9-3 2,5-1-1,2-1 0,11-2 0,1 1 0,11-1 0,0 0 0,9 2 0,-7 5-1,1 5-1,-6 1-2,1 15-5,-28 2-30,18-7-1,-18 7 0,0 0 0</inkml:trace>
        </inkml:traceGroup>
        <inkml:traceGroup>
          <inkml:annotationXML>
            <emma:emma xmlns:emma="http://www.w3.org/2003/04/emma" version="1.0">
              <emma:interpretation id="{EAFC914F-E0A1-46AA-825B-B90B7907F45C}" emma:medium="tactile" emma:mode="ink">
                <msink:context xmlns:msink="http://schemas.microsoft.com/ink/2010/main" type="inkWord" rotatedBoundingBox="23023,16168 24790,16215 24764,17178 22998,17131"/>
              </emma:interpretation>
              <emma:one-of disjunction-type="recognition" id="oneOf3">
                <emma:interpretation id="interp15" emma:lang="en-US" emma:confidence="1">
                  <emma:literal>butyl</emma:literal>
                </emma:interpretation>
                <emma:interpretation id="interp16" emma:lang="en-US" emma:confidence="0">
                  <emma:literal>buty1</emma:literal>
                </emma:interpretation>
                <emma:interpretation id="interp17" emma:lang="en-US" emma:confidence="0">
                  <emma:literal>Butyl</emma:literal>
                </emma:interpretation>
                <emma:interpretation id="interp18" emma:lang="en-US" emma:confidence="0">
                  <emma:literal>borty!</emma:literal>
                </emma:interpretation>
                <emma:interpretation id="interp19" emma:lang="en-US" emma:confidence="0">
                  <emma:literal>butyh</emma:literal>
                </emma:interpretation>
              </emma:one-of>
            </emma:emma>
          </inkml:annotationXML>
          <inkml:trace contextRef="#ctx0" brushRef="#br0" timeOffset="7659.6135">6937-772 58,'-19'-23'36,"19"23"0,0 0 0,0 0-8,0 0-19,21-1-2,-21 1-2,21 10 0,-21-10-2,27 42 1,-13-8-1,5 8 0,-5 7-1,6 7 0,-3 2-1,1 0 1,-2-3-1,2-6-1,-6-9 0,-1-1 0,-3-11 0,-4-3 0,-1-6 0,-3-19-1,2 25 1,-2-25-1,0 0 1,0 0-1,-9-18-1,8-1 2,2 0-2,1-6 1,3 0-1,3-3 1,0 4 0,5-3 0,1 4 0,2 2 0,3 2 1,2 3 0,4 6 0,1 4 0,-1 5 1,3 6 0,-1 5-1,-1 8 2,-4 3-1,-5 5 0,-6 3 0,-6 4 0,-7-1 0,-3 1 0,-11-1 0,-3-3-1,-6-4 0,-5-2 0,-3-5 0,-5-10-1,1-2-1,-5-10-3,10 4-2,-15-21-26,22 9-7,-9-16 1,20 8-1</inkml:trace>
          <inkml:trace contextRef="#ctx0" brushRef="#br0" timeOffset="8158.8143">7580-369 86,'0'0'36,"0"0"0,0 0-1,0 0-24,-4 33-4,4-33-1,2 37-2,2-16-1,1 5 0,5-3-1,3-2 0,4-3-1,5-4-1,6-9 1,-2-3-1,3-7 0,-1-6 0,-5-3-1,-2-5 0,-2-2-1,-6-4 0,-4 1 0,-6-3 1,1 4-1,-6 4 1,2 1 1,0 18 0,-4-19 1,4 19 1,0 0 0,0 16 0,0-16 0,7 33 0,-1-13 0,3 2-1,1-2 0,2-4-1,1-1-2,-13-15-2,26 16-5,-26-16-30,0 0-1,13-28 0,-13 28 1</inkml:trace>
          <inkml:trace contextRef="#ctx0" brushRef="#br0" timeOffset="8439.6148">7954-800 94,'0'0'39,"0"0"1,-16 25-1,30 8-30,-10 2-2,10 16-2,-4 4-2,3 10-1,1 2 0,2-4-1,-2-3 0,-2-8-2,2-6 0,-6-14-1,6-3-4,-14-29-16,7 16-18,-7-16-1,-6-16 1,-4-8-1</inkml:trace>
          <inkml:trace contextRef="#ctx0" brushRef="#br0" timeOffset="9063.6158">7859-526 89,'-27'7'36,"27"-7"1,0 0 1,28 7-31,-8-12-2,15 7-2,0-7-1,8 1 0,3 1-1,0-3 0,0 5-2,-6-3 0,-3 2-1,-9 1 0,-1 1 0,-8-2 0,-19 2 0,22 7 1,-22-7 0,0 0 1,-2 17 0,2-17 2,-11 23 0,8-5 0,-8-2 1,6 5 0,-4-2 0,5 6 0,-1-3 0,3 5-1,1-6 0,4 0-1,4-2 0,2-3 0,-9-16-1,30 18 0,-11-17 0,1-2-1,1-6 0,-2-4 1,-1 1-1,-18 10-1,28-29 1,-21 14 0,-7 15 0,11-25-1,-11 25 2,4-16-1,-4 16 1,0 0 1,0 0 1,0 16-1,-2 0 2,2 10-1,-2 2 1,6 11-1,-6 3 0,4 6-1,-1-1 1,1 0-2,-2-3 1,2-3-1,-4-8 0,2-5-1,-2-8-1,2-20-2,0 0-6,0 0-30,-5-20-1,-2-18 0,14 1-1</inkml:trace>
          <inkml:trace contextRef="#ctx0" brushRef="#br0" timeOffset="9328.8164">8494-854 85,'0'0'39,"0"0"0,0 0 1,13 37-21,-8-11-13,11 16-1,-4 7-2,6 8 0,-4 4 0,5 8-2,-5-1 0,2-3 0,-3-5-1,1-11-1,-5-5-3,-11-26-15,14 10-22,-12-28-1,2 16 1,-2-16-2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7:45.9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F470365-1FA3-49F9-9CB1-E33DF26BCC31}" emma:medium="tactile" emma:mode="ink">
          <msink:context xmlns:msink="http://schemas.microsoft.com/ink/2010/main" type="writingRegion" rotatedBoundingBox="1492,5499 8003,6098 7546,11064 1035,10465"/>
        </emma:interpretation>
      </emma:emma>
    </inkml:annotationXML>
    <inkml:traceGroup>
      <inkml:annotationXML>
        <emma:emma xmlns:emma="http://www.w3.org/2003/04/emma" version="1.0">
          <emma:interpretation id="{7935FACC-994D-4A3D-BB79-E57FF4A71DD8}" emma:medium="tactile" emma:mode="ink">
            <msink:context xmlns:msink="http://schemas.microsoft.com/ink/2010/main" type="paragraph" rotatedBoundingBox="1455,5516 2275,5516 2275,6092 1455,6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5B7A7-71BF-41D8-8B75-16F1C97F0696}" emma:medium="tactile" emma:mode="ink">
              <msink:context xmlns:msink="http://schemas.microsoft.com/ink/2010/main" type="inkBullet" rotatedBoundingBox="1627,5482 2345,5898 2080,6355 1362,5940"/>
            </emma:interpretation>
            <emma:one-of disjunction-type="recognition" id="oneOf0">
              <emma:interpretation id="interp0" emma:lang="en-US" emma:confidence="1">
                <emma:literal>a.</emma:literal>
              </emma:interpretation>
              <emma:interpretation id="interp1" emma:lang="en-US" emma:confidence="0">
                <emma:literal>a,</emma:literal>
              </emma:interpretation>
              <emma:interpretation id="interp2" emma:lang="en-US" emma:confidence="0">
                <emma:literal>a</emma:literal>
              </emma:interpretation>
              <emma:interpretation id="interp3" emma:lang="en-US" emma:confidence="0">
                <emma:literal>A.</emma:literal>
              </emma:interpretation>
              <emma:interpretation id="interp4" emma:lang="en-US" emma:confidence="0">
                <emma:literal>an</emma:literal>
              </emma:interpretation>
            </emma:one-of>
          </emma:emma>
        </inkml:annotationXML>
        <inkml:trace contextRef="#ctx0" brushRef="#br0">303 256 64,'0'0'36,"6"-26"-1,-6 9 1,0 17-15,-4-31-11,12 13-4,-14-7-2,6 5 0,-10-7-1,6 5 0,-9-1 0,3 5-2,-8 1 1,18 17-1,-35-12-1,13 14 1,1 8-1,-3 7 0,-1 11 0,1 7 0,-1 10 1,1 4-1,3 1 0,7 9 1,2-4 0,8-5 0,6-7-1,8-11 1,10-11-1,5-11 1,6-14-1,3-12 0,1-7 0,-2-6 0,-3-3 0,-1-3 0,-5-2 0,-7 2 0,-5 8-1,-2 1 1,-4 5 1,0 3-1,-6 18 0,2-21 0,-2 21 1,0 0 0,0 0 1,4 27-1,-2-4 1,4 9 0,-3 9-1,9 2 1,-4 2-1,6-3 0,-6-2-1,3-5 0,-3-8 0,0-6-1,-8-21 0,0 0-2,14 18-1,-14-18-3,0 0-5,-14-35-20,14 35-8,2-33 0,-2 33 0</inkml:trace>
        <inkml:trace contextRef="#ctx0" brushRef="#br0" timeOffset="218.4004">711 437 74,'20'24'40,"-10"-7"-3,5 7 2,-15-24-13,24 17-21,-24-17-5,0 0-9,33-2-27,-33 2-4,8-17 3,-8-7-2</inkml:trace>
      </inkml:traceGroup>
    </inkml:traceGroup>
    <inkml:traceGroup>
      <inkml:annotationXML>
        <emma:emma xmlns:emma="http://www.w3.org/2003/04/emma" version="1.0">
          <emma:interpretation id="{75D0DD15-0F74-479F-93BD-70F7F5DE161B}" emma:medium="tactile" emma:mode="ink">
            <msink:context xmlns:msink="http://schemas.microsoft.com/ink/2010/main" type="paragraph" rotatedBoundingBox="1695,8609 7721,9163 7546,11064 1520,10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2D9341-4A64-4E22-AA3C-CB433E96915E}" emma:medium="tactile" emma:mode="ink">
              <msink:context xmlns:msink="http://schemas.microsoft.com/ink/2010/main" type="inkBullet" rotatedBoundingBox="1673,8839 2792,8942 2680,10152 1562,10049"/>
            </emma:interpretation>
            <emma:one-of disjunction-type="recognition" id="oneOf1">
              <emma:interpretation id="interp5" emma:lang="en-US" emma:confidence="1">
                <emma:literal>b.</emma:literal>
              </emma:interpretation>
              <emma:interpretation id="interp6" emma:lang="en-US" emma:confidence="0">
                <emma:literal>be.</emma:literal>
              </emma:interpretation>
              <emma:interpretation id="interp7" emma:lang="en-US" emma:confidence="0">
                <emma:literal>bd.</emma:literal>
              </emma:interpretation>
              <emma:interpretation id="interp8" emma:lang="en-US" emma:confidence="0">
                <emma:literal>by.</emma:literal>
              </emma:interpretation>
              <emma:interpretation id="interp9" emma:lang="en-US" emma:confidence="0">
                <emma:literal>bf.</emma:literal>
              </emma:interpretation>
            </emma:one-of>
          </emma:emma>
        </inkml:annotationXML>
        <inkml:trace contextRef="#ctx0" brushRef="#br0" timeOffset="13776.8243">250 3345 60,'-12'-20'38,"12"20"-2,0 0 3,0 0-12,-19 8-16,29 11-3,-10-19-3,8 41-1,-5-11 0,7 13-1,-4 3 0,4 15-1,-4 9 0,2 8 0,-2 4-1,3 10 1,-1-4-2,2-4 1,-2-8 0,2-11-1,-1-17 0,1-9 0,-2-13 1,-8-26-1,0 0-1,18 6 1,-16-24 0,0-1 0,0-9-1,0-3 1,0 0-1,2-1 1,-4 3-1,5 0 1,1 7 0,2-1 0,-8 23 0,18-29-1,-18 29 1,31-24 0,-7 15 0,1 1 0,7 4 1,1 4-1,4 4 0,2 7 0,1 3 0,-1 6 0,-4 5 0,-3 4 1,-3 3-1,-4 5 0,-5 4 0,-6 0 1,-4 2-1,-8 2 0,-4-3 1,-4 1-1,-6-2 0,-8-7 1,-3-5-1,-5-4 0,-1-7 0,-4-6 0,-1-7 0,-3-3 0,2-4-1,-1-5 1,-3-1-1,8-2 0,-1 0 0,5 1 0,3-1 0,24 10-1,-27-26 0,27 26 0,0-27 0,4 9-2,14 7 0,-7-13-3,23 26-11,-34-2-22,39-21 1,-18 7 1,11 8-1</inkml:trace>
        <inkml:trace contextRef="#ctx0" brushRef="#br0" timeOffset="14010.8247">1198 4450 105,'13'29'40,"-13"-10"2,8 7-1,-8-26-31,-4 29-4,4-29-4,0 0-2,18 18-5,-30-40-22,12 22-14,6-41-1,0 4 1,-12-23-2</inkml:trace>
      </inkml:traceGroup>
      <inkml:traceGroup>
        <inkml:annotationXML>
          <emma:emma xmlns:emma="http://www.w3.org/2003/04/emma" version="1.0">
            <emma:interpretation id="{EC8599FE-4658-4361-9D75-B32B15E49AAA}" emma:medium="tactile" emma:mode="ink">
              <msink:context xmlns:msink="http://schemas.microsoft.com/ink/2010/main" type="line" rotatedBoundingBox="4387,8857 7721,9163 7546,11064 4212,10757"/>
            </emma:interpretation>
          </emma:emma>
        </inkml:annotationXML>
        <inkml:traceGroup>
          <inkml:annotationXML>
            <emma:emma xmlns:emma="http://www.w3.org/2003/04/emma" version="1.0">
              <emma:interpretation id="{722D22A6-5DEF-454D-89EF-1063309FC318}" emma:medium="tactile" emma:mode="ink">
                <msink:context xmlns:msink="http://schemas.microsoft.com/ink/2010/main" type="inkWord" rotatedBoundingBox="4387,8857 7721,9163 7546,11064 4212,10757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on</emma:literal>
                </emma:interpretation>
                <emma:interpretation id="interp12" emma:lang="en-US" emma:confidence="0">
                  <emma:literal>De</emma:literal>
                </emma:interpretation>
                <emma:interpretation id="interp13" emma:lang="en-US" emma:confidence="0">
                  <emma:literal>De,</emma:literal>
                </emma:interpretation>
                <emma:interpretation id="interp14" emma:lang="en-US" emma:confidence="0">
                  <emma:literal>Dr</emma:literal>
                </emma:interpretation>
              </emma:one-of>
            </emma:emma>
          </inkml:annotationXML>
          <inkml:trace contextRef="#ctx0" brushRef="#br0" timeOffset="18300.8321">2933 3341 48,'0'0'33,"0"0"1,0 0 1,20 9-17,-20-9-4,0 0-5,0 0-3,16 20 0,-16-20-1,9 18-1,-9-18-1,4 31 0,-4-12 0,4 7-1,-4 3 0,4 8 0,0 4 0,2 6 0,-2 2-1,4 1 0,0-1 0,1 6 0,-1-4 0,2 1 0,-4-1 0,2 0 0,0 0-1,-2 3 1,-1 3 0,1 2-1,-2-3 1,2 3 0,-2-5-1,0 3 1,-2-2-1,0-3 1,0-3-1,0-4 0,-2-4 0,0-2 0,0 0 0,0 0 0,2-2 0,-2-3 0,0 1 0,0 0 0,0 2 0,0-2 0,-2 0 0,-2-2 0,2-1 0,0-3 0,0-4 0,0-3 0,2-22 0,-2 29 0,2-29 0,0 0 0,6 18 0,-6-18 0,0 0 0,0 0 0,0 0 0,18 4 0,-18-4 0,0 0 0,0 0 0,19 5 0,-19-5 0,0 0 0,24 0 0,-24 0 0,17 0 1,-17 0-1,24-3 0,-24 3 0,24-6 0,-24 6 0,23-4 0,-23 4 0,29-4 0,-29 4 0,32-4 0,-32 4 0,33-4 0,-13 0 0,-1-2 0,3 0 1,-2-1-1,3-3 0,-1 0 0,3 2 0,-1-1 0,-1 1 1,1 0-1,-1 2 0,1-2 0,-1 4 0,1-3 1,0 1-1,3 0 0,0-4 0,1 0-1,1 1 2,-1-3-1,-1 0 0,3 2 0,-3-1 0,1-1 0,-3 2 0,-1 0 0,1 1 0,3-1 0,1 2 0,0-2 0,3-1 0,3-3 1,0 0-1,3-1 0,-1-3 0,0 1 0,-3-3 0,5 4 1,-6 1-1,-2 3 0,3-4 0,-5 9 0,3-5 0,-1 6 0,0-6 0,-1 6 1,-1 3-1,1-9 0,3 6 0,-2-8 0,5 3 1,-1-7-1,0 6 0,3-5 0,-1-1 0,0 5 0,-2-3 0,1 6 0,-5 2 0,0 1 0,-1 1 0,-3 0 2,1 0-2,-1 0 0,-1-2 0,-1 2 0,-1-1 0,-5-1 0,1 2 0,-20 6 0,25-8 0,-25 8 0,0 0 0,0 0 0,0 0 0,0 0 0,0 0 0,0 0 0,0 0 0,-9-19 0,9 19 0,-12-18 0,12 18 0,-12-23 0,12 23 0,-18-26 0,18 26 0,-23-27 0,23 27 0,-31-27 0,11 15 0,-2-2 0,1 1 0,-3-1 0,-1 0 0,-1-3 0,1 3 0,-3-6 0,3 5-2,-7-1 2,3 1-1,-4-3 1,-3 2 0,1 3 0,-2-3 0,0 0 0,-3-1 0,3-1 0,-2 1 0,4-3 0,-3 1 0,1 1 0,0 2 0,1 1 1,-3 3-2,4 2 2,-2 1-2,1 3 1,-1-2 0,-2-2 0,0 0 0,1-1 0,-1-5 0,2 0 0,0 1 0,-1-3 0,-1 3 0,4-1 0,-1 4 0,1 3 0,2 1 0,-1-2 0,3 4 0,2-2 0,3 1 0,-1-3 0,1 0 0,3-6 0,-1 3 0,1-5 0,-3 1 0,3 1 0,-3-2 0,3 3 0,1 1 0,-2 2 0,3 3 0,1 1 0,3 4 0,-5-4 0,4 4 0,1 2 0,-3-4 0,2 4 0,1-3 0,-3 3 0,3-2 0,-1 4 0,-2-4 0,20 4 0,-33 0 0,33 0 0,-28-4 0,28 4 0,-25-8 0,25 8 0,-22-12 0,22 12 0,-19-13 0,19 13 0,-24-12 0,24 12 0,-19-10 0,19 10 0,0 0 0,-20-8 0,20 8 0,0 0 0,0 0 0,0 0 0,0 0 0,0 0 0,0 0-1,0 0 1,0 0 0,0 0-2,0 0 1,20-17-3,-20 17-4,17-4-15,-17 4-18,-6-23-1,-1 1 0,9 1-1</inkml:trace>
          <inkml:trace contextRef="#ctx0" brushRef="#br0" timeOffset="19580.0344">5360 4637 60,'0'0'34,"0"0"-1,0 0-7,0 0-11,0 0-4,0 0-3,0 0-3,0 0 0,11-19 0,-11 19-1,0 0 0,24-16 0,-24 16 0,16-18-1,-16 18-1,21-21 0,-21 21 0,28-27-1,-15 7 0,7 2-1,-1-3 1,-1 1 0,2-5 1,3 2-1,1-11-1,5 7 1,1-10 0,7-2 0,0-4 0,8 2-1,2-2 1,-2 2-1,-3 6 1,1 2 0,-4 7-1,-6 5 0,-7 7 0,-6 4 1,-20 10-1,23-7 0,-23 7 0,0 0 0,0 0-1,0 0 1,0 0 0,10 19-1,-10-19-1,0 0 1,0 0-3,-18 10 0,18-10-5,-17 0-11,17 0-20,0 0 1,-22 23 0,22-23 0</inkml:trace>
          <inkml:trace contextRef="#ctx0" brushRef="#br0" timeOffset="25835.6455">5436 4618 40,'0'0'32,"-16"-18"3,16 18-1,0 0-11,0 0-8,0 0-5,0 0-3,0 0-1,0 0-1,0 0 0,-4 21 0,4-21 0,0 0 0,24 16-2,-6-6 1,-18-10-1,39 23-1,-16-9 0,3 7 0,5 1-1,1 7 1,-1-1-1,2 5 0,1 0 0,-1 2 0,-2 2 0,3-2-1,-3 0 1,-1-1 0,-3-3-1,-2-2 0,-3-2 0,0-3 2,-5-3-2,-3-1 0,-14-20 0,24 27 0,-24-27 0,23 16 0,-23-16 0,22 4 0,-22-4 0,23-4 0,-23 4 0,22-10 0,-22 10 0,17-8 0,-17 8 0,0 0 0,0 0 0,0 0-3,0 0 0,0 0-1,0 0-5,0 0-16,-17 0-16,17 0-1,-24 0 1,5-8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8:11.8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7C47D7-6B0B-4763-B40B-EA4FB5ED65BA}" emma:medium="tactile" emma:mode="ink">
          <msink:context xmlns:msink="http://schemas.microsoft.com/ink/2010/main" type="writingRegion" rotatedBoundingBox="7763,11278 7717,8625 9050,8602 9096,11255"/>
        </emma:interpretation>
      </emma:emma>
    </inkml:annotationXML>
    <inkml:traceGroup>
      <inkml:annotationXML>
        <emma:emma xmlns:emma="http://www.w3.org/2003/04/emma" version="1.0">
          <emma:interpretation id="{CD4AA2C0-FC5C-4B38-9181-0B521F85CD37}" emma:medium="tactile" emma:mode="ink">
            <msink:context xmlns:msink="http://schemas.microsoft.com/ink/2010/main" type="paragraph" rotatedBoundingBox="7763,11278 7717,8625 9050,8602 9096,11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F4D806-B58B-4006-A370-7CCBCD451964}" emma:medium="tactile" emma:mode="ink">
              <msink:context xmlns:msink="http://schemas.microsoft.com/ink/2010/main" type="line" rotatedBoundingBox="7763,11278 7717,8625 9050,8602 9096,11255"/>
            </emma:interpretation>
          </emma:emma>
        </inkml:annotationXML>
        <inkml:traceGroup>
          <inkml:annotationXML>
            <emma:emma xmlns:emma="http://www.w3.org/2003/04/emma" version="1.0">
              <emma:interpretation id="{F5D5D9E3-9EB6-4C49-935C-66ECFD9189FF}" emma:medium="tactile" emma:mode="ink">
                <msink:context xmlns:msink="http://schemas.microsoft.com/ink/2010/main" type="inkWord" rotatedBoundingBox="7763,11278 7717,8625 9050,8602 9096,11255"/>
              </emma:interpretation>
              <emma:one-of disjunction-type="recognition" id="oneOf0">
                <emma:interpretation id="interp0" emma:lang="en-US" emma:confidence="0">
                  <emma:literal>B:</emma:literal>
                </emma:interpretation>
                <emma:interpretation id="interp1" emma:lang="en-US" emma:confidence="0">
                  <emma:literal>Be:</emma:literal>
                </emma:interpretation>
                <emma:interpretation id="interp2" emma:lang="en-US" emma:confidence="0">
                  <emma:literal>Bit</emma:literal>
                </emma:interpretation>
                <emma:interpretation id="interp3" emma:lang="en-US" emma:confidence="0">
                  <emma:literal>BE:</emma:literal>
                </emma:interpretation>
                <emma:interpretation id="interp4" emma:lang="en-US" emma:confidence="0">
                  <emma:literal>*Br</emma:literal>
                </emma:interpretation>
              </emma:one-of>
            </emma:emma>
          </inkml:annotationXML>
          <inkml:trace contextRef="#ctx0" brushRef="#br0">22-1631 63,'0'0'37,"-19"-2"-1,19 2 2,0 0-19,0 0-9,0 0-3,0 0-2,33-18-2,-11-1 0,9 3 0,1-7-1,5 1-1,4-1 0,6 3 0,-2 3 0,0 1 0,-4 6-1,-3 4 1,-7 5-1,-5 6 0,-7 5 1,-19-10-1,10 35 0,-16-11 0,-8 3 0,-3 4 0,-9 2 0,-1 3 0,-7-1 0,-1-2-1,0 0 1,-2-2 0,5 1-1,3-3 1,3-4 0,7-1 0,3-7 0,6 1 0,10-18 0,-4 17 0,4-17 0,20 0 0,-2-3 0,3-5 0,7 0 0,9-2 1,2 0-1,6 3 0,2 3 1,2 0-1,0 6 0,0 7 1,-4 3 0,-9 12-1,-7 1 1,-5 8 0,-11 2-1,-9 6 1,-8 0 0,-9 2 0,-11-6-1,-3-3 1,-7-5-1,-3-8 0,-6-5 0,2-6-1,0-10 1,3-6 0,1-6 0,4-3-1,3-3 0,3-2 0,9 3-1,1-5 0,17 22-1,-14-29-1,14 29 1,10-23-2,11 21-4,-9-26-7,33 24-17,-6-11-4,6 3 0,4-2 0</inkml:trace>
          <inkml:trace contextRef="#ctx0" brushRef="#br0" timeOffset="1">829-1243 61,'0'0'35,"0"0"0,0 0-1,0 0-16,11 26-7,-11-26-3,2 17-2,-2-17 0,10 26-2,-10-26 1,16 33-2,-16-33 0,19 35 0,-19-35-1,30 31 0,-30-31-1,27 28 0,-27-28 0,18 17-1,-18-17 0,0 0 0,0 0 0,0 0 0,0 0 1,-26-12-2,26 12 1,-27-29 1,13 8-1,4-3 0,3-3 0,3-4-1,6-4 1,4-5 0,7 3 0,7-4 0,7 0 0,9 0 0,3 0 1,6 6-1,0 8-1,-4 3 0,-2 11-1,-9 3-2,-1 24-4,-29-14-17,6 23-15,-6-23 1,-14 41-2,-1-23 2</inkml:trace>
          <inkml:trace contextRef="#ctx0" brushRef="#br0" timeOffset="-15.6">105-1575 52,'-8'-31'37,"8"31"0,-4-25 1,4 25-10,0 0-14,0 0-5,0 0-3,6 29-2,-2-4 0,6 13-1,-6 5-2,5 9 1,-1 1-2,0 2 1,-2-7-2,0-5 0,0-6-1,-8-15-2,8 1-2,-6-23-6,0 0-19,-8-17-9,4-5 1,-10-15 0</inkml:trace>
          <inkml:trace contextRef="#ctx0" brushRef="#br0" timeOffset="15.6">107 188 70,'0'0'37,"-26"-9"-1,26 9 3,-19 0-21,28 19-8,-9-19-3,0 35-2,4-11-2,6 9 1,-2 2-2,2 8 0,-2 0-1,2-2 0,-1-4-1,-3-8 0,2-11-1,-8-18-1,0 0 0,0 0-2,2-21-1,-16-11-3,14 32-7,-25-60-9,21 40-9,-18-17 1,22 37 9,-29-55 5,29 55 8,-22-39 5,12 20 9,10 19 11,-13-22 11,13 22 1,-12-19-7,12 19-5,0 0-2,0 0-4,6-35-2,-6 35 0,23-30-1,-1 15-1,-2-11 0,11 9-1,-4-8 0,13 9-1,-5-4 0,8 9-1,0-1-1,0 8 0,-5 4 0,-7 4-1,-5 8 0,-9 3 1,-9 7-1,-8 3 0,-10 2 0,-5 5 0,-5 1 0,-2-2 0,-1-2 0,-3 1-1,3-3 1,-1-2 0,3-1 0,-3-5 0,5-1 0,19-18 0,-32 25 0,32-25 0,0 0 0,-19 18 0,19-18 0,0 0 0,0 0 0,23-8 0,-23 8 0,35-6 1,-11 6-1,3-2 0,7 4 1,3 0-1,4 4 1,0 0-1,1 4 0,-1 3 1,-4 1-1,-6 7-1,-7 3 2,-4 5-1,-9 0 1,-5 5 0,-10 1 0,-6 0-1,-3 0 1,-7-6 1,-5 1-2,-3-5 0,-7-5 0,-2-3 0,-1-7 0,3-6 0,-2-8 0,3-4 0,1-8-1,2-7 0,9 0 0,-1-7-2,5 5 0,0-6-1,8 11 1,-1-3-3,11 23 0,-8-33-7,8 33-13,18 2-12,-18-2 1,27 0 1,-7 0 0</inkml:trace>
          <inkml:trace contextRef="#ctx0" brushRef="#br0" timeOffset="16.6">787 544 53,'0'0'36,"0"0"-1,20 13-1,-20-13-13,18 20-6,-18-20-5,23 27-2,-23-27-3,34 35 0,-17-21-2,5 6-1,-22-20 0,35 27 0,-35-27-1,26 14 0,-26-14-1,0 0 1,0 0-1,0 0 0,0 0 0,0 0 0,0 0 0,-18-4 0,18 4 0,-30-10 0,30 10 0,-25-18 0,25 18 0,-22-29 0,18 6 0,4-3 0,6-3-1,4-2 2,8-4-2,7 0 2,11-3-1,5 5 0,4 8 1,4 3-1,-2 9 1,2 5-1,-6 8 0,-9 2 0,-11 8-1,-23-10 0,22 25-2,-22-25-2,0 27-8,-24-27-20,24 0-6,-27 4 0,27-4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8:25.6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7B1CD19-5777-439C-9A66-E14F0CCACE87}" emma:medium="tactile" emma:mode="ink">
          <msink:context xmlns:msink="http://schemas.microsoft.com/ink/2010/main" type="writingRegion" rotatedBoundingBox="2347,13797 8463,16730 7972,17753 1856,14820"/>
        </emma:interpretation>
      </emma:emma>
    </inkml:annotationXML>
    <inkml:traceGroup>
      <inkml:annotationXML>
        <emma:emma xmlns:emma="http://www.w3.org/2003/04/emma" version="1.0">
          <emma:interpretation id="{485ABCA6-6731-46EC-B7EA-6468CE67EB82}" emma:medium="tactile" emma:mode="ink">
            <msink:context xmlns:msink="http://schemas.microsoft.com/ink/2010/main" type="paragraph" rotatedBoundingBox="2347,13797 8463,16730 7972,17753 1856,14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2D234-D7B8-4594-8F41-78A8D154CA21}" emma:medium="tactile" emma:mode="ink">
              <msink:context xmlns:msink="http://schemas.microsoft.com/ink/2010/main" type="line" rotatedBoundingBox="2347,13797 8463,16730 7972,17753 1856,14820"/>
            </emma:interpretation>
          </emma:emma>
        </inkml:annotationXML>
        <inkml:traceGroup>
          <inkml:annotationXML>
            <emma:emma xmlns:emma="http://www.w3.org/2003/04/emma" version="1.0">
              <emma:interpretation id="{728C7328-E4A6-41AF-AF80-264577BCE8A4}" emma:medium="tactile" emma:mode="ink">
                <msink:context xmlns:msink="http://schemas.microsoft.com/ink/2010/main" type="inkWord" rotatedBoundingBox="6687,15879 8463,16730 7972,17753 6197,16901"/>
              </emma:interpretation>
              <emma:one-of disjunction-type="recognition" id="oneOf0">
                <emma:interpretation id="interp0" emma:lang="en-US" emma:confidence="0">
                  <emma:literal>"city</emma:literal>
                </emma:interpretation>
                <emma:interpretation id="interp1" emma:lang="en-US" emma:confidence="0">
                  <emma:literal>"City</emma:literal>
                </emma:interpretation>
                <emma:interpretation id="interp2" emma:lang="en-US" emma:confidence="0">
                  <emma:literal>cats</emma:literal>
                </emma:interpretation>
                <emma:interpretation id="interp3" emma:lang="en-US" emma:confidence="0">
                  <emma:literal>"oh,</emma:literal>
                </emma:interpretation>
                <emma:interpretation id="interp4" emma:lang="en-US" emma:confidence="0">
                  <emma:literal>"ch.</emma:literal>
                </emma:interpretation>
              </emma:one-of>
            </emma:emma>
          </inkml:annotationXML>
          <inkml:trace contextRef="#ctx0" brushRef="#br0">4566 2551 48,'6'-18'35,"-6"18"1,2-21 0,-8-4-13,6 25-15,0-26-4,0 26-1,-10-31 0,10 31 0,-18-33-1,18 33 1,-27-33 0,27 33-1,-38-18 1,19 16-1,-5 2-1,1 12 1,-3 3-2,1 11 2,-5 5-2,3 4 1,-1 6-1,3 10 1,-4 0 0,7 5 1,0 1-1,11-1 1,3 1 0,12-2-1,7-6 1,11-6-1,11-12 0,7-8 0,9-13 0,4-8-1,2-12 0,-3-3 0,-4-9-1,-7-3 0,-6 1 0,-9-5-3,-5 11-1,-17-15-8,22 23-23,-28-15-6,2 25 2,0-37-1</inkml:trace>
          <inkml:trace contextRef="#ctx0" brushRef="#br0" timeOffset="374.4006">4934 2457 63,'0'0'38,"-19"-8"-1,19 8 2,-20 0-23,24 20-7,-4-20-4,-2 31-1,4-13-1,6 11 0,-2 0-1,6 6-1,-3 5 0,5-3 0,-2 0-1,0-2 0,-2-2 0,-3-10-2,1-1 0,-8-22-2,10 25-2,-10-25-6,0 0-16,0 0-11,0 0 1,-12-17-1,12 17 3</inkml:trace>
          <inkml:trace contextRef="#ctx0" brushRef="#br0" timeOffset="592.8009">4897 2684 57,'0'0'36,"-21"6"0,21-6-1,0 0-17,0 0-8,9 19-3,-9-19-2,44-8-2,-13-3 0,10-3-1,8 0-2,4-5 0,2 3-1,-6-7-2,2 9-1,-16-11-4,18 25-8,-35-20-17,7 18-4,-25 2-1,22-14 2</inkml:trace>
          <inkml:trace contextRef="#ctx0" brushRef="#br0" timeOffset="904.8015">5382 2377 55,'-12'-25'36,"12"25"-3,-24-43-7,24 43-5,-13-22-6,13 22-5,0 0-3,0 0-2,-8 20 0,8-1-1,-2 5-1,2 11 0,2 2-1,2 14 0,4 2 0,1 5-1,5 5 0,2-1 0,1-1 0,7-9-1,-4-3 0,1-12-1,-1-7-1,-7-13-1,7-1-2,-20-16-8,31-6-23,-31-12-5,0 18 1,10-43-1</inkml:trace>
          <inkml:trace contextRef="#ctx0" brushRef="#br0" timeOffset="1653.6027">5684 2811 68,'0'0'37,"6"17"0,-6-17 0,31-6-24,-31 6-6,37-25-3,-15 7-1,9 5 0,-1-5-1,3 4-1,-4 1 1,5 5-2,-9 0 1,-1 8-1,-7 0 1,-17 0-1,24 14 1,-24-14-1,2 25 0,-10-5 1,0-3-1,-6 5 0,1 1 0,-3 1 1,0-1-1,1-1 0,-1-3 0,2-1 0,0-1 0,14-17 1,-17 24-1,17-24 0,0 0 0,0 0 0,-8 17 1,8-17-1,0 0 1,20-8 0,-20 8-1,27-9 1,-27 9-1,37-10 1,-15 6-1,1 2 0,3 2 1,-1 2-1,-1 4 1,-2 4-1,-3 1 1,-19-11 0,28 34-1,-19-15 1,-5 5 0,-2-3 0,-6 4-1,-1 1 1,-9-5 0,2 5-1,-12-7 1,3 3-1,-7-5 1,1-3-2,-4-8 1,3-2-1,3-6 0,-9-10-1,15 2-3,-11-17-4,30 27-22,-23-31-10,23 31 1,-28-39-2</inkml:trace>
          <inkml:trace contextRef="#ctx0" brushRef="#br0" timeOffset="-12932.4227">457 93 67,'-12'-22'37,"12"22"-1,-26-37 2,26 37-17,-43-17-13,43 17-4,-43-14-1,18 12-1,-7 0 0,1 10-1,-4 2 1,1 5-1,-1 5 1,2 11-1,1 4 1,9 10-1,-1 3 1,8 3-1,7-1 1,7 5 0,4-9 0,9-1 0,7-10-1,12-11 1,3-7 0,8-11-1,4-10 0,4-4-1,0-3 0,-4-5 0,-3-1-1,-9-3 0,-4 6-3,-29 14-1,34-13-6,-34 13-22,0 0-8,-22-14 1,22 14-1</inkml:trace>
          <inkml:trace contextRef="#ctx0" brushRef="#br0" timeOffset="-12698.4223">800 431 87,'0'0'40,"29"35"1,-29-35 0,16 39-18,-16-39-20,4 17-4,2 5-13,-6-22-26,0 0 0,-20-29-1,14 3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8:20.4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543DD06-3407-40B3-A835-DBE91F52970B}" emma:medium="tactile" emma:mode="ink">
          <msink:context xmlns:msink="http://schemas.microsoft.com/ink/2010/main" type="writingRegion" rotatedBoundingBox="5749,15055 9556,11212 11498,13137 7691,16979"/>
        </emma:interpretation>
      </emma:emma>
    </inkml:annotationXML>
    <inkml:traceGroup>
      <inkml:annotationXML>
        <emma:emma xmlns:emma="http://www.w3.org/2003/04/emma" version="1.0">
          <emma:interpretation id="{3F76AB80-1E9E-4E5F-A889-2E1CC3E97CA8}" emma:medium="tactile" emma:mode="ink">
            <msink:context xmlns:msink="http://schemas.microsoft.com/ink/2010/main" type="paragraph" rotatedBoundingBox="5749,15055 9556,11212 11498,13137 7691,1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9548D1-CB08-4D09-B482-E16B448B307E}" emma:medium="tactile" emma:mode="ink">
              <msink:context xmlns:msink="http://schemas.microsoft.com/ink/2010/main" type="line" rotatedBoundingBox="5749,15055 9556,11212 11498,13137 7691,16979"/>
            </emma:interpretation>
          </emma:emma>
        </inkml:annotationXML>
        <inkml:traceGroup>
          <inkml:annotationXML>
            <emma:emma xmlns:emma="http://www.w3.org/2003/04/emma" version="1.0">
              <emma:interpretation id="{8BE55264-982C-4736-88B2-70E213384F0D}" emma:medium="tactile" emma:mode="ink">
                <msink:context xmlns:msink="http://schemas.microsoft.com/ink/2010/main" type="inkWord" rotatedBoundingBox="5749,15055 9556,11212 11498,13137 7691,16979"/>
              </emma:interpretation>
              <emma:one-of disjunction-type="recognition" id="oneOf0">
                <emma:interpretation id="interp0" emma:lang="en-US" emma:confidence="0">
                  <emma:literal>O,"</emma:literal>
                </emma:interpretation>
                <emma:interpretation id="interp1" emma:lang="en-US" emma:confidence="0">
                  <emma:literal>o,"</emma:literal>
                </emma:interpretation>
                <emma:interpretation id="interp2" emma:lang="en-US" emma:confidence="0">
                  <emma:literal>'0,"</emma:literal>
                </emma:interpretation>
                <emma:interpretation id="interp3" emma:lang="en-US" emma:confidence="0">
                  <emma:literal>"0,"</emma:literal>
                </emma:interpretation>
                <emma:interpretation id="interp4" emma:lang="en-US" emma:confidence="0">
                  <emma:literal>Toc.</emma:literal>
                </emma:interpretation>
              </emma:one-of>
            </emma:emma>
          </inkml:annotationXML>
          <inkml:trace contextRef="#ctx0" brushRef="#br0">-372 5001 50,'0'0'27,"-8"-24"0,8 24-3,0 0-4,0 0-4,0 0-3,0 0-4,-9-17-2,9 17-1,0 0-1,0 0 0,0 0-1,0 0-1,-20 29 0,10-4-1,-6 8-1,-3 8 1,-7 8-1,-3 6 1,-6 3-1,-3 9 0,-7-1 0,0 2-1,-4-5 1,2-3-1,4-11 1,8-8-1,3-12 0,11-11 0,21-18 1,0 0-1,0 0 0,7-27 0,3 9 0,8-2 0,0 5-1,-18 15 1,31-27-2,-31 27-1,23-16-2,-23-8-10,28 23-27,-22-19 2,-6 20 0,23-39 0</inkml:trace>
          <inkml:trace contextRef="#ctx0" brushRef="#br0" timeOffset="-1887.6031">-607 3413 43,'0'0'33,"-6"-26"2,6 26-1,-10-29-14,10 29-5,6-18-6,-6 18-2,0 0-1,18-11-2,-18 11 1,0 0-2,0 0 0,6 29 0,-6-29 0,0 37-1,-2-14 0,4 5 0,-2 1 0,5 2-1,-3 2 0,4 4 1,-2 4-1,2 2 0,0-2-1,0 4 1,0-2 0,0 2 0,0 0-1,1-4 1,-1-2-1,2 0 1,-2-2-1,2-4 1,-2 2-1,2 2 1,-4-4-1,1 3 1,1 1-1,-2-2-1,0 2 1,-2-2-1,0 0 1,0-8-1,0 7 1,-2-7-1,2-2 1,0 3 1,0-3-1,0 2 0,0 1 0,0-1 0,0 2 0,0 2 0,-4 1 0,0-5 0,2 2 0,-4-2 0,4-3 0,-4-1 0,2-1 0,0-5 0,2 1 0,0-1 0,0-17 0,2 24 0,-2-24 0,4 19 0,-4-19 0,0 0 0,0 0 0,0 0 0,17 16 0,-17-16 0,0 0 0,18-2 0,-18 2 0,18-2 0,-18 2 0,21-6 0,-21 6 0,28-4 0,-11 0 0,-17 4 1,36-7-1,-17 3 0,3 0 0,2 0 0,-1-2 0,3 4-1,-3 0 1,3 0 0,-3 2 0,1 2 0,-1 0 1,-1 0-1,1 2 0,1-4 0,1 2 0,1-2 0,1-4 0,1 0 0,1 0 0,1 2 0,-1-4 0,0 4 0,-1-2 1,-3 4-1,-1 0 0,1 2 0,-3 0 0,3-2 0,-1 0 0,0 0 0,3-4 0,0 1 0,3-1 0,-1-2 1,5-2-1,-5 2 0,2 0 0,3 0 0,-3 3 0,1 1 0,-1 0 0,-2 2 0,1 0 1,-1-2-1,3 6 0,-1-8 0,0 4 0,3-4 0,-3 2 0,2-2 0,-1 4 0,1 0 0,-3-2 0,-1 2 0,0 2 0,-3 2 0,-1-4 0,-1 6 0,-2-4 0,-1 4 0,1-6 0,-3 3 0,5-5 1,-5 4-1,5 0 0,-2-4 0,-1 4 0,1-7 0,-5 6 0,1-2 0,-18 1 0,27-2 0,-27 2 0,0 0 0,22 2 0,-22-2 0,0 0 0,0 0 0,0 0 0,0 0 0,0 0 0,0 0 0,0 0 0,0 0 0,0 0 0,0 0 0,0 0 0,0 0 0,-16-24 0,16 24 0,-8-23 0,5 5 1,-1-3-1,2-1-1,0-5 1,-2 0 0,0-3 0,2-5 0,-4 6 0,0-4 0,0 2 0,-2-5 0,3 5 0,-3-4 0,0-2 0,2 6 1,-2-8 0,0 2 0,2-2-1,-1 4 0,-3-1 0,0 3 1,2 4-1,-2-2 0,2 4 0,1-1-1,1 1 1,2-2 0,0-5 0,2 3-1,-2-6 1,2-2 0,0-4 0,0 4 0,-2-2 0,0 0 0,-2 6 0,0 2 0,3 6 1,-5-1-2,2 9 1,0-3 0,2 3 0,-2 1 0,2-3 0,0-1 0,0-1 0,0 0 0,1-3 0,-1 1 0,-2 3 0,2 1 0,-2 1 0,6 20 0,-14-29 0,14 29 0,-12-21 0,12 21 0,0 0 0,-15-26 0,15 26 0,-6-21 0,6 21 0,-4-29 0,2 5 0,2 24 1,0-39-1,-2 16 1,-2 3-1,2 3 1,2 17 0,-8-28 1,8 28-2,0 0 0,0 0 0,0 0 0,-17-13 0,17 13 0,0 0 0,0 0 0,0 0-2,0 0 4,-20 13-2,20-13 0,0 0 0,-24 18 0,24-18 0,-25 4 0,25-4 0,-33 14 0,15-11 0,-4 1 0,3 0 0,-1 0 0,-3-2-2,-1 0 2,1 2 0,-3-2 0,-3 4 0,-1-4-1,-1 0 1,-4 0 0,1 5 0,-1-7-1,0 8 1,-3-8-1,3 2 1,0 0 0,-5 6 0,5-8-1,-2 0 0,2 0 2,1 0-1,3-2 0,-1 0 0,3 0 0,6 2 0,-3 0 0,3 0 0,-3 2 0,2 2 0,1 0 0,-3 4 0,3-3 0,1 1 0,1-2 0,-1-2 0,1 0 0,-1 0-1,0-2 1,1-2 0,-3 0 1,-1 2-1,-3 2 0,-1 0-1,0 2 2,-1 2-1,3 2 0,-5 1 0,3 1 0,1 0-1,1 0 2,3-3-1,1-3 0,3 2 0,-1-4-1,3 0 2,0-2-2,18 0 1,-31 0 0,31 0 0,-29 4 0,29-4 0,-30 6 0,30-6 0,-23 4 0,23-4 0,0 0 0,-24 2 0,24-2 0,0 0 0,0 0 0,0 0 0,-20-4 0,20 4 0,0 0 0,0 0 0,-17 2 0,17-2 0,0 0 0,0 0 0,-18 17 0,18-17 0,0 0 0,0 0 0,0 0 1,0 0-1,0 0-1,24-4 1,-24 4-1,17-5-2,-17 5-3,28 11-14,-28-11-18,0 0-5,19-17 1,7 5-2</inkml:trace>
          <inkml:trace contextRef="#ctx0" brushRef="#br0" timeOffset="-998.4017">1299 3009 9,'0'0'23,"0"0"3,0 0-5,0 0-1,0 0-5,-21 10-1,21-10-2,0 0-2,0 0-2,0 0-1,-16 17 0,16-17-1,0 0 0,-22-10 0,22 10 0,0 0-1,0 0 1,0 0-1,0 0 0,-7-17-1,7 17-1,0 0-1,0 0 0,9-18 0,-9 18 0,24-25-1,-4 5 1,5-7-1,6-2 1,7-10-1,5-2 1,2-6-1,8-2 0,0-3 0,0 1 0,-2-2 1,-4 6-2,-4 6 1,-8 6-1,-3 8 1,-13 7-1,-19 20 0,22-15 0,-22 15 0,0 0 0,-2 23-1,2-23 0,-12 24-1,12-24-1,-8 25-3,8-25-10,0 0-23,0 0-2,-13 23 0,13-23 0</inkml:trace>
          <inkml:trace contextRef="#ctx0" brushRef="#br0" timeOffset="2636.4046">2405 1905 65,'0'0'36,"2"-20"-1,-11-1-8,26 23-7,-32-24-6,15 22-3,3-19-3,-3 19-2,-1-20-1,1 20-1,-12-18-1,12 18-2,-26-9 0,9 7 0,-3-4-1,-2 6 0,-3 0 0,-3 2 0,1 8-1,2-3 2,-1 7-2,1 4 1,1 7-1,2 2 2,5 5-1,5 7 1,2 2 0,8 5 0,6 1 0,8 4 0,4 0 0,7-5 1,7-5-2,11-5 1,4-11 0,4-8-1,2-9 0,-2-8 0,-2-9 0,-6-7-1,-4-4 0,-15-7-2,0 6-2,-18-18-6,19 21-21,-25-19-9,10 12 1,-8-9 0</inkml:trace>
          <inkml:trace contextRef="#ctx0" brushRef="#br0" timeOffset="3057.6054">2809 1770 80,'0'0'39,"-17"-6"-1,17 6 1,0 0-25,0 22-7,0-22-2,6 17 0,-6-17-2,11 37 0,-7-13-1,6 11 1,-6 0 0,6 8-1,-4 2 0,8-1 0,-5-1-1,7-2 1,-4-4-2,2-5 1,-3-5-1,1-6 0,-12-21 0,12 26-1,-12-26 0,0 0-2,0 0-2,0 0-12,12-20-23,-24 3-2,14-1 1,-10-11-1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6:08.596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18 32 26,'0'0'22,"0"0"-1,0 0-3,0 0-4,0 0-3,0 0-1,0 0-3,-11-16 1,11 16 0,0 0 0,0 0 1,0 0 0,0 0-1,-7-16-1,7 16 0,0 0-1,0 0-1,0 0-1,0 0 0,0 0 0,0 0-1,0 0 0,0 0 0,18-3-1,-18 3 0,0 0 0,23 10 0,-23-10 0,21 9-1,-21-9 0,27 12 0,-27-12 0,28 16 0,-12-9 0,7 4 0,-4-1 0,6 1 1,-2-1-1,5 3 0,-3-1 0,3 2 0,-1 0 0,-5 2 0,3-2-1,0 3 1,-2-1-1,2 4 1,-1-5-1,3 5 2,-3-1-2,6 0 0,-1 2 0,-1-1 0,2 1 0,2-2 0,-4 4 0,4-2 0,0 0 0,-4 0 0,2-3 0,0 1 0,-2-1 0,-2-1 0,3-3 0,-5-1 0,1 1 0,0-2 0,0 0 0,-2 2 0,-1-1 0,1-1 0,0 2 0,-1-2 0,1 2 0,-4 0 0,2 1 0,0-1 0,-1 0 0,-3 1 0,3 0 0,1 0 0,-3-1 0,1 0 0,0 1 0,1-3 0,-2 0 0,1 4 0,-3-9 0,-16-7 0,28 19 0,-28-19 0,19 14 0,-19-14 0,0 0 0,22 16 0,-22-16 0,0 0 0,0 0 0,19 12 0,-19-12 0,0 0 0,0 0 0,16 18 0,-16-18 0,0 0 0,0 0 0,0 0 0,0 0 0,0 0 0,0 0 0,0 0 0,0 0 0,0 0 0,0 0 0,0 0 0,11 16 0,-11-16 0,0 0 0,0 0 0,0 0 0,0 0 0,0 0 0,0 0 0,0 0 0,0 0 0,0 0 0,0 0 0,0 0 0,-18-30-33,18 30-9,0 0 0,-7-16-1</inkml:trace>
  <inkml:trace contextRef="#ctx0" brushRef="#br0" timeOffset="3307.2057">576-1486 29,'0'0'25,"0"0"2,0 0 0,0 0-10,0 0-5,16 3 0,-16-3-2,0 0 1,0 0-3,0 0 0,0 0-1,0 0 0,0 0-2,2 23 0,-2-23-1,0 0-2,5 23 1,-5-23-1,9 23-1,-9-23 0,10 33 0,-1-12 0,-2 0 0,2 4-2,-2-2 2,4 1-2,-3 1 1,3 1-1,1-7 2,-3 3-2,-2 0 1,2 0 1,0 0-1,2 3 0,-1 0 0,1-1 1,-1 3-1,4 1 0,2 0 0,0 2 1,0 1-1,0-3 0,2 0 0,-3 2 1,3 2-1,-2 0 0,2-3 0,-2 3 1,-1-4-1,1 6 0,-2-3 0,2 3 0,-2-3 1,1 1-1,-1 0 0,2-1 1,-1 1-1,1-2 1,-2 1-1,4 3 0,-2-3 1,-2 3-1,2-4 1,-2 1-1,0 1 1,0-1 0,1 1 0,-3-4 0,0 0-1,1 0 1,-1-1-1,-1 1 0,-1 0 0,2-2 1,-1 1-1,5 1 0,-7-2 0,7 2 1,-2-1-1,0-3 0,-2 3 0,2-3 1,-1 1-1,-4-2 1,3 1-1,-3-3 0,-2 0 0,0 4 1,0-4-1,0 2 0,0-2 0,0 0 1,0 0-1,0-3 0,0 1 0,0 0 1,0-1-1,0-2 0,-1 1 0,1 1 1,-2-2-1,0 0 0,1-1 0,-6-15 0,9 30 1,-9-30-1,10 28 1,-10-28-1,7 25 0,-7-25 0,7 23 1,-7-23-2,7 21 2,-7-21-2,6 19 2,-6-19-1,7 20 1,-7-20-1,9 26 0,-9-26 1,8 23-1,-8-23 1,9 23 1,-9-23-2,5 21 0,-5-21 0,0 0 0,8 21 0,-8-21 0,0 0 0,8 19 0,-8-19 0,0 0 0,0 0 0,9 18 0,-9-18 0,0 0 0,0 0 0,0 0 0,0 0 0,0 0 0,0 0 0,0 0 0,0 0 0,0 0 0,0 0 0,0 0 0,0 0 0,0 0 0,0 0 0,0 0 0,0 0 0,0 0 0,0 0 0,0 0 0,0 0 0,0 0 0,0 0 0,0 0 0,0 0 0,0 0-4,0 0-26,0 0-11,-10-25 0,10 25-1,-15-19 1</inkml:trace>
  <inkml:trace contextRef="#ctx0" brushRef="#br0" timeOffset="-12105.6213">-3027-1209 75,'0'0'36,"0"0"-2,0 0 2,0 0-24,0 0-4,0 0-3,0 0-1,0 0-1,0 0 0,23-10 1,-23 10-2,0 0 1,21 5-1,-21-5 0,20 10 0,-20-10 0,24 16 0,-24-16-1,25 18 1,-25-18-2,28 17 1,-10-6 0,-2-2 0,2 0 0,-1-1-1,4 1 1,-1 0 0,1 1 0,2-3-1,0 0 0,0 2 0,2-2 1,-1 0-1,3 0 0,-3 0 1,3 0-1,-4 2 1,0 2-1,2-2 1,-1 1-1,-1 2 0,-2-1 0,2-1 1,-2 1 0,-1 0-1,1-3 1,-3 3 0,1 1-1,-3 0 2,2 1-2,-2-1 0,-16-12 0,30 30 0,-15-16 0,1 2 0,-16-16 0,30 23 0,-30-23 0,30 21 0,-12-12 0,-18-9 0,34 19 0,-19-12 0,5 3 0,-2 1 0,1 0 0,-1 3 0,-3 0 0,3-2 0,-18-12 0,30 26 0,-30-26 0,30 23 0,-30-23 0,28 18 0,-12-10 0,-16-8 0,30 16 0,-30-16 0,30 16 0,-14-9 0,0 2 0,-16-9 0,30 16 0,-30-16 0,28 16 0,-28-16 0,29 17 0,-29-17 0,28 16 0,-28-16 0,25 16 0,-25-16 0,24 14 0,-24-14 0,21 12 0,-21-12 0,22 11 0,-22-11 0,19 10 0,-19-10 0,16 11 0,-16-11 0,0 0 0,19 9 0,-19-9 0,0 0 0,16 5 0,-16-5 0,0 0 0,0 0 0,18 2 0,-18-2 0,0 0 0,0 0 0,19 0 0,-19 0 0,0 0 0,18-4 0,-18 4 0,0 0 0,19-3 0,-19 3 0,0 0 0,20-4 0,-20 4 0,16-2 0,-16 2 0,16-3 0,-16 3 0,17-6 0,-17 6 0,21-7 0,-21 7 0,22-10 0,-22 10 0,22-11 0,-22 11 0,25-12 0,-25 12 0,27-14 0,-27 14 0,28-14 0,-28 14 0,30-19 0,-30 19 0,32-20 0,-16 10 0,-1-3 0,3 1 0,0 0 0,-1 0 0,1-3 0,5 3 0,-5-4 0,6 2 0,-1 0 0,2 0 0,-2 2 0,2 0 0,-2-1 0,-4 3 0,2 1 0,-1-3 0,-4 1 0,-1 2 0,3-3 0,0 0 0,-1-1 0,3-1 0,1-1 0,-2 2 0,4-3 0,0 2 0,0 0 0,0 0 0,0 2 0,-2-2 0,2 0 0,0 0 0,-2 2 0,2-3 0,0 1 0,2 0 0,0 0 0,1 0 0,-3-2 0,2 2 0,0 2 0,-1 0 0,-1-1 0,-2 1 0,1 0 0,-3 1 0,2 1 0,0-1 0,1-3 0,-1 2 0,2-4 0,-2 2 0,4 0 0,-4-4 0,2 4 0,0 0 0,-2-2 0,-2 4 0,1-2 0,-1 7 0,1-5 0,-1-1 0,0 1 0,1 0 0,-3 5 0,5-9 0,-1 7 0,-4-8 0,1 6 0,0 2 0,-1-1 0,-1 1 0,0 0 0,-16 9 0,27-14 0,-27 14 0,24-12 0,-24 12 0,23-16 0,-23 16 0,25-14 0,-25 14 0,23-14 0,-23 14 0,18-11 0,-18 11 0,0 0 0,17-8 0,-17 8 0,0 0 0,0 0 0,0 0 0,0 0 0,0 0 0,0 0 0,0 0 0,0 0 0,0 0 0,0 0 0,0 0 0,0 0 0,0 0 0,0 0 0,0 0 0,0 0 0,0 0 0,16 3 0,-16-3-8,0 0-27,0 0-6,0 0-1,9-23 0</inkml:trace>
  <inkml:trace contextRef="#ctx0" brushRef="#br0" timeOffset="-4258.8075">-2002 940 30,'0'0'24,"0"0"0,0 0-1,22 2-3,-22-2-1,0 0-3,7-19-4,-7 19 0,0 0-4,23-6-2,-23 6-1,0 0 0,0 0-1,0 0 0,16-7 0,-16 7-1,0 0 0,22-3 0,-22 3-1,20-11 0,-20 11 0,26-16 0,-10 6 0,2 1-1,0-3 1,5 1-1,-2-1 0,5 1 0,-1-1-1,3 2 0,2-3 1,-2 3-1,2-1 0,6-3 0,-1 2 1,4-4-1,-2-2 0,4 1 1,-1-1-1,2-1 0,1 0 1,-6 1-1,0-1 0,-3 1 0,-1 1 0,-3-1 0,0 0 0,0-1 0,2 0 0,1 0 0,3 3 0,1-4 1,-2 5-1,0-3 0,2 2 0,2 0 0,-2 1 0,-3-1 0,1-2 0,0 2 0,1-1 0,1-3 0,2 1 0,-2 2 0,0 1 0,3-2 0,1 2 0,0 1 0,-1-1 0,-4 2 0,-1 1 0,-3 1 0,-1 1 0,-4 1 0,-2 1 0,-4 0 0,0 1 0,-2 1 0,1 0 0,-1 0 1,-1-1-1,-2 3 0,-16 5 0,23-7 0,-23 7 0,0 0 0,17-2 0,-17 2-1,0 0 1,0 0 0,0 0 1,0 0-1,0 0 0,0 0 0,0 0 0,0 0 0,0 0 1,0 0-1,0 0 0,0 0 0,0 0 1,0 0-1,0 0 0,0 0 1,0 0-1,0 0 0,0 0 1,0 0-1,0 0 0,0 0 0,0 0 1,0 0-1,0 0 0,0 0 0,0 0 1,0 0-1,0 0 0,6-15 0,-6 15 2,0 0-2,0 0 0,0 0 0,0 0 0,0 0 0,0 0 0,0 0 0,0 0 0,0 0 0,0 0-2,0 0 2,0 0 2,0 0-2,0 0 0,0 0 0,0 0 0,0 0 0,0 0 0,16-11 0,-16 11 0,0 0 0,0 0 0,0 0 0,0 0 0,0 0 0,0 0 0,0 0 0,0 0 0,0 0 0,0 0 0,0 0 0,0 0 0,0 0-2,0 0 2,0 0 0,0 0 0,15 2 2,-15-2-2,0 0 0,0 0 0,0 0 0,0 0 0,0 0 0,0 0-2,0 0-1,0 0-4,0 0-22,0 0-11,0 0-1,0 0 1,0 0-1</inkml:trace>
  <inkml:trace contextRef="#ctx0" brushRef="#br1" timeOffset="173799.9053">6-1594 33,'0'0'31,"0"0"1,0 0 0,-2-22-10,2 22-6,0 0-3,0 0-4,0 0-2,0 0-1,0 0-1,11 19 0,-11-19-1,0 0-1,3 19 0,-3-19 0,5 25-1,-5-25 0,4 30 0,-2-13 0,-2 4 0,1 0 0,-1 2-1,2 7 0,-2-2 1,2 0-1,0 2 0,-1-2-2,1 0 2,2 2-2,-2-2 2,1-5-2,-3 2 2,2-2-2,0 1 2,-1-1-1,1 0 1,0 0-1,-2-2 0,2 2 1,-1 0-1,1-1 0,0 1 0,0 2 1,-2 0-1,2-1 0,-1 2 1,1-1-1,0 0 0,1-1 1,-1 3-1,0-5 0,0 3 0,-1-2 0,1 2 1,-2-4-1,2-2 0,-2 2 0,2-2 0,-2 2 1,1-1-1,-1-1 0,2-1 0,-2 1 1,0 2-1,2-2 0,-2 1 0,0-1 1,2-1-1,-2-1 0,2-1 0,-1 0 0,1 0 0,-2-16 0,4 26 0,-4-26 0,3 26 0,-3-26 1,2 25-1,-2-25 0,0 25 1,-2-8-1,2-17 2,0 28-2,0-28 0,0 25 0,0-25 0,0 30 0,0-30 0,2 21 0,-2-21 0,2 23 0,-2-23 0,0 22 0,0-22 0,0 20 0,0-20 0,0 17 0,0-17 0,0 20 0,0-20 0,-2 19 0,2-19 0,-2 18 0,2-18 0,0 17 0,0-17 0,0 16 0,0-16 0,0 0 0,-2 18 0,2-18 0,0 0 0,0 0 0,0 0 0,0 0 0,0 0 0,0 0 0,6-16 0,-6 16 0,5-18 0,-5 18 0,0 0-15,3-26-26,-3 26-2,0-23 2,0 23-2</inkml:trace>
  <inkml:trace contextRef="#ctx0" brushRef="#br0" timeOffset="24289.2427">-3 153 21,'0'0'23,"0"0"2,0 0-1,0 0-6,0 0-4,0 0-3,0 0-1,0 0-2,0 0 1,0 0 0,-18-4-1,18 4-1,0 0-1,0 0 0,0 0 0,0 0-2,0 0 1,0 0-2,0 0 0,0 0 0,0 0-1,0 0 1,0 0-1,0 0 0,0 0 0,0 0-1,0 0 1,18 16 0,-18-16 0,0 0-1,18 11 0,-18-11 0,0 0 0,19 9 0,-19-9 0,0 0-1,19 7 1,-19-7-1,16 5 1,-16-5-1,0 0 1,23 12-1,-23-12 0,18 9 0,-18-9 0,0 0 1,21 11-1,-21-11 0,16 8 1,-16-8-1,0 0 1,23 9-1,-23-9 0,18 7 0,-18-7 2,17 11-2,-17-11 0,18 10 0,-18-10 0,16 11 0,-16-11 0,0 0 0,23 14 0,-23-14 0,0 0 0,21 10 0,-21-10 0,0 0 0,19 14 0,-19-14 0,16 9 0,-16-9 0,16 11 0,-16-11 0,0 0 0,23 14 0,-23-14 0,16 12 0,-16-12 0,16 12 0,-16-12 0,16 7 0,-16-7 0,16 7 0,-16-7 0,17 6 0,-17-6 0,18 5 0,-18-5 0,19 12 0,-19-12 0,20 13 0,-20-13 0,21 15 0,-21-15 0,19 13 0,-19-13 0,18 10 0,-18-10 0,19 9 0,-19-9 0,20 7 0,-20-7 0,19 9 0,-19-9 0,23 10 0,-23-10 0,25 11 0,-25-11 0,23 12 0,-23-12 0,25 13 0,-25-13 0,24 10 0,-24-10 0,20 11 0,-20-11 0,23 8 0,-23-8 0,23 9 0,-23-9 0,22 9 0,-22-9 0,23 9 0,-23-9 0,22 9 0,-22-9 0,21 8 0,-21-8 0,19 7 0,-19-7 0,18 7 0,-18-7 0,18 6 0,-18-6 0,17 7 0,-17-7 0,16 7 0,-16-7 0,18 5 0,-18-5 0,16 7 0,-16-7 0,0 0 0,23 7 0,-23-7 0,17 4 0,-17-4 0,23 5 0,-23-5 0,25 5 0,-25-5 0,25 5 0,-25-5 0,24 7 0,-24-7 0,21 7 0,-21-7 0,22 8 0,-22-8 0,19 7 0,-19-7 0,16 8 0,-16-8 0,16 9 0,-16-9 0,0 0 0,17 9 0,-17-9 0,0 0 0,16 7 0,-16-7 0,0 0 0,18 9 0,-18-9 0,0 0 0,21 12 0,-21-12 0,0 0 0,23 11 0,-23-11 0,0 0 0,20 10 0,-20-10 0,0 0 0,23 7 0,-23-7 0,0 0 0,15 7 0,-15-7 0,0 0 0,20 11 0,-20-11 0,0 0 0,21 10 0,-21-10 0,0 0 0,0 0 0,19 13 0,-19-13 0,0 0 0,0 0 0,0 0 0,0 0 0,0 0 0,0 0 0,0 0 0,0 0 0,0 0 0,0 0 0,0 0 0,0 0 0,0 0 0,0 0 0,0 0 0,0 0 0,-17-2 0,-1-14-9,18 16-16,-26-14-16,8 5-1,-14-10 2,6 5-1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59.2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-427-534 11,'0'0'12,"0"0"-1,0 0-3,0 0-4,0 0-2,0 0-3,0 0 0,0 0 1,-4-18 2,4 18 3,0 0 2,0 0 3,-5-18 1,5 18 2,0 0 0,0 0 1,-9-15-3,9 15 1,0 0-3,0 0 0,-7-16 1,7 16-2,0 0 1,0 0-2,0 0 0,0 0-1,-4-16 0,4 16-2,0 0-1,0 0 0,0 0-1,0 0 0,0 0 0,0 0 0,0 0 0,0 0-1,0 0 1,11 23-1,-11-23 0,2 28 0,-1-12 0,1 7 0,2-2-1,-1 1 0,1 1 1,-1 4-1,1-1 0,-1 0 0,1 1 1,-2-1-1,-1 0 1,1 1 0,0 1-1,-2-3 1,2 1-1,0 0 0,-1-3 0,1 2 1,2-4-1,-1 0 1,1-2-1,-3 2 0,3-1 0,-1-3 0,-1 1 0,0-1 0,0-1 0,0 2 0,-2-2 0,1 1 0,-1-17 0,4 32 1,-2-16-1,-2-16 0,3 31 0,-3-31 0,4 28 0,-4-28 0,0 23 0,0-23 0,1 25 0,-1-25 0,-1 21 0,1-21 0,0 21 1,0-21-1,0 19 0,0-19 0,-2 18 0,2-18 0,0 16 0,0-16 0,-2 17 0,2-17 0,0 0 0,0 20 1,0-20-1,0 15 0,0-15 0,0 0 0,2 18 2,-2-18-2,0 0 0,2 17 0,-2-17 0,0 0 0,0 16 0,0-16 0,0 0 0,0 0 0,0 0 0,1 16 0,-1-16 0,0 0 0,0 0 0,0 0 0,0 0 0,0 0 0,0 0 0,0 0 0,6-17-5,-15-10-18,9 27-17,-2-26-1,2 26 0,0-32-2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6:00.96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-3032-1149 39,'0'0'26,"0"0"2,12-18-7,-12 18-6,0 0-2,0 0-3,0 0 1,0 0 0,0 0-2,0 0-1,0 0-2,0 0 0,0 0-2,0 0 0,0 0-1,16 0 0,-16 0-1,0 0 0,0 0 0,0 0 0,0 0 0,0 0-1,16 20 0,-16-20 0,0 0 0,14 23 0,-14-23 0,12 22-1,-12-22 0,13 23 0,-13-23 1,16 27-1,-16-27 1,19 28-1,-19-28 1,18 30-1,-8-15 1,-1 3-1,2 0 1,-1-1-1,-1 2 0,4-1 1,-3 0-1,1 1 0,1 0 1,-1-1-1,1-1 0,-1 3 0,-1-1 1,4 0-1,-1 4 0,-3 0 1,3-2-1,1 4 0,-2-2 1,0-1-1,3 1 0,-3 0 0,2 0 0,0-2 0,-3 2 0,3-2 0,-2-2 1,1 1-1,-3-1 0,3-3 1,-3 0-1,2-1 0,-1 3 0,1-2 0,1 1 1,-1-1-1,1 2 0,-3-2 0,2 1 1,1 6-1,-1-7 1,-1 5-1,-1-2 1,-1 2-1,2-1 1,-2 1-1,-1-2 0,-8-19 0,16 33 0,-16-33 0,16 30 1,-16-30-1,16 30 0,-7-14 0,-9-16 0,14 30 1,-9-14-1,2 1 0,-1-1 0,1 0 0,-2 1 0,0 1 0,2-2 0,-1 3 0,-1-1 0,2 1 0,-2-1 0,1 1 0,-1-1 0,2 1 0,-2-2 0,1-1 0,-1 4 1,0-1-1,0-3 0,1 1 0,-1 1 0,2-2 0,-2 1 0,1 3 2,-1-5-4,-5-15 4,9 30-2,-4-12 0,2-2 0,-3-1 0,1 1 0,-5-16 0,11 30 0,-11-30 0,8 25 0,-8-25 0,9 21 0,-9-21 0,6 19 0,-6-19 0,7 16 0,-7-16 0,5 16 0,-5-16 0,5 16 0,-5-16 0,0 0 0,9 22 0,-9-22 0,0 0 0,9 23 0,-9-23 0,0 0 0,10 21 0,-10-21 0,6 16 0,-6-16 0,7 16 0,-7-16 0,0 0 0,9 21 0,-9-21 0,0 0 0,0 0 0,8 16 0,-8-16 0,0 0 0,0 0 0,0 0 0,0 0 0,0 0 0,9 16 0,-9-16 0,0 0 0,0 0 0,0 0 0,0 0 0,0 0 0,0 0 0,0 0 0,0 0 0,0 0 0,0 0 0,0 0-5,21-11-26,-21 11-10,0-17 0,-7 1 0,7 16-1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06.2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-323 1295 23,'9'-17'23,"-9"17"1,0 0 1,16-21-8,-16 21-2,9-23-1,-9 23 0,7-27-1,-7 27 1,5-31-3,-5 31-2,5-37-2,-5 37-1,2-35-2,-2 35-1,-2-30 1,2 30-2,-7-25 0,7 25 0,-14-17 0,14 17-1,-21-11 0,21 11 0,-28-3-1,28 3 0,-30 12 0,30-12 1,-32 30-1,16-4 1,0 6-1,4 5 1,-1 1 0,5 5 0,0-5 0,7 1 0,4-9-1,4-9 1,-7-21-1,27 17 1,-8-22-1,4-7 0,-2-6 0,0-5 0,1-3 0,-5-2-1,-1-2 1,-3 4 0,-5 5-1,-2 1 1,-3 4 0,-3 16 0,4-22-1,-4 22 2,0 0-1,0 0 0,2 17 0,-2-17 1,1 37 0,3-9 1,-2 4-1,5 1 1,-2 2-1,4-1 0,-2-4 1,2-4-2,-1-8 0,-8-18 0,15 21 0,-15-21 0,0 0 0,0 0-3,15 5-9,-15-5-29,-8-19 0,-3 1-1,11 18 0</inkml:trace>
  <inkml:trace contextRef="#ctx0" brushRef="#br0" timeOffset="-1138.802">208 148 54,'7'-21'33,"-7"21"0,7-21 0,-8 0-7,1 21-13,5-22-4,-5 22-1,0-26-2,0 26 0,-4-19-1,4 19-1,0 0 0,-14-16-2,14 16 0,-21-2-1,21 2 0,-25 7 0,10-3-1,15-4 0,-32 17 0,14-3-1,-1 4 1,1 1 1,2 4-1,0 5 0,4 2 1,1 3-1,8-3 1,1-3-1,6-8 1,6-1-1,-10-18 1,32 8-1,-13-18 1,6-4 0,-2-2-1,0-7 0,0 2 0,-5-2 0,-4 2 0,-4 2 0,-1 3-1,-9 16 1,11-28 0,-11 28-1,1-16 1,-1 16 0,0 0 0,0 0 0,-1 16 1,1-16 0,1 30 0,3-6 1,0 4 0,3 4-1,-2-2 1,2 0-2,0-7 0,0 3 0,0-7 0,-7-19 0,11 20 0,-11-20 0,0 0-2,1-27-18,-1 27-19,-5-28-3,7 12 2,-11-13-2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6:47.51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653 2083 10,'0'0'11,"0"0"-1,0 0-1,0 0 0,0 0-2,0 0 0,0 0-1,-15-7 0,15 7-2,0 0-1,0 0 1,0 0-2,0 0-1,0 0 0,0 0 0,-16-4 0,16 4-1,0 0 2,0 0-1,0 0 1,0 0-1,0 0 1,0 0-1,0 0-1,0 0-1,0 0 0,0 0 0,0 0 1,0 0 0,0 0 1,0 0 1,0 0 0,0 0 2,0 0-1,0 0 0,0 0 0,0 0 0,0 0-2,0 0 1,0 0 0,0 0 1,0 0 1,0 0 0,0 0 1,0 0 1,0 0 0,0 0-1,0 0 1,0 0-2,0 0 1,0 0-1,16 11 0,-16-11 0,0 0 0,0 0 0,17 23-1,-17-23 1,9 17-1,-9-17-1,9 23 0,-9-23 0,9 21 0,-9-21 0,12 23-1,-12-23 0,16 19 1,-16-19-1,16 18 0,-16-18 0,16 21 0,-16-21-1,16 19 1,-16-19 0,15 20-1,-15-20 0,13 22 1,-13-22-1,16 22 1,-16-22 0,14 21-1,-14-21 1,12 21-1,-12-21 0,11 19 1,-11-19-1,12 21 1,-12-21-1,12 19 1,-12-19 0,15 27 0,-15-27 0,12 26-1,-5-10 2,-2 2-2,2-1 1,0 2 0,0-1-1,-7-18 1,11 32-1,-11-32 1,12 26-1,-12-26 0,15 25 0,-15-25 1,10 19-1,-10-19 0,14 19 0,-14-19 1,11 20-1,-11-20 0,12 17 0,-12-17 1,11 19-1,-11-19 1,9 18-1,-9-18 0,10 19 1,-10-19-1,13 23 1,-13-23-1,10 21 1,-10-21-1,11 25 0,-11-25 1,10 23-1,-10-23 0,11 19 1,-11-19-1,11 21 0,-11-21 0,8 21 0,-8-21 1,9 20-2,-9-20 1,11 22 1,-11-22-1,9 20 0,-9-20 0,10 19 1,-10-19-1,9 19 0,-9-19 0,0 0 0,12 21 1,-12-21-1,0 0 0,13 20 0,-13-20 0,0 0 0,12 21 1,-12-21-1,7 17 0,-7-17 0,11 20 0,-11-20 1,10 23-1,-10-23 0,11 22 1,-11-22-1,12 23 0,-12-23 0,14 27 0,-14-27 0,13 23 0,-13-23 2,14 21-2,-14-21 0,12 21 0,-12-21 0,14 17 0,-14-17 0,13 18 0,-13-18 0,14 21 0,-14-21 0,17 21 0,-17-21 0,15 21 0,-15-21 0,14 18 0,-14-18 0,12 15 0,-12-15 0,0 0 0,18 22 0,-18-22 0,0 0 0,12 17 0,-12-17 0,0 0 0,12 18 0,-12-18 0,0 0 0,0 0 0,13 17 0,-13-17 0,0 0 0,0 0 0,0 0 0,0 0 0,0 0 0,0 0 0,0 0 0,0 0 0,0 0 0,0 0 0,0 0 0,0 0 0,0 0 0,0 0 0,0 0 0,0 0 0,0 0 0,0 0 0,0 0 0,0 0 0,0 0 0,0 0 0,0 0 0,0 0 0,0 0 0,0 0 0,0 0 0,7-19 0,-7 19 0,-7-18 0,7 18 0,-13-22 0,8 6 0,-4 0 0,0-2 0,1-1 0,-3 0 0,-1-2 0,1-4 0,1 2 0,-6 0 0,5 0 0,-3-1 0,0 1 0,1-3 0,-1 3 0,4 2 0,-3-2 0,3 4 0,-3-1 0,5 1 0,-3 1 0,0 3 0,3-1 0,-3-2 0,11 18 0,-21-30 0,10 13 0,1 1 0,-3 0 0,3 0 0,-1-1 0,1 1 0,-1-2 0,2 1 0,-1 1 0,-1 0 0,4 0 0,-4 0 0,2 1 0,9 15 0,-17-30 0,17 30 0,-18-28 0,18 28 0,-18-27 0,18 27 0,-17-26 0,6 5 0,11 21 0,-19-34 0,10 15 0,-2 0 0,1-2 0,1 0 0,-2 1 0,11 20 0,-17-33-2,17 33 2,-18-23 0,18 23 0,-14-21-1,14 21 1,-16-19 0,16 19 0,-14-20 0,14 20 0,-14-17 0,14 17 0,-16-21 0,16 21 0,-16-20 0,16 20 0,-14-21 0,14 21 0,-14-19 0,14 19-1,-16-21 1,16 21 1,-14-19-1,14 19 0,-16-23-1,16 23 1,-14-23 0,14 23 1,-11-21-2,11 21 1,-14-21 0,14 21 0,-12-21 1,12 21-1,-16-20-1,16 20 2,-16-19-1,16 19 0,-14-18 0,14 18 0,-14-17 0,14 17 0,-13-18 0,13 18 0,-10-16 0,10 16 0,-9-17 0,9 17-1,0 0 2,-12-21-1,12 21-1,0 0 1,-13-20 0,13 20 0,0 0 0,-10-17 0,10 17 0,0 0 0,0 0 0,-13-21 0,13 21 0,0 0 0,0 0 0,0 0 0,-5-16 0,5 16 0,0 0 0,0 0 0,0 0 0,-5-16 0,5 16 0,0 0 0,-4-16 0,4 16 0,0 0-1,0 0 1,-3-19 1,3 19-1,0 0 0,-2-16 0,2 16-1,0 0 2,0 0-2,-5-21 1,5 21 0,0 0 0,-6-17 0,6 17 1,0 0-1,-1-22 0,1 22 0,0 0 0,-6-21 0,6 21 0,0 0 0,-9-21 0,9 21 0,0 0 0,-8-21 0,8 21 0,0 0 0,-9-17-1,9 17 1,0 0 0,0 0 1,0 0-1,-7-16-1,7 16 1,0 0 0,0 0 0,0 0 0,0 0 0,0 0 1,-14-18-1,14 18 0,0 0 0,0 0 0,-11-16 0,11 16 0,0 0 0,0 0 0,-12-17 0,12 17 0,0 0 0,0 0 0,-13-18 0,13 18 0,0 0 0,0 0-1,-14-17 1,14 17 0,0 0 0,0 0 0,-14-18 0,14 18 1,0 0-2,-9-16 1,9 16 0,0 0 0,0 0 0,0 0 0,0 0 0,0 0 0,0 0 0,0 0 0,0 0 0,0 0 0,4 27-1,-4-27 1,12 30 0,-3-11 0,0 2 0,1 2 0,3 3 0,-1 4 0,4 2 0,0-1 0,3 3 0,1 1 0,1 0 0,0 2 0,2-2 0,0 0 1,2 0-2,1 2 2,-3 2-1,2-4 0,1 2 0,-3-4 0,2 1 0,-2-3 0,-2-1 0,0-2 0,0 0 0,-1 0 1,1-3-1,-2 7 1,1-4 0,1 3-1,-2-1 2,1 0-2,-1-2 0,-1 2 0,0-2 0,-1-5 0,1-2 0,-2-1 0,0-1 0,0 0 0,-2 1 0,0-3 0,0 1 0,0 3 0,-2 0 0,2 2 0,-1-2 0,1 2 0,-2 1 0,4-1 0,-3 2 0,2-2 0,1-2 0,0 1 0,-2 0 0,2-1 0,0 1 0,-2 1 0,4 0 0,-2-2 0,0 4 0,0-2 0,-1 0 0,0-2 0,0 1 0,0-2 0,-1-1 0,-2-3 0,-1 0 0,-11-16 0,17 21 0,-17-21 0,0 0 0,16 19 0,-16-19 0,0 0 0,0 0 0,0 0 0,0 0 0,0 0 0,-10-19 0,10 19 0,-20-32 0,8 11 0,-2-3 0,-2-5 0,-2-4 0,0 0 0,3-3 0,-5 3 0,3-2 0,-1 2 0,0-1 0,1 4 0,-3 2 0,1 0 0,-1-2 0,1 2 0,-1 2 0,-1-2 0,5 1 0,-3 3 0,3 3 0,2 3 0,3 2 0,11 16 0,-17-19 0,17 19 0,0 0 0,0 0 0,0 0 0,0 0 0,0 0 0,-4 19 0,4-19 0,14 30 0,-1-9 0,1 6 0,2-3 0,5 8 0,-2-1 0,4 3 0,2-1 0,0 1 0,-2-3 0,0-1 0,0 2 0,-2-6 0,2 2 0,-4 0 0,0-1 0,1-3 0,-2 3 0,-3-5 0,1 1 0,-2 0 0,-1-4 0,-1 1 0,1-3 0,-5-1 0,-8-16 0,16 26 0,-16-26 0,13 20 0,-13-20 0,0 0 0,0 0 0,0 0 0,0 0 0,0 0 0,0 0 0,-15-16 0,5 0 0,-2-3 0,-4-6 0,0-1 0,-2-6 0,-1 1 0,-1-4 0,1-1 0,-1 3 0,3 0 0,-1 1 0,0 4 0,1 1 0,1 3 0,-3-1 0,1 1 0,0 1 0,1 0 0,1 2 0,-2-2 0,4 2 0,-4 0 0,4 2 0,0-1 0,14 20 0,-26-30 0,13 15 0,13 15 0,-23-30 0,23 30 0,-21-27 0,21 27 0,-19-28 0,19 28 0,-16-28 0,16 28 0,-16-25 0,16 25 0,-18-33 0,18 33 0,-16-32 0,7 15 0,1-2 0,-3-1 0,0 3 0,3-3 0,8 20 0,-22-31 0,22 31 0,-21-27 0,21 27 0,-21-26 0,21 26 0,-18-25 0,18 25 0,-17-21 0,17 21 0,-16-19 0,16 19 0,-19-19 0,19 19 0,-18-21 0,18 21 0,-21-22 0,21 22 0,-18-24 0,18 24 0,-19-23 0,19 23 0,-22-23 0,22 23 0,-19-26 0,19 26 0,-21-25 0,21 25 0,-21-30 0,10 15 0,11 15 0,-19-29 0,19 29 0,-22-26 0,22 26 0,-19-25 0,19 25 0,-18-22 0,18 22 0,-17-21 0,17 21 0,-16-20 0,16 20 0,-14-17 0,14 17 0,0 0 0,-14-21 0,14 21 0,0 0 0,-9-18 0,9 18 0,0 0 0,0 0 0,-9-16 0,9 16 0,0 0 0,0 0 0,-12-19 0,12 19 0,0 0 0,0 0 0,0 0 0,-13-16 0,13 16 0,0 0 0,0 0 0,0 0 0,0 0 0,-10-19 0,10 19 0,0 0 0,0 0 0,-13-20 0,13 20 0,0 0 0,0 0 0,0 0 0,0 0 0,0 0 0,0 0 0,0 0 0,0 0 0,0 0 0,0 0 0,0 0 0,0 0 0,0 0 0,4 16 0,-4-16 0,16 30 0,-6-9 0,4 2-2,2 3 4,4 4-2,-1 2 0,2 3 0,4 2 0,2 2 0,3 1 0,0 0 0,1 1 0,1 1 0,0-2 0,1 3 0,1 2 0,-2 1 0,-2 0 0,1 1 0,-2 1 0,-1-3 0,-2 1 0,1 0 0,-2-6 0,-1-3 0,1 3 0,-2-3 0,-2 2 0,0-4 0,1 0 0,-7-3 0,3-1 0,-4-1 0,4 0 0,-4-3 0,0-1 0,-2-2 0,1 3 0,1-1 0,-2-1 0,2 1 0,-1-3 0,-1 2 0,-1-3 0,1 0 0,0-3 0,-1 0 0,0-3 0,-11-16 0,16 23 0,-16-23 0,0 0 0,15 19 0,-15-19 0,0 0 0,0 0 0,0 0 0,0 0 0,-8-26 0,8 26 0,-18-34 0,7 13 0,-3-5 0,-2-4 0,-1-5 0,-3-4 0,-3-3 0,-3 0 0,-1-4 0,-1-1 0,0 1 0,0 0 0,1 6 0,-1 1 0,5 4 0,0 2 0,2 5 0,1 1 0,1 5 0,3 2 0,0 3 0,2-1 0,14 18 0,-23-28 0,23 28 0,-19-25 0,19 25 0,-18-23 0,18 23 0,-16-21 0,9 4 0,7 17 0,-16-28 0,16 28 0,-16-27 0,9 10 0,0 1 0,2 0 0,5 16-2,-11-24 2,11 24 0,-7-22-1,7 22 1,-9-17 0,9 17 0,-8-18 0,8 18 0,-13-17 0,13 17 0,-14-21 0,14 21-1,-16-20 1,16 20 0,-16-17 0,16 17 0,0 0 0,-19-21-1,19 21 1,0 0 0,-16-14 1,16 14-1,0 0 0,-18-18-1,18 18 1,0 0 1,-21-19-2,21 19 1,0 0 0,-16-13 1,16 13-1,0 0 0,0 0 0,0 0 0,0 0 0,0 0 0,0 0 0,0 0-1,0 0 1,0 0 0,0 0 0,0 0 0,-3 20-1,3-20 2,9 17-1,-9-17 0,12 21 0,-12-21 0,18 30 0,-6-14 0,0 2 0,2-1 0,2 4 0,2 0 1,0 8-1,1-1 1,-1 2-1,1-2 1,1 2-1,-1-2 2,-1 1-2,-1-2 0,1-6 0,-2 0 0,0-3 0,-4-1 0,-12-17 0,20 25 0,-20-25 0,12 16 0,-12-16 0,0 0 0,0 0 0,0 0 0,0 0 0,-12-16 0,12 16 0,-18-25 0,5 9 0,1-3 0,-2-4 0,-2-5 0,-2 3 0,1-6 0,-3-1 0,1 2 0,1 2 0,-1 0 0,1 2 0,1 8 0,2-1 0,15 19-2,-21-23 2,21 23-1,0 0 1,-16-14 0,16 14 0,0 0-1,7 16 1,-7-16 0,15 23 0,-5-8 0,3 7 1,1-5-1,2 8 1,-1 1-1,3 2 2,-2 0-2,2 2 0,1 0 0,-1-5 0,-1 4 0,1-2 0,0-3 0,-2-2 0,3 0 0,-1 3 0,-1 0 0,1-1 0,1 3 0,-1-1 0,-2-2 0,0 3 0,0-1 0,-2-3 0,-2 2 0,0-4 0,1 2 0,-1-2 0,-1-2 0,1 2 0,-3-5 0,3 3 0,-1-1 0,0-2 0,-11-16 0,15 26 0,-4-10 0,-11-16 0,16 24 0,-16-24 0,14 25 0,-14-25 0,14 25 0,-14-25 0,14 24 0,-14-24 0,13 25 0,-13-25 0,12 23 0,-12-23 0,12 22 0,-12-22 0,11 20 0,-11-20 0,10 19 0,-10-19 0,9 18 0,-9-18 0,7 16 0,-7-16 0,0 0 0,13 17 0,-13-17 0,0 0 0,0 0 0,0 0 0,12 16 0,-12-16 0,0 0 0,0 0 0,0 0 0,11 16 0,-11-16 0,0 0 0,0 0 0,7 17 0,-7-17 0,0 0 0,0 0 0,0 0 0,0 0-3,-13-30-20,13 30-9,2-28-10,-5 9 0,-11-13-2,5 2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09.5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0 81,'0'0'38,"0"0"-2,0 0 2,11 17-21,-11-17-9,0 0-3,0 0-2,-2 27 0,2-27 0,0 19-1,0-19 0,2 18 0,-2-18 1,0 23-1,0-23-1,0 28 1,0-28-1,2 31 0,-2-15 0,2 2 0,-2-3-1,0 3 1,1-2-1,1 1 1,-2-1-1,2 0 1,-2 0 1,2 1-2,-1-1 0,1 2 0,-2-1 0,2 3 0,-2-3 0,0 4 0,2-1 0,-2-1 0,3 0 0,-3 1 0,2 1 0,0 2 0,0-4 0,-1 0 0,-1 2 0,2 0 0,-2 1 0,0-1 0,-2 0 0,2-2 0,0 0 0,0 1 0,0-1 0,0 0 0,0-1 0,0 0 0,0-3 0,2 1 0,-2 0 0,2 0 0,-2 0 0,0-16 0,0 28 0,0-28 0,0 28 0,0-28 0,-2 26 0,2-26 0,-2 27 0,2-27 0,2 28 0,-4-13 0,2-15 0,2 30 0,-2-12 0,0 1 0,0-19 0,0 34 0,0-34 0,0 29 0,0-29 0,-2 30 0,2-30 0,-1 25 0,1-25 0,-2 21 0,2-21 0,-2 21 0,2-21 0,0 0 0,-2 19 0,2-19 0,0 0 0,0 0 0,0 0 0,0 0 0,0 0 0,0 0 0,0 0 0,0 0 0,0 0 0,0 0 0,0 0 0,-7-17-22,7 17-19,2-28-1,3 12 0,-7-16-1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4:51.0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1408FF5-1B36-4D39-9CB2-E7E18F07967F}" emma:medium="tactile" emma:mode="ink">
          <msink:context xmlns:msink="http://schemas.microsoft.com/ink/2010/main" type="writingRegion" rotatedBoundingBox="1757,14246 7095,14250 7093,17110 1755,17106"/>
        </emma:interpretation>
      </emma:emma>
    </inkml:annotationXML>
    <inkml:traceGroup>
      <inkml:annotationXML>
        <emma:emma xmlns:emma="http://www.w3.org/2003/04/emma" version="1.0">
          <emma:interpretation id="{E647F11E-8067-4A4C-89AF-FDD7EFCBE793}" emma:medium="tactile" emma:mode="ink">
            <msink:context xmlns:msink="http://schemas.microsoft.com/ink/2010/main" type="paragraph" rotatedBoundingBox="1757,14246 6778,14250 6777,15216 1756,15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8B8421-075C-452D-BEAE-74505AA9122E}" emma:medium="tactile" emma:mode="ink">
              <msink:context xmlns:msink="http://schemas.microsoft.com/ink/2010/main" type="inkBullet" rotatedBoundingBox="1757,14246 2813,14247 2812,15213 1756,15212"/>
            </emma:interpretation>
            <emma:one-of disjunction-type="recognition" id="oneOf0">
              <emma:interpretation id="interp0" emma:lang="en-US" emma:confidence="0">
                <emma:literal>¥</emma:literal>
              </emma:interpretation>
              <emma:interpretation id="interp1" emma:lang="en-US" emma:confidence="0">
                <emma:literal>£</emma:literal>
              </emma:interpretation>
              <emma:interpretation id="interp2" emma:lang="en-US" emma:confidence="0">
                <emma:literal>E</emma:literal>
              </emma:interpretation>
              <emma:interpretation id="interp3" emma:lang="en-US" emma:confidence="0">
                <emma:literal>h</emma:literal>
              </emma:interpretation>
              <emma:interpretation id="interp4" emma:lang="en-US" emma:confidence="0">
                <emma:literal>C</emma:literal>
              </emma:interpretation>
            </emma:one-of>
          </emma:emma>
        </inkml:annotationXML>
        <inkml:trace contextRef="#ctx0" brushRef="#br0">286 95 99,'16'24'40,"-16"-8"0,13 9-1,-13-25-27,7 42-6,1-23-1,7 2-2,-3-5 0,-12-16-2,23 21 0,-23-21 0,16 6 1,-16-6-1,0 0-1,2-25 2,-4 7-2,-2-4 0,-6-3 0,-4-5 0,1 0 0,-6-1-2,-1 1 1,-3 3 0,-1 5 0,-3 6 0,4 7 1,-1 9-1,-1 11 1,0 8 0,2 12-1,0 12 1,0 16 1,4 12-1,-2 8 1,7 12 0,-1 2 1,10 2-1,3-5 1,9-4-2,8-16 0,9-12 0,8-17 0,10-19 0,3-15 0,7-10 0,-2-9 0,-1-8 0,-6 1 0,-6-4 0,-7 6 0,-13-1 0,-1 9 0,-16 9 0,0 0 0,0 0-6,0 0-35,0 0-1,-17-9 1,1 4-2</inkml:trace>
        <inkml:trace contextRef="#ctx0" brushRef="#br0" timeOffset="390.0007">775 552 110,'0'0'40,"0"0"2,16 5-2,-16-5-27,21-12-8,1 5-2,6 1-1,4-1-2,-1-1 0,1 4-3,-11-15-9,15 17-28,-19-12-1,8 10 0,-25 4 0</inkml:trace>
      </inkml:traceGroup>
      <inkml:traceGroup>
        <inkml:annotationXML>
          <emma:emma xmlns:emma="http://www.w3.org/2003/04/emma" version="1.0">
            <emma:interpretation id="{DD7B6A47-051D-427C-9FE3-C6A513ED0B9A}" emma:medium="tactile" emma:mode="ink">
              <msink:context xmlns:msink="http://schemas.microsoft.com/ink/2010/main" type="line" rotatedBoundingBox="3275,14327 6778,14330 6777,15214 3274,15211"/>
            </emma:interpretation>
          </emma:emma>
        </inkml:annotationXML>
        <inkml:traceGroup>
          <inkml:annotationXML>
            <emma:emma xmlns:emma="http://www.w3.org/2003/04/emma" version="1.0">
              <emma:interpretation id="{6989A3E3-4EB6-486B-A637-F07E37CDB5B9}" emma:medium="tactile" emma:mode="ink">
                <msink:context xmlns:msink="http://schemas.microsoft.com/ink/2010/main" type="inkWord" rotatedBoundingBox="4737,14338 6778,14340 6777,15141 4736,15139"/>
              </emma:interpretation>
              <emma:one-of disjunction-type="recognition" id="oneOf1">
                <emma:interpretation id="interp5" emma:lang="en-US" emma:confidence="0">
                  <emma:literal>CCC</emma:literal>
                </emma:interpretation>
                <emma:interpretation id="interp6" emma:lang="en-US" emma:confidence="0">
                  <emma:literal>CC C</emma:literal>
                </emma:interpretation>
                <emma:interpretation id="interp7" emma:lang="en-US" emma:confidence="0">
                  <emma:literal>CC. C</emma:literal>
                </emma:interpretation>
                <emma:interpretation id="interp8" emma:lang="en-US" emma:confidence="0">
                  <emma:literal>CC-CC</emma:literal>
                </emma:interpretation>
                <emma:interpretation id="interp9" emma:lang="en-US" emma:confidence="0">
                  <emma:literal>C.C. C</emma:literal>
                </emma:interpretation>
              </emma:one-of>
            </emma:emma>
          </inkml:annotationXML>
          <inkml:trace contextRef="#ctx0" brushRef="#br0" timeOffset="2168.4038">3158 204 115,'-1'-20'38,"1"20"2,0 0-5,0 0-26,0 0-3,21 29-2,-18-7 0,8 7-2,-2-1 0,1 2-2,-1-2 0,0-2 0,-4-7 0,-5-19 0,11 16 0,-11-16 0,0 0 0,3-23 0,-4 2 0,-7-5 0,1-2 0,-5-4 0,0 2-3,-6 0 1,0 9-1,-6 2 2,3 12-1,-4 7 2,2 9-1,3 12 1,-3 10 2,6 13-1,1 7 1,5 14 0,1 6 1,8 4-1,4 1-2,8-2 0,4-11 0,11-7 0,5-14 0,13-12 0,2-19 0,8-11 0,4-6 0,-6-11 0,-1-1 0,-10-5 0,1 15-6,-34-15-35,14 21-1,-21 2 1,0 0-1</inkml:trace>
          <inkml:trace contextRef="#ctx0" brushRef="#br0" timeOffset="2433.6043">3778 539 124,'21'7'41,"-21"-7"1,35-3-2,-19-6-32,12 4-8,2-2 0,4-5 0,8 12-9,-13-16-31,6 10-1,-16-8 0,4 9-1</inkml:trace>
          <inkml:trace contextRef="#ctx0" brushRef="#br0" timeOffset="3307.2057">4773 137 106,'0'0'41,"0"0"0,0 0 0,-5 19-27,12 2-9,-3-1 0,1 10-3,2-9-2,0 3 0,0-8 0,-1 2 0,-6-18 0,7 17 0,-7-17 0,0 0 0,0-23 0,0 4 0,-6 0 0,3-9 0,-6 3 0,0-5 0,-3 4 0,-4 3 0,-2 4 0,-5 5 0,0 10 0,-1 6 0,-3 8 0,1 11 0,-1 11 0,2 16 0,1 8 0,4 11 0,3 3 0,3 11 0,6 0 0,8-4 0,8-9 0,11-8 0,7-14 0,8-15 0,8-11 0,10-19 0,2-9 0,3-8 0,-4-7 0,-4-5 0,-5 2 0,-10-3 0,-6 10 0,-17-4 0,12 20-37,-23 3-5,0 0-2,-36 3 2</inkml:trace>
          <inkml:trace contextRef="#ctx0" brushRef="#br0" timeOffset="1029.6018">1845 213 122,'0'0'39,"-9"22"2,9-22-1,-5 27-35,5-27 0,2 28-2,-2-28-3,8 21 0,-8-21 0,0 0 0,16 3 0,-16-3 0,7-15 0,-5-3 0,0 2 0,-6-8 0,1 1 0,-6-4 0,-2 3 0,-3-2-2,-3 3 1,-6 3 0,0 8 0,-2 7 1,0 7-1,-1 8 1,-1 9 1,1 11-2,1 14 2,4 12 0,-4 8 1,9 10 0,-1 5-2,8 5 0,5-3 0,10 1 0,4-13 0,10-6 0,8-14 0,6-10 0,10-16 0,0-11 0,3-8 0,-1-15 0,-2-3 0,-6-7 0,-1 3 0,-16-13-10,16 15-31,-28-10-1,8 13 1,-13-10 0</inkml:trace>
          <inkml:trace contextRef="#ctx0" brushRef="#br0" timeOffset="1263.6018">2315 557 128,'0'0'43,"22"9"-2,-22-9 0,48 0-39,-27 0-2,4-4 0,7 8 0,-11-18-42,16 5 1,-7-16-1,9 6-1</inkml:trace>
        </inkml:traceGroup>
      </inkml:traceGroup>
    </inkml:traceGroup>
    <inkml:traceGroup>
      <inkml:annotationXML>
        <emma:emma xmlns:emma="http://www.w3.org/2003/04/emma" version="1.0">
          <emma:interpretation id="{96A00DAF-9C27-4476-9B6E-E01328A65DB1}" emma:medium="tactile" emma:mode="ink">
            <msink:context xmlns:msink="http://schemas.microsoft.com/ink/2010/main" type="paragraph" rotatedBoundingBox="4894,15602 4956,15602 4956,16104 4894,161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6E9DCB-EB82-4EB4-8D84-E2CB1428130B}" emma:medium="tactile" emma:mode="ink">
              <msink:context xmlns:msink="http://schemas.microsoft.com/ink/2010/main" type="line" rotatedBoundingBox="4894,15602 4956,15602 4956,16104 4894,16104"/>
            </emma:interpretation>
          </emma:emma>
        </inkml:annotationXML>
        <inkml:traceGroup>
          <inkml:annotationXML>
            <emma:emma xmlns:emma="http://www.w3.org/2003/04/emma" version="1.0">
              <emma:interpretation id="{AA5E28A1-C3DB-403F-B025-D7D45EE5E170}" emma:medium="tactile" emma:mode="ink">
                <msink:context xmlns:msink="http://schemas.microsoft.com/ink/2010/main" type="inkWord" rotatedBoundingBox="4912,15600 4957,16103 4926,16105 4881,15603"/>
              </emma:interpretation>
              <emma:one-of disjunction-type="recognition" id="oneOf2">
                <emma:interpretation id="interp10" emma:lang="en-US" emma:confidence="1">
                  <emma:literal>l</emma:literal>
                </emma:interpretation>
                <emma:interpretation id="interp11" emma:lang="en-US" emma:confidence="0">
                  <emma:literal>|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}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1622.0204">3144 1413 83,'-5'-18'35,"5"18"0,-2-17-1,2 17-22,0 0-3,0 0-4,7-23 0,-7 23-2,0 0 1,0 0-1,0 0 0,0 0-1,0 0 1,0 0-1,0 0 1,9 23-1,-9-2 1,4 7-2,-4 3 2,3 10-1,-1 1 1,3 4-3,-5 1 0,4-1 0,-3-4 0,5-3 0,-5-6 0,5-5 0,-4-9 0,1-3 0,-3-16 0,0 0 0,0 0 0,0 0 0,9-16 0,-13-1 0,4 17 0,-10-41-7,10 41-2,-16-42-10,16 42-20,-12-21-1,12 21 0,0 0 1</inkml:trace>
        </inkml:traceGroup>
      </inkml:traceGroup>
    </inkml:traceGroup>
    <inkml:traceGroup>
      <inkml:annotationXML>
        <emma:emma xmlns:emma="http://www.w3.org/2003/04/emma" version="1.0">
          <emma:interpretation id="{B21C2857-3774-40EB-BB92-AB4424C69014}" emma:medium="tactile" emma:mode="ink">
            <msink:context xmlns:msink="http://schemas.microsoft.com/ink/2010/main" type="paragraph" rotatedBoundingBox="4776,16336 7094,16336 7094,17109 4776,171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53E0FC-C989-44F1-B956-520E1027B606}" emma:medium="tactile" emma:mode="ink">
              <msink:context xmlns:msink="http://schemas.microsoft.com/ink/2010/main" type="line" rotatedBoundingBox="4776,16336 7094,16336 7094,17109 4776,17109"/>
            </emma:interpretation>
          </emma:emma>
        </inkml:annotationXML>
        <inkml:traceGroup>
          <inkml:annotationXML>
            <emma:emma xmlns:emma="http://www.w3.org/2003/04/emma" version="1.0">
              <emma:interpretation id="{159B4A4A-C896-4DCD-B313-CF625D1774BB}" emma:medium="tactile" emma:mode="ink">
                <msink:context xmlns:msink="http://schemas.microsoft.com/ink/2010/main" type="inkWord" rotatedBoundingBox="4772,16348 7090,16334 7095,17096 4777,17109"/>
              </emma:interpretation>
              <emma:one-of disjunction-type="recognition" id="oneOf3">
                <emma:interpretation id="interp15" emma:lang="en-US" emma:confidence="0">
                  <emma:literal>CC</emma:literal>
                </emma:interpretation>
                <emma:interpretation id="interp16" emma:lang="en-US" emma:confidence="1">
                  <emma:literal>C -C</emma:literal>
                </emma:interpretation>
                <emma:interpretation id="interp17" emma:lang="en-US" emma:confidence="0">
                  <emma:literal>C</emma:literal>
                </emma:interpretation>
                <emma:interpretation id="interp18" emma:lang="en-US" emma:confidence="0">
                  <emma:literal>CCC</emma:literal>
                </emma:interpretation>
                <emma:interpretation id="interp19" emma:lang="en-US" emma:confidence="0">
                  <emma:literal>E-C</emma:literal>
                </emma:interpretation>
              </emma:one-of>
            </emma:emma>
          </inkml:annotationXML>
          <inkml:trace contextRef="#ctx0" brushRef="#br0" timeOffset="12402.0218">3292 2184 82,'6'-21'39,"-6"21"0,0 0 1,0 0-10,0 0-19,17 26-5,-17-26-1,11 30-2,-6-10-3,2-3 0,-1-1 0,-6-16 0,7 25 0,-7-25 0,0 0 0,0 0 0,0 0 0,0-16 0,-4 0 0,-1-2 0,0 1 0,-4-1 0,-2 1 0,-1 1 0,-4 5 0,-2 4 0,1 6 0,-6 6 0,0 5 0,-2 8 0,0 7 0,-1 4 0,3 10 0,-2 10 0,2 6 0,6 8 0,2 2 0,7 0 0,6-2 0,7 1 0,9-12 0,7-8 0,8-14 0,10-9 0,5-16 0,3-6 0,4-10 0,-3-8 0,-2-1 0,-7-4 0,-4 5 0,-12-3 0,-3 17 0,-20 5-30,0 0-12,0 0 0,0 0 0</inkml:trace>
          <inkml:trace contextRef="#ctx0" brushRef="#br0" timeOffset="13540.8238">4096 2365 99,'0'0'39,"0"0"0,0 0 0,0 0-23,23 2-8,-23-2-3,35-5-1,-14 1-1,6 1 0,-5-1-3,5 2 0,-2-1 0,-1 1 0,-4 0 0,-3 1 0,-17 1 0,23 0 0,-23 0-3,0 0-5,32 8-27,-32-8-6,0 0 2,0 0-1</inkml:trace>
          <inkml:trace contextRef="#ctx0" brushRef="#br0" timeOffset="14305.2251">5038 2202 117,'0'17'40,"0"-17"-1,2 21 1,-2-21-32,-2 16-4,2-16-2,0 0 0,16 12-1,-16-12 1,0 0-2,18-12 0,-18 12 0,5-24 0,-3 6 0,-2-1 0,0-1 0,-4-1 0,1 2 0,-3 3-2,6 16 2,-15-24-1,15 24 1,-27-6 0,11 10 0,-1 6 0,-5 8 0,1 5 0,0 5 0,-2 9 0,4 5 1,1 7 1,2 7-2,6 4 0,2 0 0,10 3 0,0-5 0,14-3 0,2-8 0,8-7 0,4-11 0,7-10 0,2-10 0,2-9 0,4-7 0,-2-7 0,-1-6 0,-3 1 0,-5 0 0,-4-3 0,-8 8 0,-4 0 0,-18 14 0,11-17 0,-2 33-12,-9-16-28,0 0-3,-32 0 1,32 0-1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13.11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0-9 58,'0'0'33,"0"0"-3,16-1-4,-16 1-11,0 0-3,0 0-4,0 0-1,0 0 0,0 0-2,0 0 1,16 23-2,-16-23 0,4 17-1,-4-17 0,1 25-1,-1-25-1,4 30 1,-4-15-1,0 8 0,2 0 1,-1 0-1,1 0 1,0 0-1,0-1 0,-1 1 0,1-2 0,4-3 0,-6-2-1,3 1 1,-1 1-1,0 1 1,-1-3-1,1 3 1,-2-3-1,0 2 0,2-2 1,0-1-1,-2-15 0,3 29 1,1-14-1,-4-15 1,3 28-1,-1-12 0,-2-16 0,5 32 1,-3-16-1,0 0 0,-2-16 0,2 29 1,-2-29-1,1 29 0,-1-29 0,4 24 0,-4-24 1,2 23-1,-2-23 0,1 23 0,-1-23 1,2 23-1,-2-23 0,0 22 0,0-22 0,0 23 1,0-23-1,2 20 0,-2-20 0,2 17 0,-2-17 0,1 16 1,-1-16-1,0 0 0,6 16 0,-6-16 0,0 0 0,0 0 0,0 0 0,5 16 0,-5-16 0,0 0 0,0 0 1,0 0-1,0 0 0,0 0 0,0 0 0,0 0 0,0 0-2,-2-16-1,2 16-1,-3-16-4,3 16-4,0 0-25,0 0-3,0 0 1,0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14.82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7 35,'0'0'27,"0"0"3,0 0-2,20-11-9,-20 11-6,0 0-2,0 0-1,0 0-1,0 0-1,0 0 0,0 0-1,0 0-1,0 0-2,0 0 0,0 0-1,0 0-1,1 18 0,-1-18-1,0 0 0,2 19 0,-2-19 1,0 16-2,0-16 1,-2 16 0,2-16 0,0 17 0,0-17-1,0 21 1,0-21 0,2 27-1,-2-27 0,0 28 1,0-28-1,2 30 0,-2-30 1,2 23-1,-2-23 0,1 21 0,-1-21 1,4 21-1,-4-21 0,4 19 1,-4-19-1,1 23 0,-1-23 1,2 25-1,-2-25 1,4 26-1,-4-26 0,3 26 1,-3-26-1,4 25 0,-4-25 0,3 21 1,-3-21-1,2 18 0,-2-18 0,2 17 0,-2-17 1,0 16-1,0-16 0,1 19 1,-1-19-1,0 23 0,0-23 1,2 21-1,-2-21 0,2 25 0,-2-25 1,0 23-1,0-23 0,0 22 0,0-22 0,0 25 1,0-25-1,2 19 0,-2-19 0,0 25 1,0-25-1,2 25 1,-2-25-1,1 26 0,-1-26 0,0 30 1,0-30-1,0 28 0,0-12 0,0-16 0,2 26 2,-2-26-2,0 23 0,0-23 0,2 19 0,-2-19 0,0 18 0,0-18 0,0 0 0,0 19 0,0-19 0,0 0 0,2 20 0,-2-20 0,0 0 0,0 0 0,3 17 0,-3-17 0,0 0 0,0 0 0,0 0 0,0 0 0,2 16 0,-2-16 0,0 0 0,0 0 0,0 0 0,0 0 0,0 0 0,0 0 0,3 19 0,-3-19 0,0 0 0,0 18 0,0-18 0,0 0 0,2 19 0,-2-19 0,0 0 0,2 16 0,-2-16 0,0 0 0,0 0 0,0 0 0,0 0 0,0 0 0,0 18 0,0-18 0,0 0 0,0 0 0,0 0 0,0 0 0,0 0 0,0 0 0,0 0 0,0 0-6,0 0-14,0 0-20,16-18-1,-21 2 1,5 16-2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19.22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6 13,'0'0'16,"0"0"1,17-10-6,-17 10-4,0 0-1,0 0 1,0 0-1,0 0 2,0 0 0,0 0-1,0 0 0,16 5-1,-16-5-1,0 0 0,0 0 0,0 0-1,0 0 0,0 0 1,0 0-1,0 0 1,0 0 0,9 18 0,-9-18 2,0 0-2,0 0 0,0 0 0,0 0 0,0 0-1,0 0 0,0 0 0,0 0-1,0 0 0,0 0 1,0 0-1,0 0 0,0 0-1,0 0 1,0 0-1,0 0 1,5 19-1,-5-19-1,0 0 1,0 0-1,2 19 0,-2-19 1,2 16-1,-2-16 0,2 19 0,-2-19 0,0 23 0,0-23 0,1 25 0,-1-25-1,2 23 0,-2-23 1,4 21-1,-4-21 1,3 23-1,-3-23 1,4 24-1,-4-24 1,1 28-1,-1-28 1,4 30-1,-4-30 0,2 30 1,0-14-1,-2-16 0,1 28 0,-1-12 0,0-16 0,4 31 2,-4-15-2,0-16 0,2 30 0,-2-14 0,0 0 0,1 1 0,-2 1 0,1 1 0,0-3 0,0 3 0,0-3 0,0 3 0,-2-1 0,2 0 0,0-1 0,0 1 0,-2-1 0,2 1 0,-2-1 0,2-1 0,0 0 0,0-16 0,0 30 0,0-30 0,-1 26 0,1-26 0,0 27 0,0-27 0,0 23 0,0-23 0,0 22 0,0-22 0,1 23 0,-1-23 0,0 21 0,0-21 0,0 20 0,0-20 0,-1 19 0,1-19 0,0 0 0,0 19 0,0-19 0,0 0 0,0 0 0,0 18 0,0-18 0,0 0 0,0 0 0,0 0 0,1 17 0,-1-17 0,0 0 0,0 0 0,0 0 0,2 16 0,-2-16 0,0 0 0,0 0 0,0 0 0,0 0 0,4 16 0,-4-16 0,0 0 0,0 0 0,0 0 0,0 0 0,0 0 0,0 0 0,1 18 0,-1-18 0,0 0 0,0 0 0,2 17 0,-2-17 0,0 0 0,0 0 0,2 18 0,-2-18 0,0 0 0,2 17 0,-2-17 0,1 18 0,-1-18 0,2 19 0,-2-19 0,0 21 0,0-21 0,2 21 0,-2-21 0,0 18 0,0-18 0,0 19 0,0-19 0,0 20 0,0-20 0,2 15 0,-2-15 0,0 16 0,0-16 0,0 0 0,0 18 0,0-18 0,0 0 0,0 0 0,0 0 0,0 0 0,0 0 0,0 0 0,0 0 0,0 0 0,0 0 0,0 0 0,0 0 0,0 0 0,0 0 0,0 0 0,0 0 0,0 0 0,0 0 0,0 0-12,0 0-28,0 0-2,0 0 1,0-19-1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55.7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-3970 10 45,'0'0'32,"-2"-17"1,2 17 0,-3-25-11,3 25-7,0 0-6,0 0-2,1-23-2,-1 23 0,0 0-1,4-17-1,-4 17 0,2-20-1,-2 20 0,0-15-1,0 15 0,0 0 0,0-18 0,0 18 0,0 0 0,0 0 0,0 0 0,0 0 0,0 0-1,0 0 1,0 0-1,0 0 1,0 0-1,0 0 1,0 0-1,0 0 1,0 0-1,0 0 1,0 0-1,0 0 1,14 21-1,-14-21 1,3 23 0,-3-7 0,0-16 0,4 30-1,-4-15 1,0-15 0,3 30 0,-1-12-1,-2-18 1,5 31-1,-3-15 1,0 0-1,0 2 0,1 1 1,-3 0-1,2-1 1,-2 1-1,2-1 0,-1 1 1,1-1-1,-2-1 1,2 1-1,-2-2 0,2 1 0,-2-1 0,0 0 1,0 0-1,0-1 0,0-15 0,0 29 0,0-29 0,0 26 0,0-26 0,2 23 0,-2-23 0,1 21 1,-1-21-1,4 21 0,-4-21 0,0 21 0,0-21 0,-2 21 0,2-21 0,-2 21-1,2-21 1,0 21 0,0-21 1,0 20-1,0-20 1,2 22-2,-2-22 2,-2 23-1,2-23 1,0 21-2,0-21 1,0 22-1,0-22 1,-1 15 1,1-15-1,3 16-1,-3-16 2,0 0-1,2 18 0,-2-18 0,0 0 1,2 21-1,-2-21 0,0 16 0,0-16 0,0 15 1,0-15-1,0 0 0,0 20 0,0-20 0,0 0 0,0 0 0,-2 16 0,2-16 2,0 0-2,0 0 0,0 0 0,0 0 0,0 0 0,0 0 0,0 0 0,0 0 0,12-16 0,-12 16-7,18-14-32,-22-2-2,4 16 0,2-32-1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55.4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3420-2846 77,'0'0'37,"0"0"0,0 0 1,-12-16-21,12 16-8,0 0-4,26 2 0,-26-2-1,23-2-1,-23 2 1,30-6-2,-14 3 1,4-1-1,-3 1-1,3-1 0,-3-1-1,1 0 1,-2 0-1,-16 5 0,24-7 0,-24 7 0,16-6 0,-16 6 0,0 0 0,0 0 0,0 0 0,0 0 0,0 0 0,0 0 0,0 0 0,0 0 0,0 0 0,0 0 0,0 0 0,0 0 0,0 0 0,0 0 0,0 0 0,0 0 0,-17-7 0,17 7 0,0 0 0,-14-17-1,14 17 0,-15-23 1,15 23-1,-17-26-1,6 10 1,11 16 0,-26-27 0,8 15 0,0 5 0,-3 0 0,-2 3 0,0 4 0,-1 4 1,-1 3 0,-2 4 0,5 3-1,-3 3 1,4 4 1,1 4-1,4 3 1,2 2 0,4 3 0,3-1 0,5 3 1,5-2 0,10-1 0,3-4-1,7-3 0,5-9 0,5-4 1,6-7-2,2-7 1,-1-5-1,-3-5 0,-1-2 0,-10 0-1,1 3-2,-15-8-5,14 16-28,-26 3-5,0 0 0,0 0 0</inkml:trace>
  <inkml:trace contextRef="#ctx0" brushRef="#br0" timeOffset="-1435.2025">4509-1499 93,'0'0'36,"2"20"2,-2-20 0,0 0-25,0 0-6,25 10-2,-25-10-1,23 0-1,-23 0 0,37-7 0,-16 2-1,4 1 0,-2-4 0,1 2-1,-1 3 0,-2-1 0,-3 1-1,-18 3 0,23-2 0,-23 2 0,0 0 0,0 0 0,16-2 0,-16 2 0,0 0 0,0 0 0,0 0 0,0 0 1,0 0-1,-18 14 0,18-14 0,0 0 0,0 0 0,0 0 0,-16 4 0,16-4 0,0 0 2,0 0-2,0 0 0,0 0 0,0 0 0,-15-14-2,15 14 2,-11-18 0,11 18-1,-14-19 0,14 19 0,-20-21 0,20 21 0,-28-20 0,12 15 0,-3-2 0,-1 5 0,-3-3 0,2 5 0,-2 2 0,-1 1 1,2 6 0,-1 2-1,2 6 1,0 1 0,3 6 1,1 3-1,4 3 1,3 3 0,3-1 1,3 1-1,8-3 1,5 0-1,5-2 1,5-3-1,8-6 0,3-5 1,3-4-2,3-4 0,1-4 0,-2-6 0,0-3 0,-3-4 0,-6-1 0,-3 3 0,-3-3 0,-20 12-3,21-19-1,-21 19-4,0 0-27,0 0-5,-18-7-1,18 7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22.91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181 149 87,'3'-21'34,"-3"21"1,-2-30-6,2 30-14,-1-21-5,1 21-4,-6-26-1,6 26-2,-8-27 1,8 27-2,-20-17 1,20 17-1,-25-9 0,25 9-1,-30 5 1,15 8-1,-1 2-1,1 5 1,1 3 0,2 10-1,3-1 1,2 1-1,4-1 1,1-4-1,5-5 1,3-2-1,-6-21 0,19 14 1,-19-14-1,30-18 0,-12 2 1,-1-1-1,-1-8 0,0-3 0,-2 0 0,-1 2 0,-5 1 0,-2 6 0,-1-3 0,-3 7 0,-2 15 0,3-16 0,-3 16 0,0 0 1,4 23 0,1-6 0,-1 1 1,5 10 0,-2-3-2,3 3 0,-3-2 0,4-5 0,-11-21 0,17 28 0,-17-28 0,0 0 0,22 13 0,-26-29-14,4 16-25,7-23-3,-7 23 1,-5-25-1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04.6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13 371 21,'0'0'24,"0"0"1,0 0-1,0 0-3,0 0-2,-16-2-3,16 2-4,0 0-2,0 0-3,0 0-1,0 0 0,0 0-1,0 0 0,0 0 0,0 0 0,0 0-1,0 0 0,16-5-1,-16 5 0,0 0-1,18-4-1,-18 4 1,16-5 0,-16 5-1,18-5 0,-18 5 1,17-8-1,-17 8 0,21-7 0,-21 7-1,23-8 1,-23 8-1,27-7 1,-27 7-1,33-9 0,-15 4 1,3 1-1,0-1 0,2 1 0,-2 1 1,4-1-1,0 1 0,-4-3 0,2 3 0,0-2 0,-2-1 0,2 3 1,-2-1-1,0-1 0,2 2 0,0-1 0,0-1 0,2 0 0,0-1 1,3-1-1,2 0 0,0-2 0,2 1 0,1-1 0,3 0 0,-1 0 0,-2 0 0,1 2 0,-2-1 0,-2 2 1,0-1-1,-6 2 0,3 0 0,-2-2 0,-1-4 0,3 6 0,-1-4 1,1 2-1,-1-2 0,1 6 0,-3-6 0,-1 4 0,-1 1-1,-5-3 1,3 4 0,-3-6 0,-17 9 0,30-11 0,-30 11-1,27-10 1,-27 10 0,23-5 0,-23 5 0,16-2 0,-16 2 0,0 0 0,0 0 0,0 0 0,0 0 0,0 0 0,0 0 0,0 0-1,0 0-2,0 0-4,24-7-32,-24 7 0,0 0-1,0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7:25.879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-2472 666 69,'0'0'34,"16"-3"0,-16 3 0,18-4-16,-18 4-13,16-14-1,-16 14-2,28-16 1,-28 16-1,28-15 1,-28 15 0,28-14 0,-28 14 0,27-20 0,-27 20-1,28-21 0,-28 21 0,30-24-1,-12 8 0,5 2 0,-2-2-1,4 0 1,-1-2-1,3 1 1,1-2-1,-1-1 1,-1 1-1,1 0 1,-5-2-1,1 1 0,0-1 1,0 0-1,0 0 1,0-2-1,0 4 0,2-1 1,-2 1-1,0 0 0,0-1 1,1 1-1,-2 2 0,4-1 0,-1-1 1,0-4-1,-1 2 0,1 1 0,0-1 1,-1 0-1,-1 0 0,0 0 0,-2 0 0,2 2 1,-1-2-1,2-1 0,-1 3 0,4-2 0,-3 0 0,5-2 0,-1-3-2,0-1 1,-1 1 0,3 0 0,-2-1-1,4-1 2,-2 0-2,1 0 1,3 5 1,0-1 0,-1-1 0,-1 0 0,1 2 0,-3 1 0,0-3 0,0 2 0,-1-1 0,-1-1 0,0 0 1,-1-1-1,-1 0 0,2-4 0,-1 2 0,3-4 0,0 2 0,2-1 0,-2-1 0,0 0 0,1 1 0,-1 3 0,0-2 0,-3 3 0,-2 3 0,-1 1 0,-3 4 1,1-1-2,-3 3 1,0-1 0,1 2 0,-1 0 0,-1 1 0,1-3 0,-1 2 0,1 0 0,1 1 0,-4 1 0,0 1 0,-16 13 0,26-21-1,-26 21 1,18-14 0,-18 14 0,0 0 0,0 0 0,0 0 0,0 0 0,0 0 1,0 0-2,16-16 2,-16 16-1,0 0 0,0 0 0,0 0 0,16-3 0,-16 3 0,0 0 0,0 0 1,15 0-1,-15 0 0,0 0 0,0 0 1,16 7-1,-16-7 0,0 0 1,16 10-1,-16-10 1,0 0 0,23 16-1,-23-16 1,21 14-1,-21-14 1,23 16-1,-23-16 1,29 19-1,-12-8 0,1-2 1,-1 1-1,5 1 1,1-2-1,0 3 1,1-3-1,1 3 1,0-1-1,-2 1 0,0-2 1,0 3-1,-2-1 1,-2 2-1,1-3 1,3 3-1,-8-2 1,8 0-1,-1 1 1,-1-1-1,2 0 0,0 0 0,0 1 1,-4 1-1,4-2 0,-4 0 0,1 4 1,-3-4-1,-1 1 1,2 1-1,0 0 0,1 0 1,-1-2-1,1 4 1,2-4-1,0 2 0,1 0 0,-1 1 2,2-1-2,-2-2 0,-2 4 0,1-2 0,-1 0 0,-1 0 0,-1 2 0,3-4 0,1 2 0,-1-2 0,4-1 0,3-1 0,-1 1 0,2-2 0,2-2 0,-1 2 0,-1 1 0,-3 1 0,-1-1 0,-1 1 0,-2 1 0,-1 0 0,-1 1 0,-1-3 0,0 1 0,1-2 0,0-2 0,1 0 0,-1 0 0,4-2 0,-3 0 0,1 0 0,0 2 0,-2-1 0,1-1 0,-3 2 0,3-2 0,-20-5 0,32 11 0,-16-6 0,-16-5 0,26 9 0,-26-9 0,21 9 0,-21-9 0,18 10 0,-18-10 0,0 0 0,18 7 0,-18-7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0,15-10 0,-15 10 0,0 0 0,0 0 0,0 0 0,0 0 0,13-18 0,-13 18 0,0 0 0,0 0 0,0 0 0,12-16 0,-12 16 0,0 0 0,0 0 0,0 0 0,0 0 0,0 0 0,12-15 0,-12 15 0,0 0 0,0 0 0,0 0 0,0 0 0,16-11 0,-16 11 0,0 0 0,0 0 0,22-14 0,-22 14 0,0 0 0,23-11 0,-23 11 0,17-8 0,-17 8 0,20-11 0,-20 11 0,19-9 0,-19 9 0,19-10 0,-19 10 0,20-9 0,-20 9 0,21-11 0,-21 11 0,25-8 0,-25 8 0,28-13 0,-28 13 0,28-14 0,-28 14 0,28-16 0,-28 16 0,29-17 0,-29 17 0,24-16 0,-24 16 0,27-18 0,-11 10 0,-16 8 0,32-21 0,-13 12 0,0-3 0,4 1 0,-1-1 0,2-1 0,-1 1 0,0 0 0,0-2 0,2-2 0,-4 2 0,2-4 0,-2 2 0,2 2 0,0-1 0,2 1 0,-1-1 0,-1 0 0,4-1 0,-2 4 0,1-3 0,-1 0 0,1 1 0,-1-4 0,0 4 0,1 0 0,-1-2 0,0 0 0,-1 2 0,1 2 0,0-2 0,-1 3 0,3-3 0,-2 4 0,-1-3 0,3 3 0,-1-2 0,-1-1 0,0 1 0,-1-2 0,1 2 0,-2-1 0,-2-1 0,2 2 0,-2 0 0,1-1 0,-1 1 0,-4 3 0,3 1 0,-4-1 0,0 2 0,-16 7 0,24-13 0,-24 13 0,16-8 0,-16 8 0,0 0 0,20-16 0,-20 16 0,0 0 0,17-14 0,-17 14 0,18-14 0,-18 14 0,16-14 0,-16 14 0,0 0 0,16-14 0,-16 14 0,0 0 0,0 0 0,0 0 0,16-9 0,-16 9 0,0 0 0,19-11 0,-19 11 0,0 0 0,19-7 0,-19 7 0,0 0 0,0 0 0,0 0 0,0 0 0,0 0 0,0 0 0,0 0 0,-5 21 0,5-21-17,0 0-15,0 0-11,-10 23 0,10-23 0,0 0 2</inkml:trace>
  <inkml:trace contextRef="#ctx0" brushRef="#br0" timeOffset="11154.0195">1998 877 2,'23'18'16,"-23"-18"2,0 0-2,0 0-2,0 0 1,19 3 0,-19-3 0,0 0-1,0 0 1,20 4-4,-20-4 0,0 0-2,0 0-3,19 2-1,-19-2 0,0 0-1,0 0 0,16 5 0,-16-5 0,0 0-1,0 0 0,16 10-1,-16-10 0,0 0 0,17 6 0,-17-6 0,18 3-1,-18-3 1,19 5-1,-19-5 1,23 7-1,-23-7 0,20 9 0,-20-9 0,16 9-1,-16-9 1,0 0 0,19 12-1,-19-12 1,0 0-1,18 9 1,-18-9-1,0 0 1,19 9-1,-19-9 1,0 0-1,21 10 1,-21-10-1,0 0 1,22 15-1,-22-15 1,0 0 0,21 10-1,-21-10 0,16 9 0,-16-9 1,17 7-1,-17-7 0,16 7 1,-16-7-1,0 0 1,23 10-1,-23-10 1,0 0-1,20 9 1,-20-9-1,0 0 0,17 6 0,-17-6 0,0 0 1,0 0-1,18 8 0,-18-8 1,0 0-1,0 0 0,0 0 1,0 0-1,0 0 1,0 0-1,0 0 0,0 0 0,0 0 0,0 0 1,0 0-1,0 0 1,0 0-1,0 0 0,0 0 0,0 0 1,0 0-1,0 0 0,16 2 0,-16-2 0,0 0 0,0 0 0,0 0 0,0 0 0,0 0 0,17-14 0,-17 14 0,0 0 0,0 0 0,18-11 0,-18 11 1,0 0-1,0 0 0,0 0 0,0 0 0,16-15 0,-16 15 0,0 0 0,0 0 0,0 0 1,16-18-1,-16 18 0,0 0 0,14-16 0,-14 16 0,0 0 0,18-19 0,-18 19-1,14-16 1,-14 16 1,14-19-1,-14 19 0,17-21 0,-17 21 0,18-23 0,-18 23 0,20-28 0,-12 10 0,-8 18 0,22-31 0,-12 13 0,-1 0 0,2 1 0,-1-3 0,1 1 0,-11 19 2,26-35-2,-13 17 0,1 1 0,-2-2 0,4-3 0,-2 1 0,0 0 0,0-2 0,-3 1 0,3-3 0,-3 2 0,3-3 0,-4 3 0,1-2 0,1 1 0,-1-3 0,-2 1 0,1-4 0,3 2 0,-3 0 0,1-2 0,1-2 0,1-1 0,-1 3 0,2-1 0,0 1 0,-2 0 0,3 0 0,-3 0 0,0 4 0,1-1 0,-1 3 0,2-1 0,-2 1 0,1-1 0,-1 2 0,2 0 0,-1 0 0,-1 1 0,0-5 0,1 6 0,-1-3-2,-1-1 1,1 2-2,-1-2 2,1 1 0,0-1 0,-1 4 1,3-5-1,-2 3 1,4-2 0,-2 1 0,2-1 0,0-1 0,-2 3 0,2-2 0,-3 3 0,-1 0-1,-1 0 1,-1-1 0,1 2 0,-2-2 0,1 0 0,2-2 0,-1-1 0,0 3 0,-3 0 0,3 1 0,-2 0 0,0 1 0,0 2 0,-2 0 0,-2 1 0,4-3 0,0 0 0,-1 2 0,-1-2 0,2 1 0,-2 1 0,2 1 0,0-1 0,0 0 1,0 1-2,-1 0 2,1 1-1,0-1 0,0 1 0,0 1 0,0 0 0,-9 16 0,14-28 0,-14 28 0,12-25 0,-12 25 1,11-21 0,-11 21-1,14-24 1,-14 24-1,14-28 1,-5 12-2,1 0 2,3 0-2,-3 0 1,-10 16-1,21-28 1,-21 28-1,20-21 1,-20 21 0,16-16 0,-16 16 0,0 0-1,0 0 2,12-15-1,-12 15 0,0 0 0,0 0 0,0 0 0,0 0 0,0 0 0,0 0 0,0 0 0,0 0 0,0 0 0,0 0 0,0 0 0,0 0 0,0 0 0,0 0 0,0 0 0,0 0 0,0 0 0,0 0 0,0-16 0,0 16 0,0 0 0,0 0 0,0 0 0,0 0 0,0 0 0,0 0 0,0 0 0,0 0 0,0 0 0,0 0 0,0 0-1,0 0 1,0 0 1,0 0-2,-18 5 1,18-5 1,0 0-1,0 0 0,0 0 0,-19 14 0,19-14 0,0 0 0,-19 19 0,19-19 0,-20 20 0,20-20 0,-25 24 0,25-24 1,-26 27-2,10-12 3,0 0-3,-1 0 2,1 1-2,-4-2 2,3-3-2,-3 1 0,3-1 1,-1-4 0,0 0-1,1-2 1,1-2 0,0 1 0,16-4 0,-27 5 0,27-5 0,-26 7 0,26-7 0,-20 6 0,20-6 0,-17 5 0,17-5 0,0 0 0,-20 10-1,20-10 1,0 0 0,0 0 0,-15 18 0,15-18 0,0 0 0,0 0 0,0 0 0,0 0-1,0 0-1,0 0-2,0 0-3,10 21-16,-10-21-17,0 0 0,0 0 1,0 0-2</inkml:trace>
  <inkml:trace contextRef="#ctx0" brushRef="#br0" timeOffset="6489.6113">0 21 69,'0'0'34,"0"0"-1,0 0 2,15-7-18,-15 7-6,0 0-4,4-17-1,-4 17-2,0 0 0,21-2 0,-21 2-1,0 0 0,20 9 0,-20-9 0,19 12 0,-19-12-1,25 16 0,-9-7 0,-16-9-1,31 16 1,-13-9-1,1 1 0,1 1 0,-1 2 0,2-1 0,2-1 1,-1 0-2,2 0 0,1-1 0,1 1 0,1 0 0,-1-4 0,1-1 0,-1 6 0,1-4 0,-1 4 0,1-3 0,-1 5 0,-3-3 0,2 4 0,-2 1 0,0 0 0,2 3 0,-2-4 0,-1 2 0,3-1 0,2-1 0,3-3 0,0 3 0,1-5 0,3 1 0,0 2 0,-1-1 0,-3 1 0,0-1 0,-2 3 0,-3-1 0,2 0 0,-3 1 0,1-1 0,1 0 0,4-1 0,-1-1 0,2 1 0,1-2 0,0-1 0,0-1 0,-2 4 0,-2-2 0,-2 1 0,3 3 0,-5-1 0,-1 2 0,0 0 0,0 0 0,2-2 0,-6 1 0,6-5 0,-4 1 0,2 0 0,-2-2 0,2 0 0,-1 0 0,-3 4 0,0-4 0,1 5 0,-3-5 0,3 5 0,-4-5 0,3 6 0,-3-6 0,2 1 0,1 5 0,-1-8 0,1 7 0,-1-5 0,0 4 0,-3-4 0,3 3 0,-2-4 0,-16-6 0,26 12 0,-26-12 0,22 11 0,-22-11 0,15 7 0,-15-7 0,0 0 0,0 0 0,18 8 0,-18-8 0,0 0 0,0 0 0,0 0 0,0 0 0,0 0 0,0 0 0,0 0 0,0 0 0,0 0 0,21 16-20,-21-16-21,0 0-2,-23-19 1,23 19-2</inkml:trace>
  <inkml:trace contextRef="#ctx0" brushRef="#br1" timeOffset="226044.397">1878-427 58,'0'0'32,"0"0"-1,0 0-7,0 0-7,0 0-4,0 0-4,0 0-3,0 0 0,0 0-1,0 0-1,1 16 0,-1-16-1,2 25 2,-2-25-2,4 28 1,-2-12-2,-2-16 1,3 26-1,-3-26 1,2 23-2,-2-23 0,3 25 0,-3-25 0,2 28 0,-2-13 0,2 3 0,-2 1-1,2 1 1,-2-3 0,1 4 0,1-1-1,0-1 1,0 0 0,-2 2-1,1-1 1,1 1-1,-2 0 0,2 2 0,-2-2 1,2 0-1,-2 0 1,2 0-1,-1-2 0,1 3 0,0-3 1,0 0-1,-1 1 0,3 2 1,-2-2-1,-1 1 0,1 3 0,0-3 1,0 2-1,-1-2 1,1 0-1,-2-1 0,2-1 0,-2-1 0,2-1 0,0-1 0,-2-16 2,1 28-2,-1-28 0,2 28 0,-2-28 0,4 27 0,-4-27 0,3 24 0,-3-24 0,4 23 0,-4-23 0,3 23 0,-3-23 0,4 19 0,-4-19 0,3 18 0,-3-18 0,2 16 0,-2-16 0,0 0 0,5 16 0,-5-16 0,0 0 0,0 0 0,0 0 0,0 0 0,0 0 0,0 0 0,0 0 0,0 0 0,0 0 0,0 0 0,0 0 0,0 0 0,0 0 0,0 0 0,0 0-2,7-16-4,-7 16-21,0 0-12,0 0-3,7-16 1,-7 16-1</inkml:trace>
  <inkml:trace contextRef="#ctx0" brushRef="#br1" timeOffset="226917.9985">1992 942 73,'0'0'35,"0"0"0,0 0 0,-7-17-20,7 17-6,0 0-3,0 0-1,0 0-1,9 21 0,-9-21 0,0 0-1,-2 19 0,2-19-1,-1 21 1,1-21-2,0 25 1,0-25-1,0 28 0,1-12 0,1 0 0,0-1-1,-2-15 1,4 32 0,-4-16-1,1 0 1,-1-1-1,2 1 1,-2-16 0,4 32-1,-4-32 1,1 26-1,-1-26 1,4 27-1,-4-27 0,3 22 0,-3-22 1,4 20-1,-4-20 1,3 24-1,-3-24 0,6 27 1,-4-10-1,-1-1 2,-1-16-2,4 28 0,-4-28 0,3 23 0,-3-23 0,0 0 0,6 18 0,-6-18 0,0 0 0,0 0 0,0 0 0,0 0 0,0 0 0,0 0 0,0 0 0,0 0 0,5-18 0,-5 18-5,0 0-10,-4-28-25,4 28-1,-7-32 0,7 32-1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07.7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 25 0,'0'0'7,"0"0"-5,18-10 0,-18 10 3,0 0 1,0 0 2,0 0 2,0 0 0,0 0 1,0 0 0,0 0-1,0 0-1,0 0-4,0 0 0,0 0-1,0 0 2,0 0 0,0 0 2,7-16 0,-7 16 2,0 0-2,0 0 1,0 0-1,0 0 0,0 0-2,0 0-1,0 0 0,0 0 0,0 0-1,0 0 1,-18 3-1,18-3 0,0 0-1,0 0 0,0 0-1,0 0 0,0 0 0,16 11 0,-16-11-1,0 0 1,0 0-1,19 7 0,-19-7 0,0 0 0,23 9 0,-23-9 0,21 12 1,-21-12-1,22 11-1,-22-11 0,21 19 2,-21-19-3,21 21 2,-21-21-1,23 18 0,-23-18-1,25 21 2,-25-21-1,24 12 0,-24-12 0,25 11 1,-25-11-1,28 12 0,-28-12 0,27 12 0,-27-12 1,28 14-1,-28-14 0,27 14 0,-27-14 0,30 14 0,-15-7 0,3-1 0,3 1 1,-1 0-1,3-2 0,0 0 0,-1-1 0,1 1 0,0-1 1,2 1-1,-2-2 0,0 1 0,0 3 0,0-2 0,-2 2 0,0 0 1,0 0-1,-1 2 0,1 0 0,-2-2 0,1 2 1,1-2-1,-3 0 0,1 0 0,-1-2 0,-2 2 0,-16-7 0,28 12 0,-28-12 0,23 13 0,-23-13 0,21 10 0,-21-10 0,18 7 0,-18-7 0,16 7 0,-16-7 0,15 9 0,-15-9 0,0 0 0,18 11 0,-18-11 1,0 0-2,0 0 1,18 5 0,-18-5 0,0 0 0,0 0 0,0 0 0,0 0 0,0 0 0,0 0 0,0 0 1,0 0-2,0 0 1,0 0-1,0 0-1,-4 19-3,4-19-7,0 0-29,0 0 0,0 0 0,-14-16-1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01.9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-2609-1008 8,'11'-21'15,"-11"21"-1,0 0-3,16-4 1,-16 4 1,0 0 3,0 0-1,0 0 1,22 0 0,-22 0-1,0 0-2,0 0 0,0 0-4,0 0-1,0 0-1,0 0-1,0 0-1,0 0-2,0 0 0,0 0 0,-7 19-1,7-19 0,0 0 0,-12 16 0,12-16-1,0 0 0,-14 18 1,14-18-1,0 0 0,-23 23 0,23-23-1,-16 21 1,16-21-1,-18 28 1,18-28-1,-17 26 1,17-26-1,-21 27 0,21-27 0,-25 28 1,25-28-1,-21 30 0,8-15 0,5 1 0,-3 2 1,0-2-1,3 1 0,-3-1 1,2 0-1,-5 0 0,14-16 0,-21 29 1,21-29-1,-28 30 0,13-14 0,15-16 0,-28 32 0,14-16 0,2 1 0,-2 1 0,3-2 1,-1-1-1,1 1 0,0 0 0,-1 3 0,12-19 0,-23 34 0,13-17 0,-5 3 1,3-3-1,0 3 0,-1-3 0,5-1 0,-7 3 1,5-3-1,-4 0 1,14-16-1,-21 30 0,8-14 1,13-16-1,-25 29 0,25-29 1,-24 30-1,24-30 0,-21 28 1,21-28-1,-23 27 1,23-27-1,-22 24 0,22-24 0,-19 25 1,19-25-1,-21 21 0,21-21 0,-18 21 0,18-21 0,-17 16 1,17-16-1,-16 19 0,16-19 0,-11 18 2,11-18-2,-11 16 0,11-16 0,0 0 0,-14 19 0,14-19 0,0 0 0,0 0 0,-16 16 0,16-16 0,0 0 0,-17 16 0,17-16 0,-13 15 0,13-15 0,0 0 0,-15 15 0,15-15 0,0 0 0,0 0 0,-11 17 0,11-17 0,-7 21 0,7-21 0,-11 30 0,6-14 0,5-16 0,-12 24 0,12-24 0,-7 18 0,7-18 0,0 0 0,0 0 0,0 0 0,0 0 0,0 0 0,0 0 0,10-16 0,-10 16 0,0 0 0,0 0-9,0 0-31,0 0-1,11-19 0,-11 19-1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5:29.7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F05B08-FE98-4F2C-BD08-EE30C22F8D79}" emma:medium="tactile" emma:mode="ink">
          <msink:context xmlns:msink="http://schemas.microsoft.com/ink/2010/main" type="writingRegion" rotatedBoundingBox="10980,14837 19826,13837 19962,15045 11117,16045"/>
        </emma:interpretation>
      </emma:emma>
    </inkml:annotationXML>
    <inkml:traceGroup>
      <inkml:annotationXML>
        <emma:emma xmlns:emma="http://www.w3.org/2003/04/emma" version="1.0">
          <emma:interpretation id="{ECE587C7-6627-45C2-8FA5-715F9AD63363}" emma:medium="tactile" emma:mode="ink">
            <msink:context xmlns:msink="http://schemas.microsoft.com/ink/2010/main" type="paragraph" rotatedBoundingBox="10980,14837 19826,13837 19962,15045 11117,16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C6812-F0C7-45A4-A1F0-DF9D6DCBEC5B}" emma:medium="tactile" emma:mode="ink">
              <msink:context xmlns:msink="http://schemas.microsoft.com/ink/2010/main" type="line" rotatedBoundingBox="10980,14837 19826,13837 19962,15045 11117,16045"/>
            </emma:interpretation>
          </emma:emma>
        </inkml:annotationXML>
        <inkml:traceGroup>
          <inkml:annotationXML>
            <emma:emma xmlns:emma="http://www.w3.org/2003/04/emma" version="1.0">
              <emma:interpretation id="{2D27AA12-0BA1-4BB1-8454-75F8D2A1FFC3}" emma:medium="tactile" emma:mode="ink">
                <msink:context xmlns:msink="http://schemas.microsoft.com/ink/2010/main" type="inkWord" rotatedBoundingBox="11037,15338 12064,15222 12118,15704 11091,15820"/>
              </emma:interpretation>
              <emma:one-of disjunction-type="recognition" id="oneOf0">
                <emma:interpretation id="interp0" emma:lang="en-US" emma:confidence="1">
                  <emma:literal>or</emma:literal>
                </emma:interpretation>
                <emma:interpretation id="interp1" emma:lang="en-US" emma:confidence="0">
                  <emma:literal>oar</emma:literal>
                </emma:interpretation>
                <emma:interpretation id="interp2" emma:lang="en-US" emma:confidence="0">
                  <emma:literal>ors</emma:literal>
                </emma:interpretation>
                <emma:interpretation id="interp3" emma:lang="en-US" emma:confidence="0">
                  <emma:literal>ore</emma:literal>
                </emma:interpretation>
                <emma:interpretation id="interp4" emma:lang="en-US" emma:confidence="0">
                  <emma:literal>orb</emma:literal>
                </emma:interpretation>
              </emma:one-of>
            </emma:emma>
          </inkml:annotationXML>
          <inkml:trace contextRef="#ctx0" brushRef="#br0">134 72 85,'0'0'36,"-20"-12"-1,20 12 1,-30-14-22,30 14-7,-16 4-3,16-4-1,-12 15 0,5 1 0,-2 4 0,4 8 0,-2 3 0,5 10 1,0-1-1,8 6 0,-1-4 1,13 0-3,3-7 1,7-5 1,6-7-3,6-12 0,3-10 0,8-8 0,-4-9 0,1-6 0,-6-8 0,-5-5 0,-8-2 0,-6-2 0,-13 4 0,-8 0 0,-11 0 0,-8 3 0,-8 6 0,-9-1 0,-3 4-2,-5 1 1,-4 2 0,0 4 0,0 8 1,4 2-1,5 6-1,0 4 1,8 6-2,5 3 0,11 10-1,-6-8-3,21 19-6,-15-11-25,20 5 0,-1-7 0,13 3 0</inkml:trace>
          <inkml:trace contextRef="#ctx0" brushRef="#br0" timeOffset="577.201">580 194 102,'0'0'37,"0"0"2,0 0-1,22 31-24,-22-31-7,19 32-2,-5-15-2,7 8-1,-3-2 1,0 0-2,-3-4 1,1 0 0,-16-19-2,13 25 0,-13-25 0,0 0 0,-20 14 0,4-14 0,1-5 0,-3-6 0,2-5 0,0-6-2,6-5 0,-1-4 1,7-3 0,3-4 1,4 1-1,6-4 1,3 3-1,8 1 1,3 2 0,7 1 1,1 3-1,8 6 1,-2 2 0,2 9-1,-2 5 2,-3 7-1,-6 4 1,-5 5-2,-5 6 0,-18-13 0,21 24 0,-21-24 0,5 21 0,-5-21 0,-3 16-7,-19-25-32,22 9 0,-15-12-2,15 12 1</inkml:trace>
        </inkml:traceGroup>
        <inkml:traceGroup>
          <inkml:annotationXML>
            <emma:emma xmlns:emma="http://www.w3.org/2003/04/emma" version="1.0">
              <emma:interpretation id="{AFF5E049-7942-4534-AD6D-0E175E409620}" emma:medium="tactile" emma:mode="ink">
                <msink:context xmlns:msink="http://schemas.microsoft.com/ink/2010/main" type="inkWord" rotatedBoundingBox="16339,14456 18167,14249 18257,15044 16429,15251"/>
              </emma:interpretation>
              <emma:one-of disjunction-type="recognition" id="oneOf1">
                <emma:interpretation id="interp5" emma:lang="en-US" emma:confidence="0">
                  <emma:literal>cc-cc</emma:literal>
                </emma:interpretation>
                <emma:interpretation id="interp6" emma:lang="en-US" emma:confidence="0">
                  <emma:literal>cc-a-c</emma:literal>
                </emma:interpretation>
                <emma:interpretation id="interp7" emma:lang="en-US" emma:confidence="0">
                  <emma:literal>a-c-cc</emma:literal>
                </emma:interpretation>
                <emma:interpretation id="interp8" emma:lang="en-US" emma:confidence="0">
                  <emma:literal>Cc-cc</emma:literal>
                </emma:interpretation>
                <emma:interpretation id="interp9" emma:lang="en-US" emma:confidence="0">
                  <emma:literal>Cc-c.c.</emma:literal>
                </emma:interpretation>
              </emma:one-of>
            </emma:emma>
          </inkml:annotationXML>
          <inkml:trace contextRef="#ctx0" brushRef="#br0" timeOffset="3244.8056">5731-820 106,'0'0'41,"-9"35"1,9-35-2,-1 37-28,-8-16-7,11-2-1,-1 1-2,-1-20-1,9 22 1,-9-22-2,0 0 0,18-3 0,-18 3 0,9-26 0,-8 1-2,-1-1 1,-1-3-1,-5 1 1,-3 0-1,-6 2 1,-1 5-1,-9 3 2,4 11-1,-7 5 1,-1 9 0,-1 9 0,0 11 0,2 8 0,-4 7 2,4 12-2,-2 4 2,5 13 0,1-1-1,6 0 1,7-1 1,11-6-3,7-5 0,13-11 0,8-10 0,9-12 0,7-13 0,7-10 0,1-11 0,-5-8 0,1-3-3,-13-8-4,6 18-5,-23-17-29,6 13-1,-18-9 2,9 15-2</inkml:trace>
          <inkml:trace contextRef="#ctx0" brushRef="#br0" timeOffset="3432.006">6102-446 117,'0'0'41,"26"-3"0,-10-12-1,18 7-35,-2-3-4,5-6-5,17 11-28,-13-17-7,10 11-2,-14-12 0</inkml:trace>
          <inkml:trace contextRef="#ctx0" brushRef="#br0" timeOffset="4165.2072">7002-905 108,'18'-12'40,"-18"12"1,17 12 0,-1 11-30,-16-23-5,22 39-2,-14-16 0,5-2-4,-3-2 0,-1-1 0,-9-18 0,11 19 0,-11-19 0,0 0 0,0 0 0,1-26 0,-4 8 0,-4-3 0,-2 0-4,-2-4 3,-3 4-1,-2-3 1,-3 10-1,-2 5 2,-2 5 0,0 8-2,-5 6 3,-1 15-2,1 8 2,2 13 0,1 5 0,2 9 0,2 5 2,7 2-2,7-2 1,5-2 0,9-10-2,9-4 0,5-11 0,9-11 0,5-15 0,6-7 0,1-3 0,-1-11-2,0 4-2,-13-21-6,19 15-30,-25-15-2,6 17 1,-12-14-1</inkml:trace>
          <inkml:trace contextRef="#ctx0" brushRef="#br0" timeOffset="2418.0042">4111-826 80,'-13'-17'39,"13"17"0,0 0 1,-7 28-14,7-28-18,-5 30-2,3-13-3,6 6 0,-2-3-1,3-3-1,0 1 0,-5-18 0,7 17 0,-7-17-1,0 0 0,0 0 0,0 0 0,13-24 0,-12 4-1,-2-6 0,-1 0 0,-3-6 0,-3 2-1,-4-1 2,-2 2-2,-4 5 2,1 8-2,-6 6 3,0 6-2,-4 9 0,3 8 2,1 13-2,-4 7 2,2 11-1,-1 9 2,5 10-1,-2 7 1,7 8 0,2-1 0,7 0 0,3-5-1,13-5 2,5-11-3,13-12 0,4-14 0,12-10 0,3-15 0,5-10 0,0-8 0,-7-8-2,-1 2 0,-12-7-4,3 13-3,-31-10-31,17 15-1,-18-10 1,-2 18-1</inkml:trace>
          <inkml:trace contextRef="#ctx0" brushRef="#br0" timeOffset="2652.0045">4601-469 114,'22'-2'40,"-22"2"1,31-5-2,-31 5-29,34-14-8,-8 12-1,-1-5-2,7 9-3,-9-19-9,14 15-26,-14-11-2,9 10 1,-11-13-1</inkml:trace>
          <inkml:trace contextRef="#ctx0" brushRef="#br0" timeOffset="4368.0076">7648-536 108,'0'0'41,"0"0"1,25 18-1,-25-18-26,0 0-11,30 0-2,-9 0-2,4 2-3,0-9-3,15 12-30,-15-17-6,8 8 1,-10-13 1</inkml:trace>
          <inkml:trace contextRef="#ctx0" brushRef="#br0" timeOffset="4914.0086">8691-1035 119,'0'0'42,"0"0"-1,7 16 1,-7-16-35,-8 34-3,11-15-4,4 2 0,0 0 0,2-2 0,-9-19 0,16 21 0,-16-21 0,0 0 0,18-1 0,-18 1 0,3-27 0,-5 10 0,-1-4 0,-6 0 0,-2 0 0,-4 1 0,-7 6 0,-2 5-2,-3 9 1,-3 7 1,-3 7-1,-3 9 0,-1 11 2,-2 13-1,4 9 1,2 11 0,-1 3 1,8 9-2,10 1 0,10-3 0,12-9 0,13-6 0,11-15 0,11-11 0,10-15 0,9-13 0,5-9 0,-1-12 0,-2-2 0,-8-12 0,-4 6 0,-18-12-9,8 22-32,-33-10-2,-7 21 1,-3-18-1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1:24.65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1827-3182 58,'23'-23'35,"-23"23"-1,14-23 0,-19-2-13,5 25-9,0-24-3,0 24-1,-7-25-3,7 25-1,-18-23-1,18 23 0,-24-15-2,8 9 0,-5 3 0,-1 1 0,1 2-1,0 5 0,0 2 1,1 4-1,3 5 0,-1 5 1,6 5-1,1 2 1,2 2-1,6 2 1,1-2 0,4-2 0,5-9 0,-7-19-1,26 14 1,-3-16-1,-1-6 0,2-6 0,-1-8 0,0 0 1,-3-1-1,-3 0-1,-4 4 1,-8-1 0,0 3 0,-5 17 0,2-23 0,-2 23 0,0 0 0,0 0 1,0 0 0,0 0 0,0 24 0,3-6 1,-1 5 0,3 3 0,1 1 0,1-1-1,2-3 0,0 0 0,-2-8 1,-7-15-2,17 22-3,-17-22 1,0 0-5,0 0-27,0 0-7,7-32 0,-7 32 1</inkml:trace>
  <inkml:trace contextRef="#ctx0" brushRef="#br0" timeOffset="1170.0021">2473-1798 72,'0'0'36,"2"-22"0,-2 22-2,-7-30-16,7 30-8,4-25-3,-4 25-2,3-30-1,-3 30-2,-2-30 1,2 30-1,-10-24 0,10 24-1,-16-21 1,16 21-1,-25-9-1,25 9 1,-26-4-1,26 4 0,-29 6 0,29-6 0,-28 17 0,14-1 0,0 2 1,0 4-1,2 7 0,3 0 1,2 3 0,3-2-1,4 0 1,5-4 0,4-5 0,7-5-1,4-7 1,2-7 0,7-8-1,-3-2 0,2-5 1,-1-4-1,-2-4 0,-4-2 0,-4 2 0,-4 0 0,-6 1 0,-2 4 0,-5 16 0,5-26 0,-5 26 0,0 0 0,0 0 0,0 0 0,0 0 1,8 33 0,-3-10 0,2 5 1,0 2-1,4 4 1,-4-4 0,3-2-2,-3-4 0,2-4 0,-4-5 0,-5-15 0,0 0 0,0 0 0,16 11 0,-16-11 0,0 0-2,0-44-21,0 44-18,0-35-1,4 17 0,-11-8-2</inkml:trace>
  <inkml:trace contextRef="#ctx0" brushRef="#br1" timeOffset="-168495.8959">1771-1854 87,'0'0'36,"2"-24"0,-2 24 1,-7-18-24,7 18-8,0 0-1,0 0-2,0 0 0,0 0 0,0 0 0,15-9 0,-15 9 0,0 0-1,0 0 1,0 21 0,0-21-1,-3 27 0,-2-12 0,3 7 0,-2 0 0,1 3-1,-4 1 1,3 1-1,-1 1 1,3-4-1,0 1 0,4-2 1,0-2-1,1-3 0,-3-18 1,23 26-1,-7-19 0,2-2 0,0-1 1,3-6-1,2 0 0,1-3 0,-1-2 0,-1-2 0,-3 0-1,-3 1 1,-16 8-1,19-20 0,-19 20 1,7-19-1,-7 19 0,-5-19 1,5 19-1,-12-16 1,12 16-1,-22-9 1,22 9 0,-22 3 0,22-3 0,-25 18-1,25-18 1,-20 28 0,13-10 0,7-18-1,-7 35-6,7-35-31,-5 19-1,5-19 0,0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7:48.95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1290-1701 26,'0'0'23,"0"0"1,0 0 1,0 0-6,0 0-10,0 0 0,0 0-2,0 0 0,0 0 0,0 0 1,0 0 0,0 0-2,0 0 0,0 0-2,0 0 1,0 0-1,0 0-1,0 0 0,0 0 0,0 0-1,18 4 0,-18-4 0,0 0 0,0 0-1,0 0 1,0 0-1,0 0 0,16 8 1,-16-8-1,0 0 0,0 0 0,16 7 0,-16-7 0,0 0 0,19 11 0,-19-11 0,0 0 0,19 12 0,-19-12 0,16 9 0,-16-9 0,18 11-1,-18-11 1,21 12 0,-21-12-1,23 10 1,-23-10-1,26 14 1,-26-14 0,29 16-1,-29-16 1,30 21-1,-14-10 1,-16-11-1,30 21 1,-14-10 0,-1-1 0,1-3-1,4 4 0,-3-3 1,1 1-1,1 2 1,1-1-1,-1 3 1,2-3-1,1 4 1,-1-1-1,-2-1 1,2 0-1,-3-1 1,1 1-1,-1-3 1,-2 1-1,0-1 0,0-2 1,0 2-1,1 0 0,1-2 1,1 2-1,1-1 2,1 3-2,2-1 0,-4 1 0,6 1 0,-2-1 0,-2 1 0,2-1 0,0 1 0,0-3 0,-2-1 0,6 1 0,-6 0 0,4 0 0,-1 0 0,-1-1 0,0 1 0,0 0 0,-2 0 0,2 0 0,0 1 0,-2 1 0,2-1 0,0-1 0,-2 0 0,2 0 0,-1-1 0,-3 1 0,2-2 0,-1 2 0,-1-2 0,4 2 0,-4 0 0,4 1 0,-1 1 0,0-3 0,1 3 0,0-1 0,0 1 0,-3-2 0,4 0 0,-1 3 0,0-3 0,2 3 0,0-3 0,3 3 0,0 2 0,2 2 0,-1-4 0,1-1 0,0 5 0,-4-8 0,2 6 0,-3-3 0,-2-2 0,2 0 0,-2-1 0,0-1 0,-4 2 0,2-2 0,-1 2 0,-3-2 0,3 2 0,-4-2 0,-1 0 0,1 0 0,-16-7 0,29 14 0,-29-14 0,26 16 0,-26-16 0,23 10 0,-23-10 0,18 9 0,-18-9 0,0 0 0,0 0 0,17 9 0,-17-9 0,0 0 0,0 0 0,0 0 0,0 0 0,0 0 0,0 0 0,0 0 0,0 0 0,0 0 0,-17 2 0,17-2 0,-18-9 0,18 9 0,-28-14 0,10 5 0,-1 0 0,-3 0 0,0-1 0,-3-1 0,0 1 0,-1-3 0,-3 3 0,-1-2 0,0-1 0,-3 1 0,-1-6 0,1 6 0,-4-5 0,0 3 0,1-4 0,1 2 0,1 0 0,1 2 0,1 6 0,0-5 0,-1 4 0,-1-3 0,3 5 0,-1 0 0,3-3 0,-1 2 0,4 0 0,0 1 0,4 0 0,1-2 0,2 2 0,-1 0 0,1 0 0,-1-2 0,-1 0 0,0 0 0,-2-1 0,-3 1 0,-1-3 0,-1 1 0,-2-1 0,0 0 0,-4-1 0,4 1 0,2 1 0,2 1 0,-1-2 0,3 1 0,1-1 0,-2 3 0,4-2 0,-1 3 0,-2-1 0,-3-2 0,4 3 0,-1 1 0,1-2 0,0-2 0,-2 1 0,2 1 0,0-2 0,0 1 0,0-1 0,2 1 0,0-1 0,0 1 0,0 1 0,-1-2 0,1 4 0,2-5 0,-1 5 0,-1-5 0,2 5 0,-2-4 0,5 2 0,-4 2 0,3 0 0,1 2 0,0 0 0,0 1 0,0-1 0,16 5 0,-26-7 0,26 7 0,-27-14 0,27 14 0,-25-18 0,25 18 0,-26-16 0,26 16 0,-27-15 0,27 15 0,-24-11 0,24 11 0,-21-7 0,21 7 0,-20-7 0,20 7 0,-19-9 0,19 9 0,-23-9 0,23 9 0,-29-14 0,29 14 0,-22-12 0,22 12 0,-22-10 0,22 10 0,0 0 0,0 0 0,-16-6 0,16 6 0,0 0 0,0 0 0,0 0 0,0 0 0,0 0 0,-15-3 0,15 3 0,0 0 0,0 0 0,0 0 0,0 0 0,0 0 0,0 0 0,0 0 0,0 0 0,15 10 0,1-4 0,6-1 0,-1 2 0,2 0 0,1 0 0,1 0 0,0-2 0,-4 1 0,-3-1 0,-18-5 0,26 7 0,-26-7 0,0 0 0,18 3 0,-18-3 0,0 0 0,0 0 0,0 0 0,-23-21 0,23 21 0,-27-21 0,11 9 0,1 1 0,-3 1 0,0 1 0,18 9 0,-30-14 0,30 14 0,-19-7 0,19 7 0,0 0 0,0 0 0,0 0 0,0 0 0,0 0 0,30 21 0,-11-14 0,2 4 0,2-3 0,0 3 0,-1-2 0,-3-2 0,-3 0 0,-16-7 0,19 9 0,-19-9 0,0 0 0,0 0 0,0 0 0,0 0 0,-9-20 0,9 20 0,-21-24 0,21 24 0,-24-25 0,24 25 0,-22-21 0,22 21 0,0 0 0,-16-14 0,16 14 0,0 0 0,0 0 0,18 14 0,-18-14 0,32 21 0,-11-7 0,2-2 0,2 2 0,-2-1 0,0-3 0,-6-1 0,-17-9 0,25 9 0,-25-9 0,0 0 0,0 0 0,0 0 0,-9-21 0,9 21 0,-25-23 0,25 23 0,-30-23 0,30 23 0,-28-19 0,28 19 0,-25-13 0,25 13 0,-15-3 0,15 3 0,0 0 0,3 16 0,-3-16 0,23 24 0,-5-10 0,5 4 0,3 0 0,2 1 0,1-3 0,2-2 0,-4-2 0,-2 0 0,-6-5 0,-3-1 0,-16-6 0,16 1 0,-16-1 0,0 0 0,0 0 0,-27-21 0,27 21 0,-33-19 0,13 5 0,-3 3 0,4 1 0,1 1 0,2 0 0,16 9 0,-21-9 0,21 9 0,0 0 0,0 0 0,20 25 0,-3-14 0,5 3 0,4 3 0,4-1 0,0-4 0,-2 1 0,2-5 0,-3 1 0,-3-5 0,-4 1 0,-4-7 0,-16 2 0,17 0 0,-17 0 0,0 0 0,0 0 0,0 0 0,-21 0-2,4-3 0,-5-1 0,-6-3 0,3 0 0,-5-2 0,2-1 0,0-1 0,1 2 1,1-1 0,7 1 0,-1 2 1,3 2-1,1 0 1,0-1 0,16 6 0,-30-12 0,30 12 0,-30-11 0,30 11 0,-29-14 0,29 14 0,-28-8 1,28 8-1,-21-7 0,21 7 1,0 0 0,-16-4-1,16 4 1,0 0 0,0 0 0,0 0 0,0 0 0,0 0-1,0 0 1,13 19 0,-13-19 0,19 16 0,-19-16 0,30 20 0,-12-10 0,3 2 0,0 2 0,2 1 0,2 0 1,1-4-2,1 5 0,3-2 0,-4-5 0,4 3 0,-2-2 0,1 1 0,-3-2 0,2 5 0,-3-5 0,-2 1 0,2 4 0,-4-3 0,0-1 0,0-1 0,-1 2 0,-1-3 0,0 3 0,3-2 0,-3 1 0,4 1 0,-2-1 0,2 4 0,0-1 0,-2-1 0,4 0 0,-4-1 0,-1-4 0,1 2 0,-2 1 0,1-3 0,1 2 0,2 0 0,-4 0 0,6 3 0,0 0 0,-3 0 0,3 1 0,-2-1 0,0-1 0,-3 1 0,2-2 0,-4-1 0,2 2 0,-3-4 0,1 0 0,-1 0 0,3 0 0,-4 0 0,1 2 0,1-2 0,-2 0 0,0 0 0,2 2 0,-3 3 0,-15-12 0,34 21 0,-34-21 0,28 19 0,-28-19 0,27 20 0,-27-20 0,26 17 0,-26-17 0,25 16 0,-25-16 0,25 14 0,-10-3 0,-15-11 0,25 10 0,-25-10 0,25 12 0,-25-12 0,28 16 0,-28-16 0,27 16 0,-27-16 0,26 14 0,-26-14 0,27 16 0,-27-16 0,24 14 0,-24-14 0,27 12 0,-27-12 0,26 13 0,-26-13 0,27 12 0,-27-12 0,26 12 0,-26-12 0,25 13 0,-25-13 0,21 14 0,-21-14 0,20 10 0,-20-10 0,19 11 0,-19-11 0,16 7 0,-16-7 0,0 0 0,19 8 0,-19-8 0,16 6 0,-16-6 0,16 7 0,-16-7 0,19 7 0,-19-7 0,16 5 0,-16-5 0,16 7 0,-16-7 0,0 0 0,16 5 0,-16-5 0,0 0 0,16 7 0,-16-7 0,0 0 0,19 11 0,-19-11 0,0 0 0,22 12 0,-22-12 0,0 0 0,0 0 0,0 0 0,0 0 0,0 0 0,0 0 0,-8-21 0,8 21 0,-28-21 0,11 9 0,-3-2 0,-1-2 0,-2 0 0,0 2 0,-2-2 0,1 2 0,1 0 0,-2 2 0,0-1 0,-1-1 0,-1 0 0,-1-3 0,-2 1 0,-2-5 0,1 5 0,-3-5 0,-1 0 0,-2 2 0,1 1 0,1 4 0,0 0 0,5 5 0,-4-5 0,6 7 0,1-2 0,5 0 0,-1 2 0,1-1 0,1-1 0,-2 0 0,4 2 0,-4-2 0,2 0 0,-2 1 0,-2-1 0,2 0 0,-2 0 0,1 1 0,1-1 0,0 0 0,2 0 0,-1 2 0,3-2 0,19 9 0,-32-15 0,32 15 0,-28-15 0,28 15 0,-26-14 0,26 14 0,-29-10 0,10 5 0,3-2 0,-5 0 0,5 0 0,-5 0 0,1-1 0,1 0 0,-1-1 0,3 0 0,-1 0 0,2-1 0,-3 3 0,3-2 0,-3 0 0,-1-1 0,1-1 0,-1 1 0,1-3 0,-2 4 0,3-1 0,-3-2 0,5 1 0,-3 1 0,19 10 0,-30-15 0,14 8 0,0 0 0,-2-3 0,18 10 0,-32-14 0,16 9 0,-3-4 0,1-4 0,1 5 0,-1-3 0,0 4 0,1-2 0,17 9 0,-28-15 0,28 15 0,-22-11 0,22 11 0,0 0 0,-23-9 0,23 9 0,0 0 0,-23-7 0,23 7 0,0 0 0,-19-9 0,19 9 0,0 0 0,0 0 0,0 0 0,0 0 0,0 0 0,0 0 0,0 0 0,0 0 0,0 0 0,16 20 0,-16-20 0,19 12 0,-19-12 0,34 19 0,-11-8 0,3 5 0,3 1 0,4-1 0,4 3 0,0 1 0,0 3 0,0-2 0,2 2 0,-2-2 0,2 0 0,-2 0 0,0-4 0,-1 1 0,-1-2 0,0 0 0,-1-4 0,-1 2 0,-3-2 0,-2 0 0,-1 3 0,-1-3 0,-1 0 0,0 0 0,-2 1 0,-2-1 0,4-1 0,-2-1 0,1 1 0,-1-1 0,2 1 0,-2-2 0,-2 1 0,2-3 0,-3 4 0,1-4 0,0 0 0,-2 2 0,1-2 0,-1 1 0,2 5 0,-1-6 0,-1 7 0,-1-7 0,1 5 0,-1-3 0,3 3 0,-21-12 0,32 19 0,-32-19 0,30 18 0,-13-6 0,-1-5 0,2 6 0,-18-13 0,32 17 0,-32-17 0,33 20 0,-33-20 0,27 15 0,-27-15 0,26 16 0,-26-16 0,25 14 0,-25-14 0,26 11 0,-26-11 0,27 10 0,-27-10 0,28 9 0,-28-9 0,27 9 0,-27-9 0,23 10 0,-23-10 0,19 9 0,-19-9 0,16 9 0,-16-9 0,0 0 0,18 9 0,-18-9 0,0 0 0,17 9 0,-17-9 0,0 0 0,16 7 0,-16-7 0,0 0 0,18 8 0,-18-8 0,0 0 0,21 6 0,-21-6 0,0 0 0,21 7 0,-21-7 0,0 0 0,21 5 0,-21-5 0,0 0 0,0 0 0,18 3 0,-18-3 0,0 0 0,16 0 0,-16 0 0,0 0 0,21 0 0,-21 0 0,16 0 0,-16 0 0,16 2 0,-16-2 0,0 0 0,16-2 0,-16 2 0,0 0 0,0 0 0,19-14 0,-19 14 0,0 0 0,18-12 0,-18 12 0,16-3 0,-16 3 0,0 0 0,17 0 0,-17 0 0,0 0 0,0 0 0,0 0 0,0 0 0,0 0 0,0 0 0,0 0 0,0 0 0,0 0 0,0 0 0,0 0 0,0 0 0,0 0 0,0 0 0,0 0 0,16-7 0,-16 7 0,0 0 0,0 0 0,0 0 0,0 0 0,0 0 0,0 0 0,16 14 0,-16-14 0,0 0 0,18 10 0,-18-10 0,0 0 0,17 7 0,-17-7 0,0 0 0,0 0 0,0 0 0,0 0 0,0 0 0,0 0 0,0 0 0,0 0 0,0 0 0,0 0 0,0 0 0,0 0 0,0 0 0,0 0 0,0 0 0,0 0 0,0 0 0,-15-14 0,15 14 0,0 0 0,0 0 0,0 0 0,0 0 0,0 0 0,0 0 0,0 0 0,0 0 0,0 0 0,0 0 0,15-5 0,-15 5 0,0 0 0,0 0 0,0 0 0,0 0 0,0 0 0,0 0 0,0 0 0,0 0 0,0-18 0,0 18 0,0 0 0,0 0 0,0 0 0,-15-15 0,15 15 0,0 0 0,-27-20 0,27 20 0,-32-17 0,11 4 0,-2 1 0,-2-2 0,-5 0 0,-1-4 0,-5-1 0,3 0 0,-1-2 0,1 7 0,1-6 0,4 10 0,1-6 0,3 4 0,4 5 0,1-4 0,1 4 0,-1-5 0,3 6 0,-5-6 0,1 3 0,1 0 0,-6 1 0,4-1 0,-2-2 0,-2 3 0,4-1 0,0 0 0,1 2 0,1 0 0,3 0 0,-2 2 0,3-2 0,-3 0 0,0 0 0,-1-2 0,-1-4 0,-1 3 0,-2-4 0,-1 2 0,-1-2 0,0-1 0,-1 1 0,1 2 0,-2 0 0,3-2 0,-3 1 0,1 1 0,-2 0 0,-1-2 0,1 1 0,0-1 0,0-1 0,-2 1 0,-2-4 0,0 2 0,2 0 0,0 1 0,-4 0 0,1 1 0,3 2 0,2 0 0,3 3 0,4 4 0,1-2 0,4 5 0,16 2 0,-26-7 0,26 7 0,-19-9 0,19 9 0,-20-12 0,20 12 0,-21-18 0,21 18 0,-25-16 0,25 16 0,-21-15 0,21 15 0,-21-13 0,21 13 0,-20-7 0,20 7 0,-17-8 0,17 8 0,-18-9 0,18 9 0,-17-11 0,17 11 0,-18-9 0,18 9 0,-18-10 0,18 10 0,0 0 0,-19-14 0,19 14 0,0 0 0,0 0 0,-20-12 0,20 12 0,0 0 0,-19-7 0,19 7 0,0 0 0,-23-11 0,23 11 0,-18-9 0,18 9 0,-16-9 0,16 9 0,0 0 0,-21-10 0,21 10 0,0 0 0,-19-7 0,19 7 0,0 0 0,-18-5 0,18 5 0,0 0 0,0 0 0,-16 0 0,16 0 0,0 0 0,0 0 0,0 0 0,16 17 0,-16-17 0,21 18 0,-5-8 0,4 4 0,3 2 0,5 2 0,4 1 0,5 2 0,5-2 0,2 4 0,7 0 0,1 2 0,2 1 0,3-1 0,1 1 0,0 0 0,1 4 0,-3-2 0,2-1 0,-1 1 0,-2-4 0,-3 5 0,0-3 0,-3 0 0,-3-3 0,0 0 0,-6 0 0,-2-2 0,-3-4 0,0 1 0,-1-2 0,-1 0 0,-1-2 0,0 0 0,0 3 0,-1 1 0,-1 0 0,-1-1 0,-6 1 0,-1-3 0,0 1 0,-1-2 0,-2-3 0,1-2 0,-1-1 0,1 1 0,-1 0 0,0-2 0,-1 2 0,0 0 0,-2-2 0,-1 1 0,-15-8 0,29 14 0,-29-14 0,24 16 0,-24-16 0,22 14 0,-22-14 0,19 13 0,-19-13 0,21 14 0,-21-14 0,16 9 0,-16-9 0,0 0 0,21 10 0,-21-10 0,0 0 0,0 0 0,21 7 0,-21-7 0,0 0 0,22 9 0,-22-9 0,0 0 0,19 7 0,-19-7 0,0 0 0,0 0 0,16 2 0,-16-2 0,0 0 0,0 0 0,0 0 0,0 0 0,0 0 0,0 0 0,0 0 0,-20-14 0,20 14 0,-17-14 0,17 14 0,-28-20 0,10 10 0,-1-3 0,-6-1 0,2 0 0,-4-2 0,-1 2 0,2 0 0,-3 2 0,5 0 0,1 1 0,3 4 0,4 0 0,16 7 0,-21-5 0,21 5 0,0 0 0,6 16 0,-6-16 0,31 24 0,-9-8 0,4 2 0,2-1 0,0-1 0,3-2 0,-5-2 0,-1-3 0,-6-4 0,-19-5 0,25 6 0,-25-6 0,0 0-3,0 0-10,0 0-10,0 0-6,-16-4-12,16 4 0,-28 2 0,28-2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30.8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 16 40,'0'0'29,"0"0"5,0 0-2,0 0-9,-14-18-7,14 18-5,0 0-3,0 0 0,0 0-1,0 0-2,0 0 0,0 0-2,0 0 0,0 0 0,0 0-1,0 20 0,0-20-1,10 24-1,-10-24 2,14 30-3,-14-30 2,18 30-1,-11-14 1,2 0-2,0 1 2,1 1 0,-1-3 0,0 3 0,1 0-1,1-1 1,-2 1 0,1 1-1,-1-1 1,4-3 0,-5 1 0,3 2-1,-2-2 1,1 1 0,-1-1 0,2 2 0,-2-1-1,0 3 1,-9-20-1,17 31 0,-10-15 1,-7-16-1,18 32 0,-18-32 0,14 26 1,-14-26-1,16 28 0,-16-28 1,14 30-1,-5-12 1,-9-18-1,16 31 1,-9-13-1,3-1 0,-3-1 0,2 0 0,0 0 0,-9-16 0,16 24 2,-16-24-2,14 23 0,-14-23 0,12 20 0,-12-20 0,9 17 0,-9-17 0,9 18 0,-9-18 0,11 17 0,-11-17 0,9 18 0,-9-18 0,8 19 0,-8-19 0,9 18 0,-9-18 0,0 0 0,11 19 0,-11-19 0,0 0 0,0 0 0,12 18 0,-12-18 0,0 0 0,0 0 0,0 0 0,11 15 0,-11-15 0,0 0 0,0 0 0,0 0 0,0 0 0,0 0 0,0 0 0,0 0 0,0 0 0,0 0 0,0 0 0,0 0 0,0 0 0,0 0 0,0 0 0,0 0 0,-11-22 0,11 22-14,0 0-28,0-16-1,-9-4 0,9 20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33.9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1113 1 26,'0'0'27,"0"0"-1,0 0 2,0 0-12,0 0-3,0 0-4,0 0-1,0 0-1,0 0 1,0 0 1,0 0-3,0 0 0,-16-11-1,16 11-1,0 0-2,0 0 1,0 0-1,0 0 0,0 0 0,0 0 0,-19 0 0,19 0 0,0 0 0,0 0 0,-16 14 0,16-14 0,0 0-1,-16 13 0,16-13 0,0 0 1,-20 10-1,20-10 0,0 0-1,-23 14 1,23-14 0,-15 14 0,15-14 0,-20 14-1,20-14 1,-23 14-1,23-14 1,-26 14-1,26-14 1,-29 16-1,29-16 0,-30 13 1,30-13-1,-26 15 0,26-15 1,-26 20-1,26-20 0,-25 17 1,25-17-1,-27 21 0,27-21 1,-28 23-1,10-12 1,3-2-1,-5 5 1,1-4-1,-2 2 1,-1 1-1,-1-3 0,0 1 1,0-2-1,1 5 1,-1-4-1,-2 3 0,0-1 0,0 0 1,4 4-1,2-2 0,-2 0 0,1 0 1,-1 0-1,3 0 0,3-1 0,-1-1 0,0 0 0,0-1 0,0-1 1,16-10-1,-26 21 0,26-21 1,-27 21-1,11-12 0,16-9 0,-28 21 0,28-21 0,-28 20 0,28-20 0,-25 15 0,25-15 0,-21 16 0,21-16 1,-20 13-1,20-13 0,-17 14 0,17-14 0,0 0-1,-18 14 2,18-14-1,0 0 0,0 0 0,0 0 0,0 0 1,0 0-1,0 0 1,0 0-1,16 0 0,-16 0 0,0 0 0,19-4-1,-19 4-1,0 0-1,0 0-8,32-9-29,-32 9-2,0 0 1,9-15-1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16.984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-1206-905 32,'0'0'29,"0"0"2,0 0-1,0 0-9,0 0-6,0 0-2,0 0-4,0 0-1,0 0-1,15-2-2,-15 2 0,0 0-1,0 0-1,0 0 0,0 0-1,0 0 0,0 0 0,0 0-1,0 0 0,0 0 0,0 0 0,0 0 0,0 0 0,0 0 0,0 0-1,0 0 1,-3 16 0,3-16 0,0 0-1,7 21 1,-7-21 0,2 19 0,-2-19 0,0 26-1,0-26 1,2 28 0,-2-10-1,1 1 1,3-3-1,-2 5 1,-2-1 0,1-1 0,1 0-1,-2 2 1,2-3 0,0 3 0,-2-2-1,1-1 1,-1-1 0,2-1-1,-2-16 1,2 27-1,-2-27 1,2 15-1,-2-15 1,0 0-1,0 0 1,0 0-1,0 0 0,0 0 0,0 0 1,0 0-1,0 0-1,0 0 1,0 0-2,0 0-3,16 6-14,-16-6-21,3-23-1,-5 2 1,8 5-1</inkml:trace>
  <inkml:trace contextRef="#ctx0" brushRef="#br1" timeOffset="46956.0825">-1116-2436 46,'0'0'29,"0"-19"3,0 19-7,0 0-3,-4-28-3,4 28-4,0 0-3,0 0-2,4-29-3,-4 29-1,0-21-1,0 21-2,0-26 1,0 26-2,-4-26 0,4 26 0,-10-25-1,10 25 0,-18-17 0,18 17-1,-28-8 0,12 7 1,16 1-1,-32 10 0,14 3 0,1 1 0,3 7 0,1 3 1,-1 8-1,3 3 0,3 2 0,1 2 0,3-4 0,2-2 0,4-3-1,3-5 1,-5-25 0,20 22 0,-4-20 0,5-7 1,0-7-1,2-4 0,-2-3 0,-1-3 1,-5 1-1,1 0 1,-5 0-1,-8 4 1,-3 17-1,4-30 0,-4 30 0,-2-20 0,2 20 0,0 0 0,-3-15 0,3 15 0,0 0-1,0 0 1,0 0 0,0 0 1,3 22-1,-3-22 0,6 30 0,-1-10 0,-2-1 0,4 6 0,0-4 0,1 3 0,-1-4 1,1-1-1,-1-2 1,2-1 0,-9-16-1,13 20 1,-13-20-1,0 0 0,0 0 0,16-6 0,-16 6-2,1-22-3,-1 22-20,4-16-15,-4 16-3,-7-37 2,5 17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36.96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1130 298 43,'0'0'25,"-2"-16"0,2 16-2,0 0-11,0 0-2,18 9-1,-18-9 1,0 0 0,0 0 2,0 0-2,0 0 0,0 0-2,0 0-2,0 0-1,0 0-2,0 0 0,0 0-1,-16 12-1,16-12 0,0 0 1,0 0-1,0 0 0,0 0 0,-14-17 0,14 17 0,0 0 0,-10-20 0,10 20 0,0 0 0,0 0 0,-22-16-1,22 16 1,-16-3 0,16 3-1,-15-4 0,15 4 1,-23-8-1,23 8 1,-27-9-1,11 2 1,-1 5-1,-1-5 0,-1 3 0,-3 3 1,5-5-1,-6 5 1,3-5-1,3 3 1,-3-2-1,1-1 1,1 1-1,1 0 1,1 0-1,0 1 0,0-1 0,0-1 0,-2 1 0,-1 0 1,-2 0-1,-2 1 0,-5-1 1,-1 1-1,-2 1 1,-1 1-1,2-1 0,2-1 0,1-1 0,1 1 2,3 1-2,1-3 0,3-1 0,3 2 0,-2-2 0,18 7 0,-28-12 0,28 12 0,-21-9 0,21 9 0,0 0 0,-18-9 0,18 9 0,0 0 0,0 0 0,-21-7 0,21 7 0,-17-3 0,17 3 0,-22-4 0,22 4 0,-24-2 0,24 2 0,-23-3 0,23 3 0,-18-4 0,18 4 0,0 0 0,-19-5 0,19 5 0,0 0 0,-22-5 0,22 5 0,0 0 0,-22-4 0,22 4 0,-16-1 0,16 1 0,0 0 0,0 0 0,0 0 0,0 0 0,-16-4 0,16 4 0,0 0 0,0 0 0,0 0 0,0 0 0,0 0 0,0 0-5,26 12-8,-26-12-27,0 0-2,0 0 1,16 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40.0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28,'0'0'27,"0"0"-1,0 0-2,0 0-3,0 0-4,0 0-3,0 0-1,0 0-3,0 0-1,0 0-2,0 0 0,0 0-1,0 0-1,20 15-1,-20-15 0,17 16-2,-17-16 1,20 21-1,-20-21 0,21 25 0,-10-9-1,-11-16 1,23 28-1,-15-12 0,-8-16 0,23 28 0,-10-13 0,-3 1 0,6 2 0,0 1 0,0 6 0,0-6 0,3 7 0,-3 1-1,3-3 1,-1 3 0,-2-3-1,0-1 1,0 0-1,0 0 1,1-2 0,-1-2-1,0 2 1,-2-1-1,2 1 0,-2 0 0,0-2 0,-1 1 2,1 4-2,-2-6 0,2 5 0,-3-2 0,1-2 0,1-1 0,-1-1 0,-1-1 0,-11-16 0,24 28 0,-24-28 0,23 21 0,-23-21 0,21 20 0,-21-20 0,22 19 0,-22-19 0,15 21 0,-15-21 0,15 21 0,-15-21 0,12 19 0,-12-19 0,11 16 0,-11-16 0,0 0 0,12 16 0,-12-16 0,0 0 0,0 0 0,0 0 0,0 0 0,16 9 0,-16-9 0,0 0 0,0 0 0,0 0 0,0 0 0,0 0 0,0 0 0,0 0 0,0 0 0,0 0 0,0 0 0,0 0-23,0 0-18,-4-20-1,4 20 0,-5-17-1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42.5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0 575 67,'0'0'35,"18"-6"1,-18 6-1,7-15-15,10 18-10,-17-3-3,18-7-2,-18 7-1,25-9 0,-25 9-1,24-10-1,-24 10 1,30-12-2,-14-1 1,4 1-1,3-2 0,1 2 0,5-4 0,4 2 1,1-2-2,3 0 2,2 4-1,-1 1 0,1-3-1,-2 2 1,0 0-1,1-3 0,-3 1 0,4-1 0,1-1 1,1-2-2,1 1 2,1-1-1,1-1 1,0 1-1,-2 1 0,-1 3 1,-4-2-1,-2 3 0,-1-1 1,-1 4-1,-1-2 0,-4-1 0,-1 1 0,-1 1 0,-3-1 0,-2 2 1,-5 1-1,-16 9 0,23-13 0,-23 13 1,16-5-1,-16 5 1,0 0-1,0 0 0,0 0 0,0 0 1,0 0-1,0 0 0,0 0 0,0 0 0,16-14 0,-16 14-1,0 0 0,0 0-3,0 0-2,0 0-27,0 0-7,0 0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45.3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3 19,'0'0'22,"0"0"-1,0 0 3,0 0-1,0 0 2,0 0-2,0 0-2,0 0-5,0 0-5,0 0-2,0 0-3,16-5-1,-16 5-1,21 0-1,-5 2 0,-16-2 0,30 1-1,-30-1 0,32 4-1,-16-1 1,0 3-1,0-1-1,-16-5 1,30 11-1,-13-6 0,1 0 0,2-1 1,1-1-1,0 1 0,0-1 1,6-1-1,-5 3 1,3 6-1,0-6 1,0 6 0,-1-4 0,1 3-1,3 1 2,-3-1-2,3 1 0,-3-4 0,1 3 0,-3-3-2,0 4 2,0-4-1,-3 2 1,-1-1-1,1-1 1,-1 2 0,-1 0 1,3 0-1,0 0 0,2-2 0,2 1 1,-1-2-1,1 1 0,3-2 0,1 0 0,-5 1 0,3-1 0,-1-2 0,-1 4 0,-2-1 0,2-1 0,-4 2 0,2-2 0,-2-1 0,2 1 0,0-1 0,0-1 0,-4-1 0,4 0 0,-3 1 0,-3-1 0,1 1 0,-2 1 0,-16-4-1,24 7 1,-24-7 0,23 7 0,-23-7 0,22 5-1,-22-5 1,0 0 0,19 9 0,-19-9 0,0 0 0,0 0 0,0 0 0,16 12 0,-16-12 0,0 0 0,0 0 0,0 0 0,0 0-1,0 0-2,0 0-3,2 20-23,-2-20-11,0 0-3,-22-20 3,22 20-2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30.603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522-900 76,'0'0'35,"0"0"1,0 0-3,-18 0-19,23 16-6,-5-16-3,-5 15 0,5-15-1,-3 29-1,3-29 1,-6 33-1,3-17 0,3 3-1,-4 0 0,4 4-1,-2 0 1,4-2-1,0-5 0,3 5 0,1-2-1,-6-19 1,21 27 0,-5-18-1,3-4 0,2-3 0,4-2 1,0-2-1,1-5 0,-1 0 0,0-6 0,-4-1 0,-4-1 0,-1-3 0,-16 18-1,18-30 0,-18 30 1,3-26-1,-3 26 0,-7-21 0,7 21 1,-16-9-1,16 9 1,-21-2-1,21 2 1,-24 5 0,24-5 0,-25 20 0,25-20 1,-25 30-1,15-11 1,1 0-1,3 1 1,1-1-1,3-1 0,2-18-1,6 24-3,-6-24-22,0 0-13,14-23-1,-14 23 1,17-26-2</inkml:trace>
  <inkml:trace contextRef="#ctx0" brushRef="#br0" timeOffset="-2402.4042">2926-1816 90,'-21'-1'37,"21"1"-1,0 0 1,17 1-25,-17-1-5,0 0-2,22-17-1,-5 11-1,-1-4 0,4 3-1,-1-4 1,4 3-1,-4-3-1,2 4 0,-1 0-2,-20 7-2,37 0-25,-37 0-11,16-5-1,-16 5 0,0 0-1</inkml:trace>
  <inkml:trace contextRef="#ctx0" brushRef="#br0" timeOffset="-2808.0049">2924-1773 70,'9'-18'36,"-9"18"0,0 0 2,21-2-15,-21 2-13,0 0-3,0 0-3,0 0 0,0 0-2,16-7 1,-16 7-1,0 0-1,5 21 1,-5-21 0,0 28-1,-1-8 0,-3-1 0,1 2-1,-1-2 1,0-3-1,1 0 0,3-16 0,-7 18 1,7-18-1,0 0 0,0 0 0,0 0 0,0 0 0,0 0 0,0 0 0,16-6 0,-16 6 0,0 0 0,23-15 0,-23 15 1,21-11-1,-21 11 0,28-9-1,-28 9 2,30-3-1,-12 4-1,-1 3 1,-1 1 0,2 4 0,-2 0 0,-16-9 1,26 23-1,-26-23 0,18 26 0,-13-10 0,-1 0 0,-6-1 0,2-15 0,-9 30 0,9-30 0,-19 27 0,19-27 0,-30 19 0,14-12-2,-4-3 0,3 3-3,-8-14-4,25 7-20,-32 1-11,32-1 1,-35-10-1,35 10 3</inkml:trace>
  <inkml:trace contextRef="#ctx0" brushRef="#br0" timeOffset="-127062.2231">-1 827 7,'0'0'18,"0"0"1,0 0-2,0 0 2,0 0-1,0 0 0,0 0-3,0 0-1,-9-16-3,9 16-1,0 0-2,0 0-2,0 0 0,18 9-1,-18-9-1,0 0 1,0 0-2,0 0 1,0 0-1,0 0 0,0 0 0,5 18-1,-5-18 0,0 0 0,0 0 0,5 15-1,-5-15 0,0 0 0,0 0 0,7 18 0,-7-18 0,0 0 0,0 0 0,0 0 0,0 0 0,13 16 0,-13-16 0,0 0-1,0 0 1,0 0-1,9 16 0,-9-16 1,0 0-1,0 0 0,0 0 1,0 0-1,0 0 0,16 12 1,-16-12-1,0 0 0,0 0 1,0 0-2,10 18 2,-10-18-2,0 0 1,0 0 0,0 0 0,9 19 0,-9-19 1,0 0-1,0 0 0,7 23 0,-7-23 1,0 0-1,4 16 1,-4-16-1,0 0 0,0 0 0,0 0 0,0 0 1,0 0-1,0 0 0,0 0 0,8 17 0,-8-17 0,0 0 0,0 0 0,0 0 0,0 0 0,0 0 1,0 0-1,0 0 0,0 0 0,18-14 0,-18 14-1,0 0 1,0 0 0,14-21 0,-14 21-1,0 0 1,16-14 0,-16 14 0,0 0 1,21-14-1,-21 14 0,0 0 0,23-11 1,-23 11-1,0 0 0,23-8 0,-23 8 0,0 0 0,23-11 0,-23 11 0,0 0 0,23-12 0,-23 12 0,18-7 0,-18 7 0,17-7 0,-17 7 0,20-6 0,-20 6 0,19-8 0,-19 8 0,21-9 0,-21 9 0,23-9 0,-23 9 0,23-7 0,-23 7 0,21-9 0,-21 9 0,23-10 0,-23 10-1,25-11 1,-25 11 0,27-12 0,-27 12 0,30-16 0,-15 9 0,5-2 0,-2 0 0,-1 1 0,3-1 0,-3 0 0,1 2 0,-2 0 0,0-2 0,0 2 0,-16 7 0,30-16 0,-30 16 0,30-15 0,-15 6 0,-15 9 0,30-16 0,-14 9 0,0 0 0,0 2 0,-16 5 0,30-13 0,-14 8 0,0-2 0,2-2 1,-3 0-2,3-1 1,0 1 1,-2-1-2,3 1 1,-19 9 0,32-16 0,-16 9 0,1 0 0,-1 0 0,2 0 0,0 0 1,-18 7-1,33-16 0,-15 5 0,-2 1 0,1 1 0,3 0 0,-3-1 0,1 1 0,1-2 0,-1 4 0,0 2-1,1 0 2,-1-2-2,-1-2 2,3 4-1,-1-4 0,1 2 0,1-4 0,0 1 0,-2-1 0,3 3 0,-5-1-1,4 2 2,-3-2-1,2 2 0,-3 2 0,3-4 0,-1 4 0,-1-2 0,3-2 0,-2 2 0,2 0 0,-3-2 0,2 2 0,-1 0 0,-1 2 0,-1-2 0,-1 1 0,0 3 0,-16 3 0,28-5 0,-28 5 0,29-7 0,-29 7 0,28-8 0,-12 7-1,-16 1 1,30-7 0,-30 7 0,26-9 1,-26 9-1,23-7 0,-23 7 0,18-7 0,-18 7 0,0 0 0,21-12 0,-21 12-1,0 0 1,18-13 1,-18 13-1,0 0 0,0 0 0,0 0 0,15-12 0,-15 12 0,0 0 0,0 0 0,0 0 0,0 0 0,0 0 0,0 0 0,0 0 0,0 0 0,0 0-1,0 0 1,0 0 0,0 0 1,0 0-1,0 0 0,0 0 0,0 0 0,0 0 0,0 0 0,-8-16 0,8 16 0,0 0 0,0 0 0,0 0 0,-16-7 0,16 7 0,0 0 0,0 0 0,-16-5 0,16 5 0,0 0 0,0 0 0,-16-11 0,16 11 0,0 0 0,0 0 0,-19-12 0,19 12 0,0 0 0,0 0-1,-18-16 2,18 16-1,0 0 0,-14-17 0,14 17 0,0 0 0,0 0 0,-14-20 0,14 20 0,0 0 0,0 0 0,0 0 0,-11-16 0,11 16-1,0 0 1,0 0 0,0 0 0,0 0 0,0 0 0,-16 9 0,16-9 0,0 0 0,0 0 0,0 0 0,-10 16 0,10-16 0,0 0-1,0 0 1,0 0 0,0 0 1,0 0-1,-16 19 0,16-19 0,0 0 0,-13 16 0,13-16 0,0 0 0,-17 18 0,17-18 0,0 0 0,-23 17 0,23-17 0,-20 13 0,20-13 0,-24 12 0,24-12 0,-30 12 0,14-5 0,-2 0 0,-1 2 0,1-2 0,-1 0 0,-1-2 0,3 2 0,-1-1 1,2-1-1,16-5 0,-30 7 0,30-7 0,-28 7 0,28-7 0,-29 11 0,14-6 0,-1 2 0,-4 0 0,3 2 0,-3 0 0,1 1 0,-1-1 0,1 3 0,0-1 0,1-1 0,2-1 0,-2 0 1,2-2-2,1 0 1,-1 0 0,16-7 1,-29 10-1,14-3 0,-1-1 0,16-6 0,-30 14 0,12-7 0,-3 3 0,3-3 0,-3 2 0,2 0 0,-1 0 0,-1 0 0,3-1 0,-1 3 0,19-11 0,-34 19 0,19-7 0,-5 1 0,1-1 0,-1 2 0,-1 0 0,-2 0 0,0-1 1,-2-1-1,3 2 0,-3-4 0,2 3 0,-2-4 1,2-1-1,2 1 0,-2 2 0,0-3 0,-2 3 0,2 0 0,-3-3 0,1 3 0,1-1 0,1 1 0,-2-2 0,4 0 1,0-2-1,-1 0 0,5-2 0,-3 2 0,3-2 0,-1 0 0,0 1 0,1-1 0,1 2 0,0 0 0,16-7 0,-30 12 0,30-12 0,-27 14 0,27-14 0,-21 13 0,21-13 0,-19 10 0,19-10 0,-16 7 0,16-7 0,-16 6 0,16-6 0,0 0-1,-21 7 1,21-7 0,-16 3 1,16-3-1,-16 7 0,16-7 0,0 0 0,-16 7 0,16-7 0,0 0 0,0 0 0,0 0 0,0 0 0,0 0 0,0 0 0,0 0 0,0 0 0,0 0 0,0 0 0,-16 5 0,16-5 0,0 0 0,0 0 0,0 0 0,0 0 0,0 0 0,0 0 0,0 0 0,0 0 0,0 0 0,0 0 0,0 0 0,21-5 0,-21 5 0,32-16 0,-11 4 0,2 0 1,4-1-1,-1-1-1,4 0 1,2-2 0,0 1 0,0-1 0,-1 2 0,-1 1 0,0 1 0,-1 2 0,-3-1 0,1 2 0,-3 1-1,1-1 1,0-2 0,3-1 0,-5 1 0,3-3 0,-1 2 0,0-4 0,0 2 0,1 0-1,-3-2 1,2 2 0,-2 0 0,0 4 0,-2-3 0,0 3 0,-2-1 0,1 2 0,-1-1 0,-1 1 0,5 0 0,0-1 0,3-3 0,-1 1 0,3-2 0,0 0 0,4-2 0,0-1 1,-4 1-1,1-2 0,-1 4 0,-2-2 0,-1 2 0,0 4 0,-2 1 0,0-2 0,0 3 0,-1-3 0,3 2 0,0-1 0,0 1 0,-2-3 0,3 3 0,-3-2 0,2 3 0,-4 1 0,0 1 0,-2-1 0,-1 2 0,0 1 0,-18 4 0,28-7 0,-28 7 1,25-5-2,-25 5 1,23-3 0,-23 3 0,21-4 1,-21 4-1,21-3 0,-21 3 0,18-2 0,-18 2 0,16-4 0,-16 4 0,0 0-1,19-3 1,-19 3 0,0 0 0,0 0 0,16-2 0,-16 2 0,0 0 0,0 0 0,0 0 0,0 0 0,0 0 0,0 0 0,0 0 0,0 0 0,0 0 0,0 0 0,0 0 0,0 0 0,5 16 0,-5-16 0,0 0-1,0 0 1,-12 16 0,12-16 0,0 0 1,-16 16-1,16-16 0,-16 15-1,16-15 2,-25 20-1,9-8 0,-3 0 0,-6 2 0,-1 2 0,-2-2 0,-2 2 0,0 0 0,-4 0 0,0 1 0,1-1 0,1 2 0,0-3 0,1 0 0,-1 0 0,2-1 0,2 0 0,-1-1 0,3 1 0,-2 0 0,-1-2 0,1 4 0,-4-2 0,-1 0 0,-1 2 0,1 0 0,1 0 0,0-1 0,4-2 0,2 1 0,3 0 0,1-2 0,3 2 1,1-3-1,1 1 0,-1-2 0,0 3 0,-1-3 0,0 3 0,-1-3 0,1 2 0,-3 1-1,1-3 1,0 1 1,2-1-1,-1-1 0,-1 0 0,3 0 0,1-2 0,-1 2 0,2-2 0,0-2 0,0 2 0,16-7 0,-26 10 0,10-4 0,16-6 0,-21 5 0,21-5 0,-19 4 1,19-4-1,0 0 0,-23 1-1,23-1 1,-16 4 0,16-4 0,-18 5 0,18-5 0,-18 5 0,18-5 0,-19 7 0,19-7 0,-19 7 0,19-7 0,-23 11 0,23-11 0,-23 10 0,23-10 0,-20 8 0,20-8 0,0 0 0,-16 5-1,16-5 1,0 0 1,0 0-2,0 0 1,0 0 0,0 0 1,0 0-1,0 0 0,0 0 0,-16 3 0,16-3 0,0 0 0,0 0 0,0 0 0,0 0 0,0 0 0,0 0 0,0 0 0,22-21 1,-6 12-2,3-3 1,6-2 0,3 0 0,7-2 0,4-1 0,3 1 0,4 0 0,-2-2 0,1 3 0,-1-3 0,0 2 0,-4 2 0,-2-2-1,-1 2 1,-2 0 0,-2-2 0,-1 2 0,3 0 0,-3-2 0,2 2 0,1-3 0,-1 1 0,-1-3 0,2-1 0,1 3 0,-3-6 0,4 4 0,-3 1 0,-1 0 0,3-1 0,-1 2 0,-1 1 0,-3-2 0,-1 6 0,-1-2 0,-1 0 0,-5 1 0,0 3 0,-2 1 0,0 2 0,-1 2 0,1-2 0,0 0 0,-2 2 0,3-1 0,-3 3 0,2-3 0,-3 3 0,-1-2 0,-1 1 0,0 1-1,-16 3 1,23-6 0,-23 6 0,18-5 1,-18 5-1,16-3 0,-16 3 0,16-6 0,-16 6 0,17-5 0,-17 5 0,18-7 0,-18 7 0,18-7 0,-18 7 1,0 0-1,19-7 0,-19 7 0,0 0 0,0 0-1,0 0 2,16-9-2,-16 9 1,0 0 0,0 0 0,0 0 0,0 0 0,0 0 0,0 0 0,0 0 0,0 0 0,0 0 0,10-17 0,-10 17 0,0 0 0,0 0 0,0 0 0,0 0 0,0 0 0,0 0 0,0 0 0,0 0 0,-12-16 1,12 16-1,0 0 0,0 0 1,0 0-2,0 0 1,0 0 0,-18-5-1,18 5 1,0 0 0,0 0 0,0 0 0,-17 0 0,17 0 0,0 0 0,0 0-1,-16 0 1,16 0 0,0 0 0,0 0 0,-16 0 0,16 0 0,0 0 0,0 0 0,0 0 0,0 0 0,-16-6 0,16 6 0,0 0 0,0 0 0,0 0 0,0 0 0,0 0 0,0 0 0,0 0 0,0 0 0,0 0-1,0 0 1,-10 20 0,10-20 0,0 0 0,-6 15 0,6-15 0,0 0 1,-12 18-1,12-18-1,-16 14 1,16-14 0,-26 18 0,6-10 0,-3 3 0,-3-1 0,-3 3 1,-2-3-1,-3 3 0,1-3 0,-1 1 0,-3 1 0,2-1 0,-1 1 0,1 2 0,2-2 0,1-1 0,0 5 0,4-4 0,3-3 0,4 1 0,3-1-1,2 0 1,16-9 1,-30 19-1,14-12 0,-1 4 0,-6 3 0,0 2 1,-7-1-1,0 3 0,-4-1 0,-1 1 0,0 1-1,-2-1 1,5 1 0,0-5 0,4-1 0,5-1 0,5-3 0,2-4 0,16-5 0,0 0 0,0 0 0,0 0 0,16-9 0,5-1 0,8-6 0,9-3 0,5-4 0,8-5 0,4-2 0,3 0 0,2-5 0,2 0 0,0 1 0,-4 1 0,-3 3 0,-10 5 0,-4 2 0,-9 6 0,-7 5 0,-8 5 0,-17 7 0,16-4 0,-16 4 0,0 0 0,-14 16 0,14-16 0,-30 23 0,7-9 0,-3 2 0,-6-1 0,-7 6 0,-2-1 0,-3 1 0,-3 2 0,-5 0 0,1-1 0,3-2-1,4 3 1,6-6 0,4-1 0,9-5 0,8-3 0,17-8 0,0 0 0,16-5 0,6-7 0,8-6 0,8-3 0,7-4 1,8-1-2,4-6 1,3-1 0,2 1 1,-2 1-1,-4 4 0,-5 3 0,-8 6 0,-12 3 0,-9 6 0,-22 9 0,0 0-1,-16 12 1,-7 2 0,-11 4 0,-3 3 0,-7 2 0,-2 1 0,-1 3 0,-3 1 0,-1 2 0,-2-2 0,2-2 0,1 0 0,1 1 0,3-3 0,5-4 0,6-3 0,7-4 0,8-3 0,20-10 0,-22 9 0,22-9 0,0 0 0,0 0 1,15-11-1,-15 11-1,0 0 1,18-10 0,-18 10 0,0 0 0,0 0 0,0 0 0,0 0 0,-16 7 0,16-7 0,-25 14 0,10-5 0,-3 1 0,-1 1 0,-3 1 0,1 0 0,-2 2 0,0-1 0,-1-1 0,1 0 0,0-1 1,0-2-1,0-1 0,2 1 0,-1-2 0,1 2 0,0-2 0,3 0 0,-1 0 0,1 0 0,2-2 0,16-5 0,-30 13 0,30-13 0,-24 7 0,24-7 1,-25 5-1,25-5 0,-28 7 0,28-7 0,-28 9 0,28-9 0,-29 10 0,29-10 0,-24 9 0,24-9 0,-18 9 0,18-9 0,0 0 0,-20 9 0,20-9 0,0 0-1,-15 8 1,15-8 0,0 0 0,-16 11 0,16-11 0,0 0 0,-20 11-1,20-11 1,0 0 0,0 0 0,-19 12 0,19-12 0,0 0 0,0 0 1,-20 23-1,20-23 0,0 0 0,0 0 1,-15 17-1,15-17 0,0 0 0,0 0 0,0 0 0,0 0 0,-6 16 0,6-16 0,0 0 0,0 0 0,0 0 0,0 0 0,0 0 0,0 0 0,0 0 0,0 0 0,0 0 0,0 0 0,0 0 0,0 0 0,0 0 1,16 12-2,-16-12 1,0 0 0,0 0 0,0 0 0,0 0 0,20 4 1,-20-4-2,0 0 2,15-4-1,-15 4 0,0 0 0,18-1 0,-18 1 0,0 0 0,0 0 0,20 3 0,-20-3-1,0 0 2,0 0-1,17 5 0,-17-5-1,16-3 1,-16 3 0,18-5 1,-18 5-1,21-9-1,-21 9 1,19-5 0,-19 5-1,16-4 1,-16 4 0,0 0 0,20-9 0,-20 9 0,0 0 0,21-14 0,-21 14 0,21-14 0,-21 14 0,21-12 0,-21 12 1,23-12-2,-23 12 2,27-13-1,-27 13 0,28-14 0,-11 5 0,-1 2 0,2-1 0,0-1 0,-1 2 0,-1-2 0,2 2 0,-2 2-1,-16 5 1,30-14 0,-30 14 0,30-14 0,-14 7 0,0 0 0,-16 7 0,30-15 0,-15 7 0,1 1 0,-16 7 0,30-14 0,-14 7 0,0 0 0,0 0 0,2-2 0,-2 0 0,1 2 0,1-2 0,1-1 0,-1 1 0,0-2 0,3 2 0,-5-1 0,5-1 0,-2-1 0,2 2 0,-1-1 0,1-1 0,2-2 0,-2 0 0,2 1 0,-2-1 0,0 0 0,1 2 0,-3-2 0,-1 3 0,-1-1 0,-1 1 0,-16 11 0,30-19 0,-30 19 0,30-16 0,-30 16 0,30-16 0,-14 13 0,0-4 0,-16 7 0,28-7 0,-28 7 0,29-9 0,-29 9 0,24-5 0,-24 5 0,25-9 0,-25 9 0,25-10 0,-25 10 0,26-13 0,-26 13 0,27-12 0,-27 12 0,26-11 0,-26 11 0,25-8 0,-25 8 0,21-7 0,-21 7 0,19-7 0,-19 7 0,22-11 0,-22 11 0,21-11 0,-21 11 0,23-8 0,-23 8 0,21-11 0,-21 11 0,18-7 0,-18 7 0,15-5 0,-15 5 0,0 0 0,23-7 0,-23 7 0,16-7 0,-16 7 0,20-9 0,-20 9 0,23-11 0,-23 11 0,21-10 0,-21 10 0,19-9 0,-19 9 0,0 0 0,20-10 0,-20 10 0,0 0 0,17-7 1,-17 7-2,0 0 1,0 0 0,20-8 0,-20 8 0,0 0-1,0 0 1,17-5 0,-17 5 0,0 0 0,0 0 0,0 0 0,0 0 1,0 0-1,0 0 0,0 0 0,0 0 0,0 0 0,0 0-2,0 0-2,0 0-19,0 0-17,0 0 0,0 0 0,0 0-1</inkml:trace>
  <inkml:trace contextRef="#ctx0" brushRef="#br0" timeOffset="-121805.0139">200 947 27,'0'0'27,"0"0"1,-9-16 1,9 16-10,0 0-4,-5-20-5,5 20-1,0 0-1,0 0-1,0 0-1,0 0 0,0 0 0,0 0 0,12-15-1,-12 15-1,0 0 0,18-9-2,-18 9 1,16-9-1,-16 9 0,19-12 0,-19 12-1,29-16 1,-12 7-1,4-1 0,2-1 0,0 1 0,4-3-1,-2 4 0,-4 1 1,0 1-1,0-2 0,-3 4 0,-1-1 0,1 1 0,-18 5 1,34-14-1,-17 7 0,3 0 1,-1 0-1,2 0 0,0-2 0,-1 2 0,3-2 0,-4 4 0,2 0 0,-1-2 0,-1 1 1,-1-1-1,0 0 0,-1 2 0,1-5 0,0 1 0,-1-4 0,1 1 0,1-2 0,1 0 0,-1 0 0,4 0 0,0 0 0,2 0 0,-2 2 1,1-3-1,1 1 0,0 0 0,-4 4 0,0-2 0,-1-1 0,-3 3 0,1-1 0,0 1 0,-18 10 0,26-14 0,-26 14 0,19-13 0,-19 13 0,0 0 0,0 0 0,16-10 0,-16 10-1,0 0 1,0 0 0,-16 17 0,16-17 0,-15 14 0,15-14 0,-20 18 0,20-18 0,-28 23 0,10-9 0,1 2 0,-6-2 0,-4 3 0,-1 4-1,0-1 1,-2-1 0,0 0 0,0-1 0,1-2 0,6 1 0,2-3 0,2-1 0,1-3 0,18-10 0,-25 12 0,25-12 0,0 0 0,-17 6 0,17-6-1,0 0 1,14-20 0,-14 20 0,26-24 1,-8 8-2,1-2 1,3-1 0,6 0 0,0-2 0,4 0 0,0 0 0,1-1 0,1 5 0,-1-1 0,-3 2 0,-1 1 0,-5 2 0,-1 1 1,0 0-1,-3 1 0,1-1 0,-2 1 0,1-1 1,3 2-1,-2 1 0,-2-2 0,1 4 0,-1 0 0,-3 2 0,-16 5 0,26-11 1,-26 11-2,23-7 1,-23 7 0,20-7 0,-20 7 0,19-7 1,-19 7-2,25-9 1,-25 9 0,28-8 0,-10 2 0,-2 3 0,3-4 0,-1 2 0,-2-1 0,1 3 0,1-4 0,-2 1 0,0-1 0,-16 7 0,28-12 0,-28 12 0,25-9 1,-25 9-1,19-10 0,-19 10 0,0 0-1,19-7 1,-19 7 0,0 0 0,0 0 0,16 0 0,-16 0 0,0 0 0,0 0 0,0 0 0,0 0 0,0 0 0,0 0 0,0 0 0,0 0 0,0 0 0,0 0 0,0 0 0,0 0 0,0 0 0,0 0 0,0 0 0,0 0 0,0 0 0,0 0 0,0 0 0,-10 17 0,10-17 0,-23 20 0,23-20 0,-30 26 0,12-10 0,0-4 0,3 0 0,15-12 0,-25 18 0,25-18 0,0 0 0,0 0 0,0 0 0,0 0 0,7-18 0,-7 18-1,23-22 1,-23 22 0,28-25 0,-28 25 0,30-23 0,-30 23 0,28-17 0,-28 17 0,27-20 1,-27 20-1,21-12 0,-21 12 0,0 0 0,16-7-1,-16 7 1,0 0 0,0 0 0,0 0 0,0 0 0,0 0 0,0 0 0,0 0 0,0 0 0,0 0-1,0 0 2,0 0-1,0 0 0,0 0 0,0 0 0,0 0 0,0 0 0,0 0 0,16 9 0,-16-9 0,0 0 0,0 0 0,0 0 0,0 0 0,0 0 0,0 0 0,0 0 0,0 0 0,0 0 0,0 0 0,17-4 0,-17 4 0,0 0 1,0 0-2,0 0 1,0 0 0,16-14 0,-16 14 0,0 0 0,0 0 0,0 0 0,0 0 0,0 0 0,18-5 0,-18 5 0,0 0 0,0 0 0,18-9 0,-18 9 0,0 0 0,0 0 0,0 0 0,0 0 0,0 0 0,0 0-1,0 0 2,0 0-1,0 0 0,-2 16 0,2-16 0,0 0 0,0 0 0,0 0 0,0 0 0,0 0 0,0 0 0,0 0 0,0 0 0,-18 7 0,18-7 0,-19 16 0,19-16 0,-28 23 0,8-11 0,-1 2-1,-5 0 1,-6 2-1,-5 0 0,-4 3 1,-7-1-1,-1 1 0,-8 4 1,1-4 0,0 2 0,3-2-1,3 3 1,2-3 0,6 0 0,2-1 0,4-2 0,3-1 0,-3 1 0,3 2 0,-4-2 0,1 1 0,-1-1 0,0 3 0,0-1 0,2-1 0,3 1 0,2 0 0,4-3 1,-1 3-1,6-4 0,-2 0 0,2 0 0,-4 0 0,2-1 1,-1 1-1,-5-2 0,-1 2 0,0-2 0,2 1 0,0-1 1,3 0-1,0-1 0,4-1 0,2 1 0,1-2 0,18-9 0,-32 19 1,16-10-1,1-2-1,15-7 1,-29 14 0,29-14 0,-24 10 0,24-10 0,-20 7 0,20-7-1,0 0 1,-21 11 1,21-11-1,0 0-1,-18 12 2,18-12-1,0 0 0,-16 16 0,16-16 1,0 0-1,0 0 1,-15 14-1,15-14 0,0 0 0,0 0 0,0 0 0,0 0 0,0 0 0,0 0 0,0 0 0,0 0 0,0 0 0,0 0 0,0 0 0,0 0 0,17 7 1,-17-7-1,0 0 0,23-12-1,-23 12 1,21-14 0,-21 14 0,29-20 0,-14 12 0,3-1 0,0 0 0,1 0 0,-1 0 1,1 4-1,-19 5 0,27-14 0,-27 14 0,19-7 0,-19 7 0,0 0 0,0 0 0,0 0 0,0 0 0,0 0 0,0 0 0,0 0-1,0 0 1,-7 16 0,7-16 0,0 0 0,-16 14 0,16-14 0,-16 12 0,16-12 0,-19 16-1,19-16 2,-19 14-2,19-14 2,0 0-2,-18 16 1,18-16 0,0 0 0,0 0 1,0 0-1,23-18 0,-23 18-1,21-15 2,-21 15-1,25-18 0,-25 18 0,19-12 0,-19 12 0,0 0 0,20-11 0,-20 11 0,0 0 0,0 0 0,0 0 1,0 0-1,0 0 0,-11 16-1,11-16 0,0 0-6,0 0-29,0 0-4,16-14 3,-13-2-3</inkml:trace>
  <inkml:trace contextRef="#ctx0" brushRef="#br0" timeOffset="-144643.4539">2031 75 0,'0'0'0</inkml:trace>
  <inkml:trace contextRef="#ctx0" brushRef="#br1" timeOffset="128622.2259">2059 312 7,'-3'-16'18,"3"16"-1,-2-17 1,2 17-8,2-18-4,-2 18-1,0 0 1,-4-19-1,4 19 0,0 0 0,0 0-1,0 0 0,0 0-3,-18-4-1,18 4-4,0 0-3,-15 6-5,15-6-8,0 0-2,-18 0 0,18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5:36.5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CCDDFA-117D-44D4-ADFD-CA093DE06765}" emma:medium="tactile" emma:mode="ink">
          <msink:context xmlns:msink="http://schemas.microsoft.com/ink/2010/main" type="writingRegion" rotatedBoundingBox="17880,15486 20137,15998 19801,17481 17544,16969"/>
        </emma:interpretation>
      </emma:emma>
    </inkml:annotationXML>
    <inkml:traceGroup>
      <inkml:annotationXML>
        <emma:emma xmlns:emma="http://www.w3.org/2003/04/emma" version="1.0">
          <emma:interpretation id="{0F9F2054-B5AE-4F5F-8960-760B865849E6}" emma:medium="tactile" emma:mode="ink">
            <msink:context xmlns:msink="http://schemas.microsoft.com/ink/2010/main" type="paragraph" rotatedBoundingBox="17880,15486 20137,15998 19801,17481 17544,16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0D4203-250F-417B-A3C0-D513EAFDAA73}" emma:medium="tactile" emma:mode="ink">
              <msink:context xmlns:msink="http://schemas.microsoft.com/ink/2010/main" type="line" rotatedBoundingBox="17880,15486 20137,15998 19801,17481 17544,16969"/>
            </emma:interpretation>
          </emma:emma>
        </inkml:annotationXML>
        <inkml:traceGroup>
          <inkml:annotationXML>
            <emma:emma xmlns:emma="http://www.w3.org/2003/04/emma" version="1.0">
              <emma:interpretation id="{B1A2A18A-3FDD-4E7C-800D-5D6943D8B096}" emma:medium="tactile" emma:mode="ink">
                <msink:context xmlns:msink="http://schemas.microsoft.com/ink/2010/main" type="inkWord" rotatedBoundingBox="17880,15486 20137,15998 19801,17481 17544,16969"/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'C -C</emma:literal>
                </emma:interpretation>
                <emma:interpretation id="interp2" emma:lang="en-US" emma:confidence="0">
                  <emma:literal>'c. C</emma:literal>
                </emma:interpretation>
                <emma:interpretation id="interp3" emma:lang="en-US" emma:confidence="0">
                  <emma:literal>dc -C</emma:literal>
                </emma:interpretation>
                <emma:interpretation id="interp4" emma:lang="en-US" emma:confidence="0">
                  <emma:literal>'C. C</emma:literal>
                </emma:interpretation>
              </emma:one-of>
            </emma:emma>
          </inkml:annotationXML>
          <inkml:trace contextRef="#ctx0" brushRef="#br0">21 0 59,'0'0'36,"0"0"1,0 0 1,0 0-11,-21 2-13,33 14-5,-12-16-2,7 35-2,-7-11 0,7 8-1,-7-2 0,6 5-2,-8-2 1,4 1-2,-1-6 1,-1-5 0,2-7-2,-2-16 0,4 19-2,-4-19 1,0 0-2,0 0-6,17-11-31,-24-6-1,7 17 0,4-28-1</inkml:trace>
          <inkml:trace contextRef="#ctx0" brushRef="#br0" timeOffset="826.8013">55 764 108,'0'0'39,"7"-28"1,-7 28-8,0 0-19,19 27-6,-15-8-1,6 11-2,-1 3-1,2 1 0,-4-1-3,1-1 0,0-8 0,-3-6 0,-5-18 0,0 0 0,0 0 0,0 0 0,0 0 0,9-32 0,-15 8 0,-1-5 0,-3 0-3,-3 0 2,-4 3-1,-6 5 1,2 5 0,-4 9 1,-2 7-1,1 9 1,-2 12 0,1 9 0,2 10 1,3 8 0,0 8 0,5 11 1,1 1 0,9 6 0,3-4-2,10-1 0,8-8 0,5-6 0,9-9 0,11-11 0,2-14 0,5-9 0,1-8 0,1-10 0,-6-2 0,-3-6 0,-5-4 0,-10-1 0,-1 5 0,-17-18-18,-6 32-24,17-30 0,-17 30 0,16-33 0</inkml:trace>
          <inkml:trace contextRef="#ctx0" brushRef="#br0" timeOffset="1029.6018">704 1181 114,'0'0'40,"43"2"3,-24-9-3,18 21-28,-5-18-8,5 1-2,2 1-2,-4-5-4,6 12-7,-22-19-30,11 12 0,-19-14 0,6 13-1</inkml:trace>
          <inkml:trace contextRef="#ctx0" brushRef="#br0" timeOffset="1653.6027">1813 861 124,'-11'44'42,"1"-25"0,15 15-1,-7-10-35,7 4-6,1-5 0,4-3 0,-10-20 0,23 19 0,-23-19 0,21-11 0,-21 11 0,14-33 0,-10 8 0,-6-4 0,-1-7 0,-6 1 0,-2 0 0,-5 0 0,-3 5 0,-4 2 0,0 9-2,-2 8 2,-1 9-1,-1 13 1,-1 8 0,0 13 1,3 8-1,2 11 2,-1 9-2,4 10 0,6 2 0,7 6 0,7-1 0,11 0 0,6-5 0,6-5 0,5-12 0,9-8 0,1-14 0,4-8 0,2-15 0,-2-10 0,1-10 0,-1-6 0,-1-5 0,-9-5 0,-2 3 0,-9-4 0,-4 12 0,-15-13-7,-2 28-35,4-22-1,-4 22 1,-13-19-1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6:36.70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2059 172 58,'0'0'32,"0"0"-2,-10-18-3,10 18-12,0 0-3,0 0-4,-15-24-2,15 24-1,0 0 0,-8-16 0,8 16-1,0 0 0,0 0-1,0 0 0,0 0-1,0 0 0,0 0 0,23 12 0,-23-12-1,33 19 1,-13-5-1,10 2 1,-2 2-1,7 3 1,0 2 0,4 7 0,0-4 0,3 2-1,-1-3 1,-4 1-1,-2-5 0,-3-2-1,-4-5 1,-3-3-1,-7-4 0,-18-7 0,23 12 0,-23-12 1,0 0-1,0 0 0,-7-17 0,7 17-1,-30-21 1,10 5-1,-1 0 0,-7-3 0,0-2 0,-6-2 0,2-4 0,-1 1 0,-4 0 0,1 1 0,3 4 1,3 3 0,5 4 0,4 2-1,5 5 1,16 7 0,-18-7 1,18 7-1,0 0 0,0 0 1,0 0-1,20 19 1,-20-19 0,35 30 0,-12-14 0,5 7 0,4 0 0,5 1-1,2 4 1,0-5 0,0 2-1,1-4 0,-3 0 1,0-5-1,-3 1 0,-4-4 1,-7-1-1,-4-1 0,-3-6 0,-16-5 1,0 0-1,0 0 0,0 0 0,0 0 0,-17-11 0,-5-3 0,-4-3 0,-4-6-1,-4 0 1,-4-5-1,-1 0 1,-2-2-1,2-3 1,0 1-1,1 4 1,2 1 0,6 3-1,4 3 1,5 5 0,3 4 0,18 12 0,-23-18 0,23 18 0,0 0 0,0 0 0,0 0 0,0 0 0,0 0 0,21 16 0,-5-6 0,0 3 0,2-1 0,1 2 1,2 2-1,0 1 0,1 1 0,2 0 1,-1 1-1,0 0 0,2 2 1,-2-5-1,0 2 0,-4-4 0,-3-4 0,-16-10 1,21 13-1,-21-13 0,0 0 0,0 0 0,0 0 0,-9-18 0,9 18-1,-24-23 1,6 6-1,0 1 0,-3-2 1,0-1-1,0 0 0,-2 1 0,2-1 1,1 3 0,3 2-1,-3 0 1,20 14 0,-28-21-1,28 21 1,-25-16 0,25 16 0,-19-11 0,19 11-1,-16-12 1,16 12 0,0 0 0,-19-14 1,19 14-2,0 0 1,0 0 0,-16-11 0,16 11 0,0 0 0,0 0 0,0 0 0,0 0 0,-16-10 0,16 10 0,0 0 0,0 0 0,0 0 0,0 0 0,-18-16 0,18 16 0,0 0 0,0 0 0,0 0 0,0 0 1,-16-16-2,16 16 1,0 0 0,0 0 0,0 0 0,0 0 0,0 0 0,0 0 0,0 0 0,0 0 0,0 0 0,0 0 0,0 0 0,0 0 0,0 0 0,0 0 0,0 0 0,0 0 1,0 0-1,0 0 0,0 0 0,0 0 0,0 0 0,0 0 0,0 0 0,0 0 0,0 0 0,0 0 0,0 0 0,0 0 0,0 0 0,11 18-1,-11-18 2,0 0-2,18 19 1,-18-19 0,17 18 1,-17-18-1,27 21 0,-11-9 1,1 2 0,3 4 0,1-1 0,2-3-1,1 6 1,3-1-1,-4 2 1,2-3-1,-1 1 0,1-1 0,0 3 1,-1-2-1,-1-3 0,-1 1 0,1-3 0,-2 4 0,2-2 0,-2-2 0,2-2 0,-2 2 0,-2 2 1,3-2-1,-3 0 0,-1 0 1,1 0-1,-3-1 0,0-1 0,-16-12 0,32 23 0,-32-23 0,30 19 1,-30-19-2,30 14 2,-30-14-1,28 14 1,-12-7-1,-16-7 0,30 16 1,-30-16-1,26 14 0,-26-14 0,25 16 0,-25-16 0,21 12 0,-21-12 0,20 13 1,-20-13-1,17 10 0,-17-10 0,16 9 2,-16-9-2,19 10 0,-19-10 0,20 11 0,-20-11 0,21 10 0,-21-10 0,21 13 0,-21-13 0,21 12 0,-21-12 0,18 11 0,-18-11 0,0 0 0,20 12 0,-20-12 0,0 0 0,0 0 0,0 0 0,0 0 0,0 0 0,0 0 0,0 0 0,0 0 0,0 0 0,0 0 0,0 0 0,0 0 0,0 0 0,0 0 0,0 0 0,0 0 0,0 0 0,0 0 0,-18-16 0,18 16 0,-27-24 0,8 9 0,0 0 0,-6-3 0,-3-5 0,-4-1 0,-5-3 0,-6-1-2,-3 0 2,1 0-1,-3 0 1,2 1-1,0 5 1,4 4-1,3 2 1,5 2 0,3 2 0,1 0 0,1 3-1,5-2 1,-1 2 0,4 1 0,1-1 0,1 0-1,1 0 1,1 1 0,17 8 0,-30-18 0,30 18 0,-25-16 0,25 16 0,-19-10 0,19 10 0,0 0-1,0 0 1,0 0 0,0 0 0,0 0 0,0 0-1,0 0 2,17 24-2,-17-24 2,27 21-1,-11-10 0,-1 1 0,5 0 0,-1 1 1,2 1-1,2 0 0,2-2 0,0 2 0,0 0 0,3 2 0,-2 0 1,2 0-1,-1-2 0,-1 0 0,-1 2 0,2-2 1,-1 1-1,1-2 0,-1 1 1,1-2-1,-3 0 0,1 1 1,0-1-1,-2-1 0,0 1 0,-4-2 0,0 1 1,-1 0-1,0-4 0,-1 3 0,-1-3 2,-16-7-2,28 16 0,-28-16 0,29 14 0,-29-14 0,24 16 0,-24-16 0,27 14 0,-27-14 0,23 12 0,-23-12 0,21 12 0,-21-12 0,21 13 0,-21-13 0,21 10 0,-21-10 0,20 14 0,-20-14 0,17 11 0,-17-11 0,18 12 0,-18-12 0,18 11 0,-18-11 0,19 9 0,-19-9 0,18 10 0,-18-10 0,23 12 0,-23-12 0,21 13 0,-21-13 0,18 10 0,-18-10 0,17 13 0,-17-13 0,0 0 0,18 10 0,-18-10 0,0 0 0,19 19 0,-19-19 0,0 0 0,20 16 0,-20-16 0,0 0 0,17 21 0,-17-21 0,0 0 0,16 9 0,-16-9 0,0 0 0,0 0 0,20 14 0,-20-14 0,0 0 0,0 0 0,17 11 0,-17-11 0,0 0 0,0 0 0,0 0 0,0 0 0,16 8 0,-16-8 0,0 0 0,0 0 0,0 0 0,0 0 0,0 0 0,0 0 0,0 0 0,0 0 0,0 0 0,0 0 0,0 0-7,0 0-20,0 0-13,0 0-2,-17-10 1,17 10-2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19.683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523 1261 77,'0'0'35,"0"0"-2,0 0-1,0 0-18,0 0-5,0 0-3,0 0-1,0 0-1,0 0 0,0 0-1,0 0 1,0 0-1,0 0-1,18-7 0,-18 7 0,0 0-1,0 0 1,12-16-1,-12 16 0,0 0-1,16-14 1,-16 14 0,0 0 0,23-14-1,-23 14 1,22-10-1,-22 10 0,26-11 0,-26 11 0,28-7 0,-28 7 0,25-2 0,-25 2 0,21 4 0,-21-4 0,0 0 0,16 17 0,-16-17 0,4 18 0,-4-18 0,-4 19 0,4-19 0,-7 23 0,7-23 0,-12 23 0,12-23 1,-15 25-1,15-25 0,-15 28 0,15-28 0,-18 28 0,18-28 0,-18 30 0,8-14 0,10-16 0,-20 29 0,11-13 0,9-16 0,-21 32 0,21-32 0,-17 26 0,17-26 0,-15 21 1,15-21-1,0 0 0,-8 21 0,8-21 0,0 0 0,0 0 1,0 0-1,19 4 0,-19-4 0,16 0 1,-16 0-1,23-2 1,-23 2-1,26-3 1,-8-1-1,0 4 0,-1-5 1,3 1-1,-3 1 0,-1-1 0,-16 4 1,25-5-1,-25 5 0,0 0 0,16-2 0,-16 2 0,0 0-2,0 0 0,0 0-4,0 0-18,0 0-16,0 0 0,0 0 0,0 0 0</inkml:trace>
  <inkml:trace contextRef="#ctx0" brushRef="#br0" timeOffset="2714.4047">1801 585 58,'0'0'34,"0"0"-1,0 0 0,18-6-12,-18 6-8,0 0-4,-3-15-2,3 15-1,0 0-1,17-6-1,-17 6 0,0 0 0,16-17-2,-16 17 0,18-11 0,-18 11-1,17-10 0,-17 10 0,20-11 0,-20 11 0,19-7-1,-19 7 1,25-7-1,-25 7 1,25-7-1,-25 7 0,23-5 0,-23 5 0,17 3-1,-17-3 1,0 0 0,7 20 0,-7-20 0,-7 19 0,7-19 1,-14 26-1,14-26 0,-17 23 0,17-23 0,-20 21 1,20-21-1,-21 18 0,21-18 0,-18 16 0,18-16 0,0 0 0,-19 14 0,19-14 0,0 0 0,0 0 0,0 0 0,0 0 0,0 0 0,0 0 0,0 0 0,16 5 0,-16-5 0,17-4 0,-17 4 0,22 0 0,-22 0 0,26 4 0,-26-4-1,28 9 2,-28-9-1,25 14-1,-25-14 1,19 19 1,-19-19-1,11 23-1,-11-23 2,2 25-2,-2-25 1,-7 24 0,7-24 0,-13 23 1,13-23-1,-23 23 0,23-23 1,-28 19-1,12-12 0,0 0 1,-1-3-1,1-3 0,-2-1 0,18 0 0,-28-5 0,28 5 0,-23-7 0,23 7-1,0 0-3,-26-28-15,26 28-19,-8-16-3,8 16 2,6-17-2</inkml:trace>
  <inkml:trace contextRef="#ctx0" brushRef="#br0" timeOffset="5709.61">4149 1043 80,'0'0'37,"0"0"-2,-3-19 2,19 31-21,-16-12-6,0 0-3,0 0-2,0 21 0,0-21-2,3 28 1,-5-10-1,4 7 0,-2-3 0,4 8-1,-4 2 0,3 1 1,-1-1-3,1 0 0,-1-3 0,3 1 0,-1-3 0,0-4 0,-1-6 0,-3-17 0,5 25 0,-5-25 0,0 0 0,0 0 0,0 0 0,0 0 0,0 0-5,4-35-25,-4 35-11,-2-29-1,2 29 1,-7-35 0</inkml:trace>
  <inkml:trace contextRef="#ctx0" brushRef="#br0" timeOffset="5319.6093">3948 1119 63,'0'0'36,"19"0"-2,-19 0 3,0 0-13,0 0-12,0 0-5,0 0-1,22 9-1,-22-9-1,0 0-1,0 0 0,12 22-1,-12-22 0,2 20 0,-2-20-1,0 23 0,0-23 0,-2 28 0,2-28-1,-2 26 1,2-26-1,-5 26 1,5-26-1,-4 22 1,4-22-1,0 0 0,-5 19 0,5-19 0,0 0 0,0 0 0,0 0 0,0 0 1,0 0-1,16 0 0,-16 0 0,0 0 0,23-11 0,-23 11 0,21-8 0,-21 8 0,28-6 1,-28 6-1,32-5 0,-16 5 0,2 0 0,-3 0 0,1 2 0,-16-2 0,25 3-1,-25-3 1,18 2-1,-18-2 0,0 0-1,0 0-2,0 0-2,0 0-5,0 0-17,0 0-11,0 0 0,-4-25 1,4 25 1</inkml:trace>
  <inkml:trace contextRef="#ctx0" brushRef="#br1" timeOffset="61120.9073">899 2159 63,'16'-7'36,"-16"7"-2,0 0 3,20-5-12,-27-13-14,7 18-4,9-17-2,-9 17-1,5-23-1,-5 23 1,2-23-2,-2 23 2,-6-23-2,6 23 0,-10-17 0,10 17-1,-16-15 0,16 15 0,-21-5-1,21 5 0,-25 5 0,25-5 1,-25 20-1,11-4 1,2 5-1,1 9 1,-1 1 0,-1 8 0,5 0 0,-1-1 0,3-1 0,3-2-1,1-5 1,4-12-1,-2-18 0,0 0 2,25 8-2,-25-8 0,24-26 0,-8 5 0,-2-5 0,-1-1 0,1 3-2,-5-1 2,0 4 0,-4 2-1,0 3 1,-5 16 0,4-18 0,-4 18 0,0 0 0,0 0 1,0 0-1,8 28 2,-4-12-2,1 5 0,2 0 0,0 4 0,0-2 0,2-2 0,-2-2 0,-7-19 0,13 21 0,-13-21 0,0 0 0,0 0 0,0 0 0,0 0-10,19-1-31,-19 1 0,-10-16 0,-3 0-1</inkml:trace>
  <inkml:trace contextRef="#ctx0" brushRef="#br1" timeOffset="62103.709">110 2746 88,'2'-16'36,"-4"-1"1,2 17 1,-10-39-23,10 39-8,-5-25-3,5 25-2,-11-21 0,11 21 0,-19-23 0,19 23-1,-29-17 1,13 13-1,-5 3 1,4 6-2,-3 4 1,3 1 0,17-10-1,-29 37 0,17-14 0,3 5 1,4 2-1,3-2 0,2-2 0,2 1 0,1-4 1,-3-23-1,23 21 1,-7-20-1,2-8 1,1-5-1,2-6 0,1-6 0,-3-1 0,-1-1 0,-2 1 0,-4-1 0,-2 3-1,-2 6 1,-5 1 0,-3 16 0,5-20 0,-5 20 1,0 0-1,0 0 2,6 32-1,-1-4 1,0 4 0,2 6 1,0 1-3,2 2 0,0-3 0,0-4 0,0-6 0,-2-9 0,-7-19 0,12 18 0,-12-18 0,0 0 0,0 0-7,-2-25-33,2 25-2,-7-42 1,7 19-1</inkml:trace>
  <inkml:trace contextRef="#ctx0" brushRef="#br2" timeOffset="152724.2682">2631 1528 83,'0'0'38,"0"0"-1,-2 18 1,2-18-19,0 0-11,0 0-3,27-9-1,-27 9-1,26-2-1,-26 2 1,34-3-2,-15-1 1,2 4-1,-1-5 1,1 1-1,-5-1-1,2 3 1,-18 2-1,24-8 1,-24 8-1,0 0 0,0 0 1,0 0-1,0 0 0,0 0 0,0 0 1,0 0-1,0 0 0,0 0 0,0 0 0,-17-13 0,17 13 0,0 0 0,0 0 0,0 0 0,-18-14-1,18 14 2,0 0-1,0 0 0,-19-16 0,19 16 0,-16-10 0,16 10 0,-18-14-1,18 14 0,-25-21 0,25 21-1,-24-21 1,8 8 0,0 3-1,-2 3 1,-1 0 0,-1 3 0,1 4 1,-2 4-1,1 1 1,1 4 0,1 3-1,1 2 1,3 6 0,-1 1 0,1 1 1,0 5-1,2-1 0,1 6 1,1 1 0,4 1 0,1-3 0,3 1 0,6-6 0,6 2 0,6-8 0,9-5 0,3-6 0,8-3-1,1-6 1,5-2 0,2-5-1,-5 0 0,-2-2 0,-3 2 0,-8 0 0,-7 0 0,-19 7-1,23-9-2,-23 9-5,0 0-31,0 0-1,0 0 0,0 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47.5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31-1710 66,'0'0'37,"0"0"-2,0 0 3,0 0-16,0 0-11,0 0-5,0 0-1,0 0-1,18 14 0,-18-14-1,0 0 0,21 2 0,-21-2-1,23 1-1,-23-1 0,24-3 0,-24 3 0,27-4 0,-27 4-1,21-1 1,-21 1-1,16-4 0,-16 4 1,0 0-1,0 0 0,0 0 0,16-2 0,-16 2 0,0 0 1,0 0-1,0 0 0,0 0 0,0 0 0,0 0 0,0 0 0,0 0 0,0 0 0,0 0 0,0 0 0,0 0 1,0 0-1,0 0 0,0 0 0,0 0 1,0 0-1,0 0 0,0 0 0,0 0 0,0 0 0,0 0 0,0 0 0,11-17 0,-11 17 0,0 0 0,1-20 0,-1 20 0,-1-19 0,1 19-1,-4-16 0,4 16 1,-11-19-1,11 19 0,0 0-1,-23-18 1,23 18-1,-26-10 1,26 10 0,-30-9 0,12 5 0,2 4 0,-1-1 0,-1 2 0,2 5 1,-1-1-1,17-5 1,-32 19-1,16-5 1,2 2 0,0 2 0,3 1 0,-1 2 0,6 2 0,-1 2 0,6 1 1,4 0 0,-1 1-1,7-3 1,3-1-1,4-3 1,3-3 0,6-3 0,0-3-1,0-4 1,5-2 0,-4-2 0,-1-1-1,-2 0 1,-4-2 0,-1-2-1,-18 2 0,24-5 1,-24 5-1,16-9 0,-16 9 0,0 0-1,16-21 0,-16 21-1,0 0-1,7-24-5,9 29-23,-16-5-10,0 0 2,0 0-2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49.2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-2587-159 98,'0'0'40,"20"6"0,-20-6-1,33 0-26,-33 0-10,30-9-2,-10 5 0,1 1 1,0-1-2,-2 3 0,-3-3 2,-16 4-1,25 0 0,-25 0 0,0 0 0,18 0-1,-18 0 1,0 0-1,0 0 0,0 0 0,0 0 0,0 0 1,0 0-1,0 0 0,0 0 0,0 0 0,0 0 1,0 0-1,0 0 0,0 0 0,0 0-1,0 0 1,0 0 0,0 0 0,0 0 0,0 0 0,0 0 0,0 0 0,0 0 0,0 0 1,0 0-1,0 0 0,-13-16 0,13 16 0,0 0 0,-16-16 0,16 16 0,-14-15-1,14 15 0,-21-16 0,21 16 0,-26-13 0,10 8 0,-2 2 0,0 1 0,-1 2 0,0 3 0,-1 1 0,3 3 1,-1 0-1,18-7 1,-28 19 0,28-19 0,-22 28 1,15-5 0,0 2 0,4 1 0,-1 4 0,4 2 1,2 1 0,2 1-1,4-1 0,3-7 1,7-1-1,3-6 0,4-1 0,3-4 0,4-7 0,-1-4-1,3-4 1,-1-5-1,-1-2 2,-2-1-2,-2-2 0,-6 1 0,-3 1 0,-19 9 0,23-14 0,-23 14-2,0 0 0,0 0-3,-7-18-12,7 18-23,-16-1-1,16 1 0,-16-4 0</inkml:trace>
  <inkml:trace contextRef="#ctx0" brushRef="#br0" timeOffset="1653.6027">-1415 634 86,'0'0'37,"0"0"0,0 0 1,0 0-20,0 0-11,0 0-2,21-2-2,-21 2 0,22 2-1,-22-2 1,21 2 0,-21-2 0,19 0-1,-19 0 0,21 0-1,-21 0 0,18 3 0,-18-3-1,20 4 1,-20-4-1,15 3 0,-15-3 2,0 0-2,16 4 0,-16-4 0,0 0 0,0 0 0,0 0 0,0 0 0,6-18 0,-6 18 0,0 0 0,-2-17 0,2 17 0,0 0 0,-9-16 0,9 16 0,0 0 0,0 0 0,-14-20 0,14 20 0,0 0 0,-12-17 0,12 17 0,0 0 0,-20-20-2,20 20 1,-18-10 1,18 10-1,-21-7 0,21 7 0,-28-2 0,12 2 1,0 2-1,-1-2 0,-1 2 1,0-1-1,-1 3 1,1-1 0,1 3 0,1 1-1,-2 3 1,18-10 0,-28 28 0,14-10 0,3 1 0,0 6 0,3 1 0,1 4 1,1 4-1,5-1 1,1 2 0,3-2 0,2 1 0,6 1-1,3-10 1,4 1 0,5-10 0,5 0-1,4-11 1,1 2 1,3-9-2,-1-8 0,0 4 0,-3-8 0,-6 7-2,1-5 2,-9 7-2,-18 5 0,22-11-5,-22 11-20,0 0-13,0 0-2,0 0 2,-17-7-1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59.8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 72 37,'0'0'29,"0"0"1,0 0 0,0 0-10,-7-22-5,7 22-3,-4-16-4,4 16 0,0-16-2,0 16 0,0 0 0,0 0 0,2-18-2,-2 18 0,0 0 0,0 0-1,4 23 0,-3-5 0,1-2-1,2 6 0,-2 1-1,1 4 1,1-3-1,1 6 0,-2-2 0,3 2 0,-3-2 0,3 4-1,-3-2 1,1 3 0,1-1-1,0-2 1,0 1 0,1 1-1,-1-2 1,2 0 0,-3-1-1,1 1 1,0-2-1,-3 6 2,2-8-2,-1 6 0,-1-2 0,-2-2 0,2 0 0,-1-5 0,1 1 0,0-1 0,1-2 0,1-3 0,1 1 0,-1-1 0,-1 1 0,1-1 0,-1-1 0,-1 3 0,2-5 0,-3 5 0,-1-20 0,4 31 0,-4-31 0,5 25 0,-5-25 0,9 21 0,-9-21 0,7 18 0,-7-18 0,9 17 0,-9-17 0,7 16 0,-7-16 0,2 16 0,-2-16 0,3 16 0,-3-16 0,0 15 0,0-15 0,0 0 0,0 21 0,0-21 0,0 0 0,0 0 0,0 0 0,0 18 0,0-18 0,0 0 0,0 0 0,0 0 0,0 0 0,0 0 0,0 0 0,0 0 0,0 0 0,0 0 0,0 0 0,0 0 0,0 0-2,-1-19-6,1 19-19,0 0-14,0 0-2,0 0 2,-2-21-2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40.4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2233-1320 28,'0'0'28,"0"0"1,0 0-3,0 0-7,0 0-5,0 0-1,0 0-5,0 0 2,0 0-4,0 0 2,0 0-4,0 0 2,0 0-2,0 0 0,0 0-2,0 0 0,0 0 0,0 0-1,0 0 0,-19 4 0,19-4-1,-16 5 1,16-5 0,-18 7 0,18-7 0,-23 5 0,23-5 0,-21 7 0,21-7 0,-24 9 0,24-9 0,-23 7 0,23-7-1,-23 9 1,23-9 0,-27 7-1,27-7 1,-28 5-1,12 1 1,-2-3-1,1 2 1,-3-1 0,3-1-1,-3 3 1,3-3-1,-3 1 0,1-1 1,1-1-1,-1 2 1,1-1-1,0 1 0,-1-1 1,3 1-1,-2-1 0,3 1 1,15-4-1,-30 7 0,30-7 0,-29 7 0,29-7 1,-28 8-1,28-8 0,-25 11 0,25-11 1,-30 14-1,14-9 0,1 1 0,-1 1 1,0 1-1,-2-1 0,0 0 0,1 1 0,-3-1 0,1 0 0,-2 0 1,1 0-1,-3 1 0,0-1 0,1 0 0,-3 0 0,2 2 0,-2-2 0,2 2 1,0-2-1,0 0 0,0 0 0,2 2 0,0-2 0,0 2 0,1 0 0,-1-2 0,-2 1 0,4 3 0,-2-4 0,1 2 0,1 1 0,1-4 0,1 1 0,1 0 0,16-7 0,-25 10 1,25-10-1,-23 11 0,23-11 0,-19 7 0,19-7 0,-22 7 0,22-7 0,-21 5 0,21-5 0,-17 4 0,17-4 0,0 0 0,-16 3-1,16-3 1,0 0 1,0 0-1,0 0 0,0 0 0,0 0 0,0 0 1,0 0-1,0 0 0,0 0 0,0 0 0,0 0 0,0 0-1,0 0-1,0 0-3,16 0-16,-16 0-19,15-14-1,-15 14 1,9-21-2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14.78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-2021-336 86,'0'0'38,"0"0"-1,4 16 1,-4-16-26,0 0-6,0 0-2,0 0-1,21-16-1,-21 16 0,21-10 0,-21 10-1,21-20 0,-21 20 0,20-21 0,-20 21-1,10-22 0,-10 22 0,6-25 0,-6 25 0,-4-21 0,4 21-1,-14-19 0,14 19 0,-25-13 1,9 10-1,-1 3 1,-3 0-1,-1 3 1,0 6 0,0 2-1,0 3 1,-1 1 0,1 5 0,4 3 0,-1 1 2,2 3-1,4 4 0,-1 1 2,8 1-1,0-3 0,6-2 1,5-3 0,6-2-2,6-4 1,5-10 0,3-4-1,6-1 0,1-6 0,3-3-1,-4-1 2,-4-3-2,-3 1 0,-8-1-3,-1 7-1,-21-21-23,5 23-14,0 0 0,0 0 0,-18-17 0</inkml:trace>
  <inkml:trace contextRef="#ctx0" brushRef="#br0" timeOffset="7722.0136">-2146-244 55,'0'0'33,"19"3"-2,-19-3 1,29 4-16,-29-4-6,21-9-4,-21 9-2,23-9 0,-23 9 0,21-9-1,-21 9-1,18-12 0,-18 12 0,0 0-1,17-14-1,-17 14 1,0 0-1,20-7 0,-20 7 1,0 0 0,0 0 0,19-7 0,-19 7 0,0 0 0,0 0-1,0 0 1,18-9 0,-18 9-1,0 0 0,0 0 0,0 0 0,0 0 0,16-14-1,-16 14-3,0 0-3,0 0-31,0 0 3,0 0-2,0 0 1</inkml:trace>
  <inkml:trace contextRef="#ctx0" brushRef="#br1" timeOffset="68655.7206">145 2102 78,'0'0'33,"7"-16"2,-7 16-7,-7-16-11,7 16-6,0 0-2,5-18-2,-5 18-2,-10-17 0,10 17-1,-16-18-1,16 18-1,-27-14 0,8 9-1,1 1 1,-3 3-2,0 2 1,-4 3-1,2 3 0,-1 3 0,4 6 0,1 2-1,3 5 2,0 0-2,5 3 1,3 0-1,6 2 2,2-5-2,5-2 2,4-5-1,7-5 1,3-8-1,4-3 1,0-7-1,5-2 0,-1-5 1,-1 0-1,-3-3 0,-3-3 0,-4 5 0,-16 15 0,26-30 0,-26 30 0,9-21 0,-9 21 0,0 0 0,3-16-1,-3 16 1,0 0 1,0 0-1,0 0 1,6 19 0,-6-19-1,10 26 2,-1-8-1,0 1 0,3 2 1,-1-3 0,0 1-2,-11-19 0,19 28 0,-19-28 0,14 18 0,-14-18 0,0 0 0,0 0 0,0 0 0,0 0 0,0 0-6,0 0-18,0 0-15,0 0-3,-9-18 2,9 18-2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55.67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-183 676 25,'0'0'26,"0"0"-1,0 0 3,0 0-9,19 8-7,-19-8-3,0 0 0,0 0-2,0 0 3,0 0-2,0 0 0,0 0-1,0 0-1,0 0-2,0 0 0,0 0-1,0 0-1,-10-16 0,10 16-1,0 0 0,0 0 1,0 0-1,-16-11 0,16 11 0,0 0 0,-16-9-1,16 9 1,0 0 0,0 0-1,-20-12 0,20 12 1,0 0-1,-17-12 0,17 12 0,0 0 0,-20-18 1,20 18-1,-16-12 0,16 12 0,-17-12 0,17 12 0,-18-11 1,18 11-1,-16-10 0,16 10 0,-16-13 0,16 13 0,-16-10 0,16 10 0,-17-11 0,17 11 0,-21-12 1,21 12-1,-23-14 0,23 14 0,-25-16 0,25 16 0,-26-16 0,26 16 0,-27-19 1,27 19-1,-26-18 0,26 18 0,-25-17 0,25 17 1,-23-18-1,23 18 0,-25-17 1,25 17-1,-21-16 1,21 16-1,-23-18 0,23 18 1,-21-17-1,21 17 0,-23-18 1,23 18-1,-23-12 0,23 12 0,-27-14 0,27 14 1,-30-13-1,15 6 0,-1 0 0,0 0 0,-2-3 0,1-1 0,-1 2 0,-2-1 0,1-1 0,1 1 0,-1-1 0,0-1 0,1 3 0,2 0 0,0 1 0,0 1 0,16 7 0,-28-18 0,28 18 0,-28-16 0,28 16 0,-30-16 0,30 16 1,-25-15-1,25 15 0,-28-15 0,28 15 0,-27-17 0,27 17 0,-26-16 0,26 16 0,-30-16 0,30 16 0,-28-17 0,28 17 0,-27-18 0,27 18 0,-28-16 0,28 16 0,-25-17 0,25 17 0,-25-13 0,25 13 0,-21-12 0,21 12 1,-17-9-1,17 9 0,0 0 0,-18-8 1,18 8-1,0 0 0,0 0 0,0 0 1,0 0-1,0 0 0,0 0 0,0 0 0,0 0 0,-11-16 0,11 16 0,0 0-1,0 0-3,0 0-7,0 0-27,23-13-2,-23 13 2,0 0-3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9:50.694"/>
    </inkml:context>
    <inkml:brush xml:id="br0">
      <inkml:brushProperty name="width" value="0.04667" units="cm"/>
      <inkml:brushProperty name="height" value="0.04667" units="cm"/>
      <inkml:brushProperty name="color" value="#ED1C24"/>
    </inkml:brush>
  </inkml:definitions>
  <inkml:trace contextRef="#ctx0" brushRef="#br0">-256 683 255,'6'6'0,"-6"-6"0,0 0 0,12 16 0,-12-16 0,0 0 0,0 0 0,0 0 0,16 17 0,-16-17 0,0 0 0,0 0 0,0 0 0,0 0 0,0 0 0,0 0 0,0 0 0,0 0 0,0 0 0,0 0 0,0 0 0,0 0 0,0 0 0,0 0 0,0 0-28,0 0-13,0 0-2,0 0 1,-19-17-1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1:03.1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48,'0'0'27,"0"0"2,0 0-5,0 0-9,0 0-5,0 0 0,0 0-1,0 0 0,0 0-1,0 0-1,0 0 0,0 0-1,0 0-1,0 0-1,0 0 0,0 0-2,0 0 0,11 18 1,-11-18-2,0 0 1,0 23-1,0-23 1,0 19-1,0-19 0,2 21 0,-2-21 0,2 23 0,-2-23 0,1 30 0,1-11-1,-2 1 1,0-1-1,0 2 1,2 0 0,0-2-1,-1 4 1,1-2-1,2-3 1,-3 3-1,3 0 1,0 2-1,-1 0 0,-1 0 1,1 1-1,-1-1 1,2 2-1,-1-4 0,-1 0 1,0 0-1,-1-2 1,3 1-1,-2-3 0,1 4 1,-1-1-1,2-1 0,-3 4 2,3-4-2,-1 4 0,-1-2 0,0 5 0,-2-5 0,3 2 0,-3 2 0,2-4 0,-2 2 0,2-2 0,0 0 0,0-3 0,-1 1 0,-1-2 0,4 3 0,-2-3 0,-1 1 0,1-1 0,0 3 0,0-4 0,-2-1 0,0-15 0,0 25 0,0-25 0,0 18 0,0-18 0,0 0 0,0 21 0,0-21 0,-2 15 0,2-15 0,0 0 0,3 18 0,-3-18 0,0 0 0,0 0 0,0 0 0,0 0 0,0 0 0,0 0 0,-1-18 0,1 18 0,0 0 0,-7-19-6,7 19-4,0 0-17,0 0-12,-11-19-2,11 19 2,0-21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6:06.092"/>
    </inkml:context>
    <inkml:brush xml:id="br0">
      <inkml:brushProperty name="width" value="0.26667" units="cm"/>
      <inkml:brushProperty name="height" value="0.53333" units="cm"/>
      <inkml:brushProperty name="color" value="#7EC2D3"/>
      <inkml:brushProperty name="tip" value="rectangle"/>
      <inkml:brushProperty name="rasterOp" value="maskPen"/>
      <inkml:brushProperty name="fitToCurve" value="1"/>
    </inkml:brush>
  </inkml:definitions>
  <inkml:trace contextRef="#ctx0" brushRef="#br0">0 129 51,'0'0'32,"0"0"2,0 0-2,0 0-7,0 0-14,0 0-3,0 0-2,0 0-1,18-4-1,-18 4 1,0 0-1,0 0 0,19-7-1,-19 7 0,0 0 0,0 0-1,21-7 0,-21 7-1,0 0 0,21-5 1,-21 5-1,18-2 0,-18 2-1,27-3 1,-27 3 0,30-2-1,-13 0 1,3-1 0,-3 0-1,3 1 1,1 2-1,0-2 1,0 2 0,-1-1 0,-1 1 0,1 0-1,1 0 1,-4 0-1,1-2 1,0 2-1,1-2 1,-1 0-1,1 1 1,2-1-1,1 0 0,-1 0 2,0 1-2,0-1 0,2 2 0,-2-2 0,0 2 0,2 0 0,2 0 0,-2-2 0,3 2 0,1 0 0,1 0 0,-3-2 0,1 2 0,-1 0 0,0 0 0,0 0 0,-4 0 0,0 0 0,2 0 0,2 0 0,-1-1 0,1-1 0,0 2 0,-1-2 0,-1 2 0,-1 0 0,-1 0 0,0 2 0,-3 0 0,1-1 0,-1 1 0,1 0 0,2 0 0,-1-2 0,1 2 0,2-2 0,3 0 0,-5 1 0,4 1 0,0-2 0,0 4 0,-3-3 0,3 3 0,-2-2 0,-2-1 0,4 1 0,-2 0 0,0-2 0,2 3 0,-2-3 0,0 0 0,1 1 0,-1 1 0,2 0 0,0 0 0,-2-1 0,3 1 0,-1 0 0,-1 0 0,3-2 0,-1 0 0,1 0 0,3 0 0,-2-2 0,2 2 0,-2-2 0,4 0 0,-4 1 0,-1 1 0,-1 0 0,-1 0 0,-2 0 0,0 0 0,2 0 0,-2 0 0,3 0 0,1-2 0,-1 0 0,2 0 0,1 1 0,0-2 0,-5 1 0,5 0 0,-3 2 0,-1 0 0,-1-1 0,3 1 0,-2 0 0,-1-2 0,5 0 0,-3 0 0,1 1 0,1-1 0,0 2 0,0-2 0,-1 0 0,-3 4 0,-1-2 0,0 2 0,-1-2 0,0 2 0,1-2 0,-1 0 0,-1 0 0,4-2 0,-3 2 0,5 0 0,-2-2 0,-2 0 0,1 2 0,1 0 0,2 0 0,-3 0 0,1 0 0,0-1 0,-1 1 0,3 0 0,-2-2 0,-1 0 0,3 2 0,-3-2 0,1 0 0,0 2 0,0 0 0,-2 0 0,-1 0 0,3-1 0,-5 1 0,4-2 0,-1 0 0,2 0 0,0 1 0,-1-3 0,1 1 0,0 1 0,1 0 0,-3 0 0,-2 1 0,4 1 0,-4-2 0,1 0 0,0 2 0,0-2 0,-1 2 0,4 0 0,-3-1 0,5-1 0,-1-1 0,3 3 0,-3-2 0,4 1 0,-2-3 0,1 2 0,1 2 0,-2-1 0,-2-1 0,3-2 0,-3 4 0,-1 0 0,-2 0 0,0 0 0,0 0 0,-2 2 0,0 0 0,-2-2 0,3 2 0,-1-2 0,0 0 0,0 0 0,2 0 0,-2 0 0,0-2 0,4 0 0,-7 0 0,3 1 0,-2-1 0,-1 0 0,-2-2 0,2 3 0,-18 1 0,24-2 0,-24 2 0,23-4 0,-23 4 0,20 0 0,-20 0 0,19 0 0,-19 0 0,18 2 0,-18-2 0,0 0 0,19 0 0,-19 0 0,0 0 0,0 0 0,0 0 0,0 0 0,0 0 0,0 0 0,0 0 0,0 0 0,0 0 0,0 0 0,0 0 0,0 0 0,0 0 0,0 0 0,-9 28-20,9-28-20,0 0-3,-28 0 2,28 0-2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1:07.7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72 1336 12,'0'0'17,"0"0"0,0 0-3,0 0-2,0 0-2,0 0-1,-11 16-2,11-16 2,0 0-1,0 0 0,0 0-1,0 0 1,0 0 0,-16-1 0,16 1-1,0 0 0,0 0 0,0 0-2,0 0 0,0 0 0,0 0-1,0 0-1,0 0 1,0 0 0,0 0-1,0 0 0,0 0 1,0 0-1,0 0 0,0 0 0,0 0 0,0 0-1,0 0 1,0 0-1,0 0-1,0 0 0,-1-20 0,1 20 0,0-19 0,0 19 0,3-25-1,-3 25 1,2-28-1,-2 28 1,2-30 0,-2 9-1,1 2 0,-2-2-1,1 1 0,0-1 0,0 2 0,0-2-1,0 2 1,0 1 0,1 2 1,1 0 0,-2-1 0,2-1 0,0 1 0,-1-3 0,1 3 0,-2-3 0,0 1 0,2 0 0,-2-1 0,-2 1 0,2 2 0,-2-5 0,2 5 0,0-2 0,-1-1 0,1-1 1,0 0-2,0 0 2,1 0-2,-1 0 2,0 0-1,0 3 0,0 1 0,-1 1 0,-1 0 0,2 16 0,-5-30 0,5 30 0,-4-28 0,1 12 0,3-1 0,-2-1 0,4 0 0,-2 1 0,1 1-1,1 0 1,-2 16 0,4-28 0,-4 28 0,1-19 0,-1 19 0,2-18 0,-2 18 0,0 0 0,0-21 0,0 21 0,-2-17 0,2 17 0,0 0 0,-3-22 0,3 22 0,0 0 0,-4-19 0,4 19 0,0 0 0,-7-16 0,7 16 0,0 0 0,-5-19 0,5 19 0,-4-16 0,4 16 0,-3-17 0,3 17 0,0 0 0,-4-21 0,4 21 0,0 0 0,-3-16 0,3 16 0,0 0 0,-5-16 0,5 16 0,0 0 0,-6-19 0,6 19 0,0 0 0,-3-18 0,3 18 0,0 0 0,-2-16 0,2 16 0,0 0 1,0-19-1,0 19 1,-2-16 0,2 16 0,0 0-1,-2-16 1,2 16-1,0 0 0,0 0 0,0 0-1,0 0 1,0 0 0,0 0 0,0 0 0,0 0-1,0 0 0,0 0-1,0 0-4,13 28-10,-13-28-23,0 0-1,0 0 1,23 21-2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00.29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2202 67 21,'17'-4'26,"-17"4"0,0 0 3,0 0-8,13-17-5,2 20-2,-15-3-2,0 0-1,15-21-3,-15 21 0,17-7-2,-17 7 0,20-9-1,-20 9-1,19-7 0,-19 7-1,0 0 0,19-5 0,-19 5-1,0 0 1,0 0-1,0 0-1,0 0 1,-19 19-1,19-19 0,0 0-1,-18 11 1,18-11 0,0 0 0,-17 5-1,17-5 1,-16 2 0,16-2-1,-16 3 1,16-3-1,-18 6 0,18-6 0,-23 7 1,23-7-1,-24 8 0,8-2 1,16-6-1,-28 10 0,12-3 1,0-1-1,-2-1 1,0-2-1,-1 3 0,0-1 1,-1 0-1,1 0 0,-1 1 0,-1-1 0,4 0 1,-3 2-1,2-1 0,1 1 0,1-2 0,-2 2 0,2 0 0,0 2 0,-1-4 0,-4 2 0,1 2 0,-1-4 0,0 2 0,0 0 0,-2 0 0,3-3 0,1 1 0,3 0 0,0-5 0,16 0 1,-30 6-1,30-6 0,-28 5 0,12 0 0,-2-1 0,2-3 0,-1 8 0,-4-5 0,1 4 0,-1-2 0,-2 4 0,0-5 0,2 6 1,-4-2-1,1 0 0,-1 1 0,4-1 0,-4 0 0,6-2 0,-1 2 0,1-4 0,19-5 0,-29 12 0,29-12 0,-28 11 0,28-11 0,-28 10 1,10-5-1,2 2 0,-1-1 0,-3-3 0,1 3 0,1-1 0,1-2 0,-1 3 0,2-1 0,-3 0 0,3 2 0,-4-2 0,4 2 0,-1-1 0,-1-1 2,2 2-2,0-2 0,1-1 0,-1-1-2,0 3 2,0-1 0,-2 0 0,-1 0 0,1 1 0,-5 1 0,4-2 0,-2 4 0,3-4 0,0 0 0,2-1 0,16-4 0,-26 9 0,26-9 0,-23 7 0,23-7 0,-27 7 0,12-2 0,-1 0 0,16-5 0,-30 11 0,30-11 0,-27 9 0,27-9 0,-21 7 0,21-7 0,0 0 0,-18 7 0,18-7 0,0 0 0,0 0 0,0 0 0,0 0 0,0 0 2,0 0-2,0 0 0,0 0 0,22-13 0,-22 13 0,24-10 0,-24 10 0,30-11 0,-12 4 0,1 0 0,1 0 0,3 0 0,3 0 0,1 0 0,3 2 0,-2-2 0,0 1 0,2 1 0,0-2 0,0 2 0,-2-2 0,2-2 0,0 2 0,0 0 0,2-2 0,0 2 0,3-2 0,-3 1 0,0 2 0,-4 1 0,4 0 0,-2-2 0,2 2 0,-1-1 0,1-1 0,2 0 0,-1 0 0,3-2 0,-1-1 0,-2 1 0,-1 0 0,-2-1 0,-2 3 0,-1 0 0,-1 0 0,1 0 0,-1 1 0,1-2 0,3 1 0,-2 1 0,4-1 0,-4 2 0,2-2 0,-2 5 0,2-3 0,-1 3 0,-5-3 0,-1 1 0,2 1 0,0-4 0,-1 5 0,3-7 0,-2 6 0,-2-4 0,3 3 0,-3-3 0,3 4 0,-3-3 0,-3 3 0,1-1 0,-3 3 0,-1-3 0,-1 1 0,0-1 0,-16 4 0,27-7 0,-12 4 0,-15 3 0,25-11 0,-25 11 0,25-7 0,-25 7 0,28-7 0,-28 7 0,25-4 0,-25 4 0,25-3 0,-25 3 0,19-2 0,-19 2 0,0 0 0,18-2 0,-18 2 0,0 0 0,0 0 0,0 0 0,0 0 0,0 0 0,0 0 0,0 0 0,0 0 0,0 0 0,0 0 0,-23 2 0,23-2 0,-20 4 0,20-4 0,-30 5 0,11 0 0,-1-1 0,-3 3 0,-3-2 0,-4 4 0,-2-2 0,-3 0 0,0 0 0,-2-4 0,-4 6 0,0-5 0,2 3 0,-3-4 0,0 4 0,1-3 0,-3 5 0,2-4 0,3-2 0,5 3 0,4-1 0,6-2 0,8-1 0,16-2 0,0 0 0,0 0 0,17-12 0,8 7 0,3-6 0,8 2 0,2-7 0,7 4 0,0-2 0,0-2 0,0-1 0,3-4 0,-2 1 0,-2 1 0,-1 1 0,-3-1 0,-3 3 0,-5 2 0,-7 4 0,-6 3 0,-19 7 0,25-7 0,-25 7 0,0 0 0,0 0 0,-23 22 0,7-13 0,-5 5 0,-4 0 0,-5 2 0,-3 0 0,-5 2 0,-2-3 0,3 3 0,-4 0 0,6-6 0,1 2 0,8-4 0,5-1 0,5-4 0,16-5 0,0 0 0,0 0 0,0 0 0,0 0 0,16 2 0,3-7 0,2-2 0,6-2 0,5 0 0,3-3 0,4 0 0,0-1 0,-6 1 0,-3 0 0,-3 3 0,-5 4 0,-22 5 0,16-2 0,-16 2 0,-19 18 0,-2-3 0,-6 1 0,-6 4 0,-8-1 0,4 2 0,-4-2 0,6-3 0,5-5 0,7-1 0,7-3 0,16-7 0,0 0 0,0 0 0,0 0 0,34-14 0,-9 7 0,3-5 0,4 3 0,3 0 0,-2 2 0,-3 4 0,-1-4 0,-6 3 0,-2 1 0,-21 3 0,26-4 0,-26 4 0,0 0 0,20-10 0,-20 10 0,0 0 0,0 0 0,14-20 0,-14 20 0,0 0 0,19-12 0,-19 12 0,0 0 0,18-7 0,-18 7 0,0 0 0,0 0 0,0 0 0,0 0 0,0 0 0,0 0 0,16-14 0,-16 14 0,0 0 0,12-19 0,-12 19 0,9-16 0,-9 16 0,0 0 0,7-18 0,-7 18 0,0 0 0,7-17 0,-7 17 0,0 0 0,12-21 0,-12 21 0,13-18 0,-13 18 0,10-16 0,-10 16 0,0 0 0,7-17 0,-7 17 0,0 0 0,0 0 0,0 0 0,0 0 0,0 0 0,0 0 0,0 0 0,0 0 0,-1-18 0,1 18 0,0 0 0,0 0 0,0 0 0,0 0 0,0 0 0,0 0 0,0 0 0,-16 4 0,16-4 0,0 0 0,-18 12 0,18-12 0,0 0 0,-16 9 0,16-9 0,0 0 0,-19 3 0,19-3 0,-20 7 0,20-7 0,-30 11 0,13-6 0,-4 4 0,1-2 0,-3 2 0,0-2 0,-1 0 0,1 1 0,-2-1 0,-2 2 0,3-2 0,-5 2 0,3-2 0,0 2 0,-3 1 0,3-1 0,-2 3 0,1-3 0,-1 2 0,3-2 0,-3 1 0,1-3 0,3 4 0,1-4 0,0 3 0,2-4 0,1 1 0,-1 0 0,2-2 0,1 4 0,-1-4 0,-3 2 0,3-4 0,-2 6 0,0-2 0,-1 4 0,1-2 0,-2-1 0,0 3 0,-1-2 0,-5 1 0,3 1 0,-2-1 0,-2-1 0,1 0 0,-1 0 0,0 1 0,2-1 0,-2 0 0,0 1 0,2-1 0,0 0 0,-2 2 0,3-3 0,-1 1 0,1 0 0,1 1 0,1-3 0,1 2 0,-1 0 0,0 0 0,-1 1 0,1-1 0,0-2 0,-3 0 0,0 0 0,1 0 0,1-1 0,1-1 0,-1-2 0,1 3 0,0-1 0,4 0 0,-2 0 0,0 2 0,0-1 0,2-1 0,-2 0 0,2 0 0,3-1 0,-1 0 0,3-3 0,16-1 0,-27 6 0,27-6 0,-23 1 0,23-1 0,-17 0 0,17 0 0,0 0 0,-18 0 0,18 0 0,0 0 0,0 0 0,0 0 0,20-12 0,-20 12 0,31-11 0,-11 4 0,1 0 0,2 2 0,3-2 0,-1 0 0,3 2 0,-1 0 0,3-2 0,2-1 0,5 0 0,3-1 0,3-2 0,-1 1 0,2-1 0,0 1 0,-1 1 0,-3-2 0,-3 3 0,-3 2 0,1-1 0,-1 0 0,1 0 0,-2 0 0,6-3 0,2 1 0,3-2 0,2-3 0,2 0 0,-1 0 0,3-2 0,-1-1 0,-3 1 0,0 2 0,-6-2 0,-1 4 0,-3 0 0,-5 4 0,3 0 0,-4 2 0,0 1 0,0 0 0,2-2 0,-2 2 0,0-2 0,2 0 0,-2 3 0,-2-3 0,0 2 0,-2-2 0,1 5 0,-2-3 0,-2 5 0,0-4 0,0 1 0,-1 1 0,-2 0 0,1 0 0,-3 1 0,-1-1 0,-17 2 0,27-4 0,-27 4 0,21-3 0,-21 3 0,19-5 0,-19 5 0,0 0 0,20-4 0,-20 4 0,0 0 0,0 0 0,0 0 0,0 0 0,0 0 0,0 0 0,0 0 0,0 0 0,0 0 0,0 0 0,0 0 0,-5 19 0,5-19 0,-18 11 0,18-11 0,-25 9 0,8-6 0,-5 4 0,-1-1 0,-8 2 0,-1 1 0,-5-2 0,-2 5 0,0-3 0,-1 3 0,2-4 0,5 2 0,1-1 0,6 0 0,-3-1 0,8-1 0,0 2 0,5-2 0,-1 0 0,-1 0 0,0-1 0,-1-1 0,1 2 0,-5-2 0,2 0 0,-4 2 0,1 0 0,-3-1 0,-1 1 0,3 0 0,-1 0 0,1-2 0,2 2 0,2 0 0,1-2 0,5 2 0,15-7 0,-27 11 0,27-11 0,-25 11 0,25-11 0,-21 7 0,21-7 0,-28 8 0,12-2 0,0-3 0,-1 2 0,-3-1 0,2-1 0,-3 1 0,4-1 0,-1 1 0,-1-2 0,1 0 0,-2 1 0,1 1 0,-4-3 0,2 1 0,0 0 0,-2 1 0,0-1 0,2 2 0,-1-1 0,3-1 0,1 0 0,3 1 0,-1-1 0,16-2 0,-27 3 0,27-3 0,-23 6 0,23-6 0,-26 3 0,26-3 0,-30 5 0,12-1 0,-3-2 0,-2 1 0,0 3 0,0-3 0,0 2 0,0 1 0,0-3 0,-2 1 0,4 1 0,0-2 0,0 3 0,2-3 0,-3 4 0,1-3 0,0 1 0,3 2 0,-1-2 0,3 1 0,-2-1 0,1-2 0,1 1 0,0-1 0,0-1 0,16-2 0,-30 5 0,30-5 0,-28 2 0,28-2 0,-30 5 0,30-5 0,-30 6 0,12-3 0,0 1 0,1-1 0,1 3 0,16-6 0,-25 5 0,25-5 0,-16 3 0,16-3 0,0 0 0,0 0 0,0 0 0,0 0 0,0 0 0,0 0 0,16 0 0,2-1 0,3-3 0,9-1 0,4-2 0,6-2 0,6-2 0,2 1 0,1-1 0,-3 1 0,-4-1 0,-3 2 0,-2-1 0,0 1 0,-1 2 0,1-2 0,-2 2 0,2-1 0,4-1 0,3-2 0,0 1 0,0-3 0,0 1 0,2 0 0,0-2 0,-2 1 0,0-1 0,2 0 0,0 0 0,0 0 0,3-2 0,-1 1 0,0-1 0,-1 2 0,-2 0 0,-5 5 0,-5 0 0,-6 4 0,-3-1 0,-5 5 0,-3 1 0,-2 0 0,2 0 0,-1-4 0,-1 2 0,5-1 0,-3-2 0,3-1 0,-1-1 0,-3 2 0,1-2 0,-18 7 0,30-10 0,-30 10 0,21-9 0,-21 9 0,19-7 0,-19 7 0,0 0 0,0 0 0,16 1 0,-16-1 0,0 0 0,0 0 0,-16 13 0,16-13 0,-19 12 0,19-12 0,-35 14 0,14-3 0,-6-1 0,-3 3 0,-2-1 0,-5 0 0,0 0 0,-3-1 0,2 1 0,-2-1 0,-2-1 0,1-1 0,-1 0 0,4-4 0,5 2 0,6-2 0,8-1 0,19-4 0,0 0 0,0 0 0,19-14 0,8 3 0,5-1 0,5-2 0,2-2 0,1 0 0,1-1 0,-2 3 0,-1-4 0,1 4 0,0 0 0,2 0 0,-4 3 0,0-1 0,-2 3 0,0-1 0,-1 5 0,-4-4 0,-2 4 0,2-2 0,-5-1 0,3 3 0,-5-2 0,2 2 0,0-4 0,-2 2 0,0 2 0,-1-2 0,0 2 0,-5-3 0,6 3 0,-5-2 0,0 4 0,-1-3 0,-1 1 0,-16 5 0,21-7 0,-21 7 0,0 0 0,16 0 0,-16 0 0,0 0 0,0 0 0,-21 14 0,21-14-5,-18 4-12,32 11-9,-14-15-14,0 0-1,0 0 1,27-8-1</inkml:trace>
  <inkml:trace contextRef="#ctx0" brushRef="#br0" timeOffset="-6988.8123">2316 21 14,'0'0'17,"0"0"-1,0 0-3,0 0-7,0 0-3,0 0 0,16 0 1,-16 0 2,0 0 3,0 0-1,0 0 1,0 0 0,0 0-1,0 0-2,0 0-1,0 0-2,16 0-2,-16 0 0,0 0 0,0 0 1,0 0 2,0 0 0,0 0 0,0 0 1,0 0 0,16-3 0,-16 3-2,0 0 0,0 0-1,0 0-1,18-13 1,-18 13 0,0 0 1,0 0 0,0 0 1,19-3-1,-19 3 1,0 0 0,0 0-1,0 0 0,0 0-2,0 0 1,0 0 0,0 0-1,-16 12 1,16-12-1,0 0 1,0 0-1,0 0 0,0 0 0,0 0 1,0 0-1,-19 2 0,19-2 0,0 0-1,0 0 1,-18 7 0,18-7 0,0 0-1,0 0 1,-18 5-1,18-5 1,0 0 0,-19 7-1,19-7 1,-18 5-1,18-5 1,-19 6-1,19-6 0,-20 7 1,20-7 0,-15 5-1,15-5 1,0 0-1,0 0 1,0 0-1,0 0 1,0 0-1,-18 11 0,18-11 0,0 0 1,0 0-1,0 0 1,-18 7-1,18-7 0,0 0 1,-19 8-1,19-8 0,0 0 0,-23 9 1,23-9-1,-18 7 0,18-7 0,-21 7 1,21-7-1,-21 7 0,21-7 0,-21 5 0,21-5 0,-20 6 1,20-6-1,-21 3 0,21-3 0,-19 6 1,19-6-1,-23 7 0,23-7 0,-21 7 0,21-7 0,-23 10 1,23-10-1,-23 9 0,23-9 0,-25 9 0,25-9 0,-28 8 0,28-8 0,-28 11 0,28-11 1,-27 11-1,27-11 0,-23 10 0,23-10 0,-19 9 0,19-9 0,-20 7 0,20-7 0,-17 5 0,17-5-1,-22 5 2,22-5-1,-23 4-1,23-4 1,-17 4 0,17-4 0,-21 7 0,21-7 1,-18 7-2,18-7 1,-19 8 1,19-8-1,0 0 0,-20 7 0,20-7 0,0 0 0,0 0 0,0 0 0,0 0 0,0 0-1,0 0 0,0 0 0,0 0-2,0 0-4,9-19-13,-9 19-19,19-3-1,-1 1 1,-18 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47.32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3672-1026 85,'0'0'37,"0"0"0,0 0 1,18 2-23,-18-2-8,15-13-3,-15 13 0,30-14-2,-12 4 1,5-1-2,-2 1 1,-1 1-2,1 0-2,-12-12-19,8 17-17,-17 4-2,14-15 0,-14 15 0</inkml:trace>
  <inkml:trace contextRef="#ctx0" brushRef="#br0" timeOffset="-390.0007">3723-1017 82,'0'0'37,"0"0"1,16-6-1,-16 6-22,0 0-8,0 0-2,-2 20-1,2-20-1,2 30 0,-6-11-1,6 2 1,-4-4-1,1 5-1,-1-3 0,0-2 0,2-17 0,-2 25 0,2-25-1,0 0 0,0 18 0,0-18 0,0 0 1,0 0-1,0 0 0,0 0 0,18-16 0,-18 16 0,0 0 1,16-19-1,-16 19-1,0 0 1,19-11 0,-19 11 0,20-2 0,-20 2 0,25 2 0,-25-2 0,26 7 0,-26-7 0,28 16 0,-28-16 0,27 21 0,-27-21-1,23 26 1,-23-26 0,17 28 0,-8-12 0,-9-16 0,4 28 0,-4-28 0,-4 25 0,4-25 0,-14 23 1,14-23-1,-23 19 0,23-19 0,-32 16 0,16-11-1,-5-3-1,5 5-1,-7-14-4,23 7-11,-26 3-22,26-3-1,-28-14 2,28 14-1</inkml:trace>
  <inkml:trace contextRef="#ctx0" brushRef="#br0" timeOffset="-3385.2059">6606-1980 61,'0'0'37,"-4"-25"-1,4 25 2,-7-23-16,7 23-10,0 0-4,0 0-1,0 0-2,18 27-1,-18-27-1,5 33 0,-5-12 0,4 11 0,-3 3 0,3 5-1,-4 1 0,5 1-1,-3 2 1,3-2-1,-3-3 1,2-6-2,-3-5 0,3-7 0,-2-3 0,-2-18 0,3 16 0,-3-16-3,0 0 0,-3-16-6,18 5-31,-23-6-2,8 17 1,-7-39-2</inkml:trace>
  <inkml:trace contextRef="#ctx0" brushRef="#br0" timeOffset="-3728.4065">6556-2045 97,'0'0'38,"0"0"0,0 0-4,0 0-25,0 0-3,0 0-2,9 19-2,-9-19 1,-3 26-1,1-6 0,-3-1 0,-3 6 0,1-3 0,-3 5-1,1-1 0,0-3 0,-1 0 0,1-6-1,0-1 0,9-16 1,-11 21-1,11-21 0,0 0 0,0 0 0,0 0 0,0 0 1,0 0-1,16-1 0,-16 1 0,20-13 0,-20 13 1,28-12-1,-12 5 0,0 2 0,0 1-1,1 1 2,-17 3-1,28-2-1,-28 2 1,22 2-2,-22-2 1,0 0-2,17 10-3,-17-10-3,0 0-11,0 0-21,0 0 2,0 0 0,0 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1:16.5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17 33 63,'0'0'36,"-5"-16"-2,5 16 1,-14-19-16,14 19-7,0 0-4,0 0-1,0 0-2,11 19 0,-11-19-2,3 28 1,-1-12-1,3 7 0,-3 0-1,3 1-1,-1 1 2,-1 7-2,1-4 0,3 2 0,-4 0 0,3 1-1,-3 1 1,3 3 0,-1-3-1,0-1 1,-1 3 0,1-1 0,-1 0 0,-1 3-1,2-3 2,1 2-2,-1-3 0,2 1 0,-2-1 0,1 1 0,-1-3 0,2 0 0,-4-2 0,1 2 0,0-2 0,-1-3 0,1 1 0,-3-5 0,3 0 0,-2 0 0,1 0 0,-1-1 0,0-1 0,0 0 0,-1-1 0,1 1 0,0-1 0,0-2 0,-1-1 0,-1-15 0,4 28 0,-4-28 0,3 25 0,-3-25 0,4 19 0,-4-19 0,2 18 0,-2-18 0,0 0 0,1 18 0,-1-18 0,0 0 0,0 0 0,2 15 0,-2-15 0,0 0 0,0 0 0,0 0 0,0 16 0,0-16 0,0 0 0,0 0 0,0 0 0,0 0 0,0 0 0,0 0 0,0 0 0,0 0 0,0-16 0,-5-7-7,5 23-35,5-28-1,-5 28-1,-7-40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7:30.66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-2542 659 56,'0'0'31,"16"-5"-1,-16 5-5,0 0-8,35-3-1,-35 3-6,26-11-1,-26 11-2,34-11 0,-34 11-2,37-7 0,-19 2-1,6 3 0,-3-3-1,8 3-1,-1-1 0,6-1-1,-1-3 1,6 0-1,1-2-1,3 1 1,1-1 0,-2-2-1,2 1 1,-1-1-1,-1-1 1,-3 1-1,2-1 0,1 0 0,2-2 1,2 1-1,-2-2 0,4 1 0,-2 0 0,1 0 1,1-1-1,-4 5 0,0-2 1,0 1-1,1 1 0,-3 2 1,0-2-1,1 1 0,-1-1 1,-1 1 0,1-3-1,0-1 1,-1 1-1,1-2 1,-1 3-1,-2-3 0,1 4 0,-3-3 0,0 3 1,1-2-2,-1 1 1,1 1 1,0-5-1,0 5 0,1-4 0,2 0 0,-2 0 0,-2 1 1,0 1-1,0 0 0,2 0 0,-2 1 0,2 0 0,-2 3 0,-2-1 0,0-2 0,1 4 0,1 0 0,-6 0 0,1 0 0,-2 4 0,-3-3 0,-4 3 0,-4 1 0,-19 2 0,25-3 0,-25 3 0,0 0 0,0 0 0,0 0 1,0 0-1,0 0 0,16 0 0,-16 0 0,0 0 0,0 0 1,0 0-1,0 0 0,0 0 0,0 0 0,0 0 0,0 0 0,0 0 0,0 0-1,0 0-1,0 0-4,7 19-17,-7-19-16,0 0-1,0 0 0,0 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1:19.4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57,'0'0'34,"0"0"0,0 0 0,0 0-14,0 0-7,0 0-4,0 0-2,0 0-1,0 0-1,0 0-1,10 19 0,-10-19 0,6 26-1,-3-8 0,-3-2-1,4 5 0,-2-2 0,1 1 0,1-1-1,1 5 0,-2-1 0,1 4 0,0 1 0,-1 2 0,1 0 0,-1 5-1,-1 2 1,0-2 1,1 3-2,1-1 0,-3 0 0,3-2 0,0 2 0,1-2 0,-3 1 0,1-3 0,1 0 0,-3 2 0,1 1 0,2-1 0,-4-2 0,1-1 0,-1-1 0,2-1 0,-2-2 0,0-5 0,2-2 0,-2 0 0,2 0 0,0-1 0,-1-1 0,1 0 0,0-1 0,0 0 0,-2-18 0,3 28 0,-3-28 0,4 24 0,-4-24 0,1 23 0,-1-23 0,4 25 0,-2-9 0,-2 1 0,0-1 0,0 2 0,1-3 0,-1 1 0,0-16 0,0 23 0,0-23 0,0 0 0,0 18 0,0-18 0,0 0 0,0 0 0,0 0 0,-1 17 0,1-17 0,0 0 0,0 0 0,-2 19 0,2-19 0,0 0 0,0 0 0,0 0 0,0 0 0,0 0 0,-4 16 0,4-16 0,0 0 0,0 0 0,0 0 0,0 0 0,0 0 0,0 0 0,0 0 0,0 0 0,0 0 0,0 0 0,0 0 0,0 0 0,0 0 0,0 0 0,0-16 0,-14-10-32,14 26-10,-1-37-1,1 21 0,-9-12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33.47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-686 754 70,'0'0'35,"3"-16"-1,-3 16 0,-5-19-17,5 19-5,0 0-4,0 0-1,0 0-2,16-7 0,-16 7-1,0 0-1,0 0 1,3 24-1,-3-24 0,4 30 0,-4-12-1,3 8 0,-1 0 0,2 3 0,-1-3-2,1 2 0,-1-5 0,1 0 0,-1-4 0,-3-19 0,7 21 0,-7-21 0,0 0 0,0 0 0,16-7 0,-16 7 0,11-16-7,-13-5-33,2 21-1,2-35 0,0 19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13.57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175-815 66,'0'0'36,"0"0"0,11 15 1,-11-15-19,0 0-9,0 0-2,21-3-2,-21 3-1,16-2 0,-16 2-1,19-7 0,-19 7-1,20-12 0,-20 12 0,21-16-1,-21 16 0,19-14 0,-19 14 0,18-18-1,-18 18 1,14-21-1,-14 21 0,7-23 0,-7 23 0,0-29 1,0 29-1,-5-28 0,5 28 0,-13-23-1,13 23 1,-19-20 0,19 20-1,-27-10 1,12 8-1,-1 2 1,-4 2 0,3 3-1,-3 2 1,3 2 0,-3 3 0,3 2 0,-1 2-1,0 2 1,2 4 0,2 5 0,2 1 0,1 2 0,2 3 1,6 1-1,1-3 1,9 1-1,2-2 1,9-7 0,3-6 0,5-3 0,4-7 0,4-5-1,1-4 1,-3-3 0,-2-2-1,-5-2 0,-2 0 1,-7 1-2,-16 8 1,15-15-3,-15 15-4,0 0-33,0 0 0,-19-21-1,19 21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18.6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5173-970 100,'0'0'38,"0"0"1,6 23-9,-6-23-19,0 0-5,0 0-2,30-5 0,-30 5-1,30-9 0,-30 9-1,33-14 0,-15 4-1,-1 1 0,-17 9 0,29-23-1,-29 23 0,23-21 0,-23 21 1,12-21-1,-12 21-1,4-20 0,-4 20 1,-8-19-1,8 19 0,-14-17 0,14 17 0,-23-16 0,23 16 0,-30-11 0,15 8 1,-3 3 0,0 1 0,1 3 0,-1 3 0,0 0 0,-1 5-1,3-1 1,-3 5 0,1 1 1,0 4-1,2 2 0,0 0 0,2 5 1,4-3-1,-1 3 1,6-4 0,3 1-1,2-2 1,5-2 0,4-5 0,9-2 1,3-4-1,7-1-1,2-4 1,6-1 0,-1-4 0,2 0-1,-2-2 1,-3 0-1,-4-1 0,-3-1 1,-4 3-1,-3-3 0,-18 4 0,26-9 0,-26 9 0,0 0-1,18-12 0,-18 12-2,0 0-2,-5-33-13,5 33-22,-2-18-2,2 18 1,-7-24-1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38.65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1076-1026 75,'16'-4'38,"-16"4"-2,0 0 2,9-19-12,7 21-17,-16-2-4,23-9-1,-23 9-1,34-12-1,-15 6 0,2 1-1,0 0 1,1 0-1,-5 1 0,-1 2 0,-16 2-1,23 4 1,-23-4 0,0 0-1,7 17 1,-7-17-1,-5 23 0,5-23 0,-13 23 1,13-23-1,-19 23 0,19-23 0,-23 23 0,23-23 0,-28 23 0,12-11 0,0 0 0,-2 1 0,1-3 0,1 2 0,0 1 0,0-5 0,16-8 0,-23 20 0,23-20 0,0 0 0,-16 17-1,16-17 2,0 0-1,0 0 0,-5 16 0,5-16 0,0 0 0,0 0 0,16 9 0,-16-9 1,23 2-1,-7 3 1,1-7-1,5 7 0,0-3 1,1-2-1,2 2 1,0 3-1,0-5 0,-4 0 0,-2 0 1,-3-3-1,-16 3 0,27-7 2,-27 7-4,15-7 1,-15 7-2,0 0-8,0 0-29,0 0 0,0 0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6:10.366"/>
    </inkml:context>
    <inkml:brush xml:id="br0">
      <inkml:brushProperty name="width" value="0.26667" units="cm"/>
      <inkml:brushProperty name="height" value="0.53333" units="cm"/>
      <inkml:brushProperty name="color" value="#7EC2D3"/>
      <inkml:brushProperty name="tip" value="rectangle"/>
      <inkml:brushProperty name="rasterOp" value="maskPen"/>
      <inkml:brushProperty name="fitToCurve" value="1"/>
    </inkml:brush>
  </inkml:definitions>
  <inkml:trace contextRef="#ctx0" brushRef="#br0">16 262 60,'0'0'34,"0"0"0,0 0 0,-20-2-15,20 2-8,0 0-2,20 4-3,-20-4-1,0 0 0,0 0-1,21-7 0,-21 7-1,0 0 0,19 0-1,-19 0 0,20 3 0,-20-3-1,28 5 0,-9 1 0,3-5 0,4 1 0,1-2-1,3 0 1,1 0-1,5-2 1,-1 1-1,0-3 1,-1 2-1,-1-1 1,-1 3-1,2-2 0,-6 2 1,0-2-1,0 2 1,2 0-1,0-3 0,0 1 0,2-3 0,-2 1 0,2-1 1,0 0-1,-2-1 0,-2 1 0,0 2 0,4-1 0,-4 2 0,4 1 0,-2 1 0,2-2 0,0 0 0,5 0 0,0-1 0,-2-1 0,2 1 0,0-1 0,-2-1 0,2 2 0,-3-1-1,-4 1 2,0 1-1,-2 0-1,-1 0 1,1 0 0,-2 1 0,3-1 0,2-2 1,5 3-2,-3-5 1,3 3 0,-1-1 0,0-1 0,-1 2 0,-2-1 0,-2 1 0,-4-1 0,1 2 0,-1-1 0,-1 1 0,3 2-1,0-3 1,0 3 0,2-4 0,2 2 0,0 0 0,0-1 0,0 1 0,-4-1 0,-2 1 0,2 0 0,1 0 0,-3 1-1,1-3 1,-1 2 0,2 1 0,1-3 0,1 1 0,-4-1 0,4 1 0,-2-1 0,-1 2 0,1-1 0,-1-1 0,-1 1 0,1-1 0,3 1 0,-4 1 0,1-2 0,-1 1 0,-3 1 0,0 0 0,-4-1 0,-1 1 0,0 2 0,-3-2 0,3 2 0,0-1 0,-2-1 0,1 0 0,-1 2 0,-16 0 0,28-2 0,-28 2 0,20 0 0,-20 0 0,0 0 0,18 4 0,-18-4 0,0 0 0,21 3 0,-21-3 0,16 4 0,-16-4 0,0 0 0,19 7 0,-19-7 0,0 0 0,0 0 0,0 0 0,12 16 0,-12-16 0,0 0 0,0 0 0,7 19 0,-7-19 0,0 0 0,6 21 0,-6-21 0,1 18 0,-1-18 0,-3 21 0,3-21 0,-4 23 0,4-23 0,-3 21 0,3-21 0,-2 24 0,2-24 0,2 25 0,-2-25 0,3 25 0,-3-25 0,4 26 1,-4-26-1,3 26 0,-3-26 0,6 25 0,-6-25 0,7 25 0,-7-25 0,9 22 0,-9-22 0,7 27 0,-7-27 0,3 23 0,-3-23 0,-3 24 0,3-24 0,-2 28 0,2-28 1,-4 28-1,4-12 0,0 2 0,6-1 0,-4 3 0,-1-3 0,1 4 0,3-1 0,-5-1 0,2 2 1,0 0-1,-2-2 0,2 1 0,1-1 0,4 0 0,-1-1 0,1 3 0,-2-2 0,2 1 0,-4-1 0,3 2 0,-6-1-1,0 1 1,0 3 0,-6 1 1,5-1-1,-5-1 1,5 2-1,-5-2 0,5 3 1,-5-3-1,5 0 0,-3-2 0,0 0 0,3 2 1,-1 0-1,-2-2 0,3 2 0,-1-2-1,2 0 2,-2 0-2,2-2 2,0 0-2,0 3 2,-2-5-1,2 2 0,0-1 0,0 1 0,0-1 0,2-1 0,-2 1 0,0 0 0,0-1 0,0 4 0,-2-1 0,2 2 0,-1 1 0,-3 4 0,2-3 0,1 1-1,-1-1 2,2-1-1,-2 0 0,2-4 0,2 1-1,-2-3 2,-2 3-1,2-1 0,0 0 0,-5 2 0,5-1 0,-6 1 0,3 2 0,-2-4 0,1 0 0,-1 1 0,1-1 1,-1 2-1,1-2 2,-1 4-2,3-2 0,-1 0 0,1 1 0,2-3 0,0 0 0,2-3 0,0 2 0,-2-18 0,5 26 0,-5-26 0,2 28 0,-2-12 0,0 0 0,0-16 0,0 30 0,0-30 0,0 28 0,0-28 0,3 23 0,-3-23 0,9 15 0,-9-15 0,18 11 0,-18-11 0,24 9 0,-8-8 0,0 3 0,2-4 0,3 0 0,-2 0 0,6-4 0,0 1 0,1-2 0,4-4 0,2 2 0,0-2 0,0 2 0,3 0 0,-3 2 0,1 1 0,-1-1 0,0 3 0,1-1 0,1-1 0,1 1 0,0-1 0,1-1 0,-3 1 0,1-1 0,-1 2 0,-1 1 0,-5 2 0,-1-2 0,-1 2 0,0 0 0,-1 0 0,3 2 0,1-4 0,0 2 0,4-2 0,-2 1 0,2-1 0,-2 0 0,0-2 0,0 3 0,-2-3 0,-2 2 0,-1-1 0,2-1 0,-3 1 0,3-1 0,-2-1 0,1 2 0,1-1 0,1-1 0,0 1 0,0 1 0,4-1 0,-4 3 0,1-3 0,1 2 0,-4 0 0,0 1 0,-1-1 0,-2 2 0,0-2 0,-2 0 0,2 1 0,-2-1 0,2 0 0,2 0 0,0-1 0,-1 1 0,1-1 0,0 3 0,0-2 0,-2 0 0,-2 2 0,-2-2 0,-1 2 0,-2 0 0,-16 0 0,24-1 0,-24 1 0,20 0 0,-20 0 0,17-2 0,-17 2 0,0 0 0,18-2 0,-18 2 0,0 0 0,0 0 0,0 0 0,0 0 0,0 0 0,0 0 0,0 0 0,0 0 0,2 16 0,-2-16 0,0 0-3,0 0-5,-28 2-30,28-2-4,0 0 2,-13-18-2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09.57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2450 993 28,'0'0'22,"0"0"0,0 0 1,0 0-11,0 0-2,0 0-1,0 0 0,0 0 1,0 0 1,0 0-1,0 0 0,0 0-2,0 0-2,0 0 0,0 0-1,0 0-1,0 0-1,0 0 1,0 0-1,0 0 0,0 0 0,0 0 0,0 0-1,0 0 0,0 0 0,0 0 0,0 0-1,0 0 0,0 0 0,0 0 1,16-2-1,-16 2 0,0 0 1,15-21-1,-15 21 0,13-15 0,-13 15-1,16-22 1,-16 22-1,16-21 1,-16 21 0,15-22-1,-15 22 1,16-23 0,-16 23-1,14-27 1,-14 27 0,15-26-1,-15 26 1,12-28-1,-5 12 1,-7 16-1,12-26 0,-12 26 0,13-27 0,-13 27 2,14-21-2,-14 21 0,12-21 0,-12 21 0,13-21 0,-13 21 0,12-25 0,-12 25 0,10-24 0,-10 24 0,13-25 0,-13 25 0,12-24 0,-12 24 0,13-21 0,-13 21 0,12-22 0,-12 22 0,12-19 0,-12 19 0,14-23 0,-14 23 0,13-24 0,-13 24 0,14-27 0,-9 12 0,6-1 0,-6 0 0,6 0 0,-11 16 0,17-30 0,-17 30 0,21-30 0,-12 15 0,-9 15 0,20-30 0,-20 30 0,16-28 0,-9 12 0,-7 16 0,10-28 0,-10 28 0,11-25 0,-11 25 0,10-25 0,-10 25 0,11-24 0,-11 24 0,11-28 0,-11 28 0,10-25 0,-10 25 0,11-28 0,-11 28 0,9-25 0,-9 25 0,12-21 0,-12 21 0,11-23 0,-11 23 0,10-21 0,-10 21 0,9-21 0,-9 21 0,12-23 0,-12 23 0,11-21 0,-11 21 0,12-21 0,-12 21 0,13-21 0,-13 21 0,12-19 0,-12 19 0,11-18 0,-11 18 0,10-17 0,-10 17 0,11-16 0,-11 16 0,12-18 0,-12 18 0,12-19 0,-12 19 0,15-16 0,-10 0 0,-5 16 0,14-22 0,-14 22 0,12-23-3,-6 7 3,-6 16-1,12-30 0,-12 30 1,14-25-1,-14 25 1,14-26 0,-14 26 0,18-21-1,-18 21 2,19-23-1,-19 23 0,20-24 0,-20 24 0,19-23 0,-19 23 0,14-23 0,-14 23 0,14-20 0,-14 20 0,11-17-1,-11 17 1,12-18 0,-12 18 0,13-17 1,-13 17-1,12-20 0,-12 20 0,14-21 0,-14 21 0,13-21 0,-13 21 0,10-19-1,-10 19 1,14-21 0,-14 21 1,13-18-1,-13 18 0,12-19 0,-12 19 0,12-21 0,-12 21 0,14-21 0,-14 21 0,18-25 0,-18 25 0,14-28 0,-14 28 0,18-26 0,-18 26 0,14-28 0,-14 28 0,14-25 0,-14 25 0,12-19 0,-12 19 0,9-18 0,-9 18 0,0 0 0,11-21 0,-11 21 0,0 0 0,10-21 0,-10 21 0,8-19 0,-8 19 0,10-21 0,-10 21 0,9-20 0,-9 20 0,11-19 0,-11 19 0,10-21 0,-10 21 0,11-20 0,-11 20 0,9-17 0,-9 17 0,10-16 0,-10 16 0,0 0 1,16-21-1,-16 21-1,9-18 2,-9 18-2,10-17 2,-10 17-1,9-16-1,-9 16 1,0 0 1,9-16-1,-9 16-1,0 0 1,0 0 0,0 0 0,9-16 0,-9 16 0,0 0 0,0 0 0,0 0 0,9-15 0,-9 15 0,0 0 0,0 0 0,0 0 0,10-16 0,-10 16 0,0 0 0,0 0 0,7-16 0,-7 16 0,0 0 0,0 0 0,7-16 0,-7 16 0,0 0 0,0 0 0,0 0 0,9-19 0,-9 19 0,0 0 0,11-21 1,-11 21-1,0 0 0,10-20 0,-10 20 1,0 0-1,0 0 0,0 0 0,0 0 0,0 0 0,0 0-1,0 0 1,0 0 0,0 0 0,0 0-1,0 0 1,0 0-1,-5 16 1,5-16 0,-9 25 0,2-9 0,0 3 0,0 2-1,-2 2 2,1 0-2,-1 0 1,0 1 0,0 1 0,-2-1 0,3-1 0,-3 0 0,0 0 0,1 1 0,1-2 1,-2-1-1,3 0 0,-3 0-1,2 2 2,-1-2-2,-1 3 2,0-1-1,1 2 0,-1 1 0,1 1 0,-3-1 0,1-2 0,1 5 0,-1-7-1,0 3 1,-2 0 0,1-1 0,-1-3 0,0 4 0,0-4 0,3 0 0,-3 0 0,5 0 0,-3 0 0,1-1 0,2 4 1,-1-4 0,-1 4 0,-1 3 1,0-3-1,-3 1 1,1-1-2,0-1 0,0-2 0,2 2 0,-2-5 0,1-2 0,1-1 0,1 1 0,11-16 0,-21 30 0,21-30 0,-23 28 0,11-12 0,3 0 0,-3 1 0,1-1 0,-1 2 0,-1 1 0,3 0 0,-3 1 0,3-1 0,-3 0 0,3-1 0,-1 1 0,1 1 0,-1-3 0,0 3 0,1-1 0,-2 2 0,-1 0 0,1 4 0,-1-4 0,1 2 0,-6 1 0,6-1 0,-4 0 0,6-4 0,-6 0 0,2 1 0,1-3 0,1 1 0,5 0 0,-5-3 0,3 1 0,-2 0 0,2 2 0,9-18 0,-16 33 0,8-17 0,-1 1 0,-2 3 0,2-3 0,0 3 0,-1-3 0,1 2 0,-2-3 0,1 5 0,1 2 0,-2-2 0,1 0 0,-1 2 0,1 0 0,1 0 0,-3-2 0,1-3 0,11-18 0,-20 28 0,20-28 0,-15 19 0,15-19 0,0 0 0,-15 16 0,15-16 0,0 0 0,0 0 0,0 0 0,0 0 0,0 0 0,0 0 0,0 0 0,0 0 0,0 0 0,20-14 0,-20 14 0,25-30 0,-8 4 0,3-6 0,4-5 0,5-5 0,2-6 0,8-6 0,2-6 0,1-3 0,-1 3 0,-2 2 0,-6 4 0,-3 8 0,-7 6 0,-7 11 0,-7 7 0,-9 22 0,0 0 0,0 0 0,0 0 0,-5 24 0,-4 1 0,-2 1 0,-3 8 0,-2 2 0,-5 5 0,0-2 0,-4 3 0,-1 0 0,-3 0 0,3 4 0,-2-1 0,-1-1 0,5-3 0,-3-1 0,6-3 0,0-4 0,3-6 0,4-11 0,14-16 0,-18 19 0,18-19 0,0 0 0,6-23 0,4 4 0,3-8 0,4-4 0,4-6 0,9-3 0,2-4 0,4 1 0,-3 5 0,1 1 0,-3 10 0,-4 5 0,-6 6 0,-21 16 0,19-7 0,-19 7 0,-5 21 0,-4-4 0,-7 5 0,1 2 0,-7 4 0,1 4 0,-3 1 0,-3 1 0,2-3 0,1-1 0,4-5 0,-1-2 0,9-6 0,12-17 0,-22 12 0,22-12 0,-7-15 0,7 15 0,7-35 0,1 8 0,4-4 0,2-6 0,4-7 0,8-4 0,2 3 0,1-10 0,1 1 0,0-1 0,-2-1 0,-2 1 0,-1 6 0,-9 4 0,-2 2 0,0 5 0,0 4 0,-1 3 0,1 4 0,-2 1 0,2 1 0,0 1 0,-1 1 0,1-2 0,-4 4 0,1 0 0,0 2 0,-3-2 0,1 1 0,2-1 0,-2 0 0,1 2 0,1 0 0,1-2 0,1-6 0,3 1 0,-2 1 0,0 1 0,0 1 0,0-2-2,-2 4 0,1 2 1,-13 19 1,16-30 0,-16 30 0,14-28 0,-5 12 0,-2 0 0,0 0 0,0 1 0,2-3 0,1 2 0,-1 0 0,-9 16 0,14-26 0,-14 26 0,14-16 0,-14 16 0,0 0 0,0 0 0,0 0 0,16-14 0,-16 14-1,0 0 1,0 0 0,0 0 0,0 0 0,0 0 0,2 18 0,-2-18 0,-14 26 0,3-8 0,-1 6 0,-2 3 0,-4 6 0,-3 6 1,0 3 1,-4 3-1,-2 5 1,1-1-2,0 0 0,-5 4 0,5-4 0,1-2 0,2-1 0,0-2 0,0 0 0,6-4 0,-1-6 0,4-4 0,2-6 0,5-6 0,7-18 0,0 0 0,0 0 0,0 0 0,10-16 0,3-7 0,2-1 0,5-8 0,1 0 0,2-3 0,2 2 0,-1 1 0,-1 4 0,-3 3 0,-3 6 0,-1 3 0,-16 16 0,20-17 0,-20 17 0,0 0 0,0 0 0,16-9 0,-16 9 0,0 0 0,-2 16 0,2-16 0,-7 23 0,0-8 0,1 3 0,-2 1 0,-1 2 0,-2 2 0,-1 4 0,-1-3 0,1 4 0,0-3 0,-1 1 0,-1 2 0,2-3 0,0 3 0,-1-3 0,1-1 0,0 3 0,1-3 0,0-1 0,1-2 0,-1 0 0,2-3 0,1 1 0,-1-1 0,0-2 0,0 1 0,-2 1 0,1-1 0,-1 3 0,2-5 0,-1 3 0,-1-2 0,1 0 0,10-16 0,-18 28 0,18-28 0,-21 28 0,21-28 0,-18 26 0,18-26 0,-19 25 0,19-25 0,-18 23 0,18-23 0,-16 21 0,16-21 0,-16 17 0,16-17 0,-17 20 0,17-20 0,-14 22 0,14-22 0,-9 27 0,9-27 0,-7 24 0,7-24 0,-9 25 0,9-25 0,-7 19 0,7-19 0,-13 16 0,13-16 0,-8 16 0,8-16 0,-9 18 0,9-18 0,-11 17 0,11-17 0,-10 16 0,10-16 0,0 0 0,-15 19 0,15-19 0,0 0 0,-14 20 0,14-20 0,0 0 0,-16 21 0,16-21 0,0 0 0,-14 15 0,14-15 0,0 0 0,0 0 0,0 0 0,0 0 0,0 0 0,0 0 0,0 0 0,0 0 0,0 0 0,0 0 0,0 0 0,0 0 0,0 0 0,-14 16 0,14-16 0,0 0 0,0 0 0,0 0 0,0 0 0,0 0 0,0 0 0,-10 18 0,10-18 0,0 0 0,0 0 0,0 0 0,0 0 0,0 0 0,0 0 0,0 0 0,0 0 0,0 0 0,0 0 0,0 0 0,0 0 0,0 0 0,-14 16 0,14-16 0,0 0 0,0 0 0,0 0 0,0 0 0,0 0 0,0 0 0,0 0 0,0 0 0,-16-7 0,16 7 0,0 0 0,-2-20 0,2 20 0,0 0 0,0 0 0,0 0 0,-11-15 0,11 15 0,0 0 0,-16 10 0,16-10 0,0 0 0,-23 16 0,23-16 0,-15 10 0,15-10 0,0 0 0,-20 9 0,20-9 0,0 0 0,0 0 0,-21 18 0,21-18 0,0 0 0,-18 16 0,18-16 0,0 0 0,0 0 0,-16 7 0,16-7 0,0 0 0,0 0 0,22-21 0,-22 21 0,23-16 0,-8 5 0,1 4 0,2 0 0,0 0 0,-1 2 0,1 1 0,0 1 0,-18 3 0,26-5 0,-26 5 0,19-2 0,-19 2 0,0 0 0,20-4 0,-20 4 0,0 0 0,0 0 0,16-5 0,-16 5 0,0 0 0,0 0 0,16-16 0,-16 16 0,10-16 0,-10 16 0,16-24 0,-7 8 0,0 0 0,0-1 0,1-6 0,3 5 0,-5-5 0,5 0 0,-4 1 0,5-1 0,-2 0 0,2 2 0,0 3 0,-3-3 0,5 4 0,-6-1 0,6 2 0,-5 0 0,-11 16 0,19-29 0,-8 13 0,-11 16 0,16-30 0,-7 14 0,-1-2 0,1 3 0,0-5 0,0 3 0,0-3 0,0 1 0,-1-4 0,-1 4 0,2-2 0,0 0 0,-2 0 0,2-2 0,-4 2 0,4-2 0,-2 4 0,0-1 0,0-1 0,2 4 0,-2-3 0,-2 1 0,4 1 0,-3 1 0,1-3 0,0 3 0,0 1 0,-2-2 0,-5 18 0,12-29 0,-12 29 0,13-30 0,-8 14 0,-5 16 0,12-30 0,-5 14 0,-7 16 0,13-30 0,-13 30 0,12-26 0,-12 26 0,13-25 0,-13 25 0,12-22 0,-12 22 0,9-22 0,-9 22 0,10-21 0,-10 21 0,9-22 0,-9 22 0,11-22 0,-6 5 0,-5 17 0,11-25 0,-8 9 0,-3 16 0,12-29 0,-12 29 0,15-30 0,-15 30 0,12-23 0,-12 23 0,12-21 0,-12 21 0,11-18 0,-11 18-2,9-19 2,-9 19 0,9-19 0,-9 19 0,10-20 0,-10 20 0,11-17 0,-11 17 2,10-20-2,-10 20 0,11-15 0,-11 15 0,9-16 0,-9 16 0,9-18 0,-9 18 0,5-16 0,-5 16 0,7-15 0,-7 15 0,7-16 0,-7 16 0,7-20 0,-7 20 0,11-21 0,-11 21 0,10-21 0,-10 21 0,13-26 0,-13 26 0,14-27 0,-7 12 0,-7 15 0,16-28 0,-16 28 0,14-25 0,-14 25-2,10-19 2,-10 19-1,0 0-3,0 0-4,20 3-12,-20-3-8,0 0-9,0 0-5,0 0 0,0 0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17.35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4225 737 62,'0'0'33,"-15"0"2,15 0-3,-22-11-12,22 11-6,0 0-4,0 0-2,0 0-1,0 0-1,0 0-1,0 0-1,0 0 0,22 16-1,-22-16 0,19 2 0,-19-2-1,33-4 0,-13 1 0,5-3-2,-2 1 0,1-2 0,-1 0 0,-2 0 0,-5-2 0,-16 9 0,21-17 0,-21 17 0,0 0 0,0-21 0,0 21 0,-19-11 0,19 11 0,-32-5 0,13 3 0,-2 0-2,0 2 1,-4 0 0,2 0 0,0 2 0,0 2 1,0-1 0,2 4-1,0 2 0,1 1 0,3 3 1,1 1-1,2 7 1,-1 0 0,5 2 0,-1-2 1,4 2-1,0-2 1,7-2-1,2-1 1,-2-18 0,19 23 0,-1-15 0,8-2 1,4-5 0,9-1-2,4-1 0,1-3 0,3-3 0,-2 0 0,-3-2 0,-5 0 0,-7 1 0,-5 1 0,-9 0 0,-16 7 0,16-9 0,-16 9-5,0 0-4,0 0-31,0 0-1,-11 17 1,11-17-1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2:58:41.35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3890-369 86,'0'0'35,"0"0"0,0 0 2,-21 2-24,21-2-5,0 0-3,19 3-1,-19-3 0,0 0-1,23-10 1,-23 10-2,25-9 1,-7 4-1,-18 5-1,30-13 0,-11 8 0,-3 0 0,2 3-1,-2 0 0,-1 2 0,-15 0 0,22 6 0,-22-6 0,0 0 0,7 22 0,-7-22 0,-11 23 0,11-23 0,-23 27 0,11-12 0,-4 0 0,16-15 0,-30 26 0,12-16 0,18-10 0,-28 22 0,28-22 0,-21 15 0,21-15 0,0 0 0,0 0 0,-14 16 0,14-16 0,0 0 0,23-5 0,-23 5 0,28-7 0,-9 3 1,-1 3-1,5-1 0,-4 0 0,3 4 0,-3 3 0,0 2 0,-1 2 0,-18-9-1,28 24 1,-17-8 1,-2 2-1,-4 1 0,-1 1 0,-3 1 0,-2-2 0,-3 2 1,-3-3-1,-2 1 0,-1-3 1,10-16-1,-30 26 0,14-17 0,-2-2 1,0-4-1,1-3 0,1-3-1,0-6-2,16 9-5,-35-19-31,35 19 0,-15-39-1,14 20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1:20.7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1015 1259 90,'0'0'37,"22"-11"-1,-22 11 0,0 0-23,24-12-6,-24 12-2,0 0-2,16-21 1,-16 21-2,0 0 0,6-21 0,-6 21 0,-4-20-1,4 20-1,-14-19 0,14 19 0,-23-19 0,23 19 0,-27-16-1,27 16 1,-30-7 0,30 7 0,-30-4-1,30 4 1,-28 7 0,28-7 0,-28 16 0,28-16 0,-28 30 0,15-9 0,1 5 0,1 1 0,3 6 0,1 0 0,3 1 0,2-3 1,4-1-1,3-5 1,6-6-2,-11-19 2,33 16-1,-11-21 1,2-7 0,-1-4-1,4-4 1,-4-4-1,-2-1 1,-2 1-1,-5-1 1,-3 4-2,-2 5 1,-9 16 0,5-25 0,-5 25 0,0 0 0,0 0-1,0 0 2,0 0-1,5 16 1,-5-16 0,9 35-1,-7-13 2,3 2-1,2 2 1,-1 3-1,-1-5 0,0-1 1,-1-4-2,-4-19 0,9 27 0,-9-27 0,0 0 0,0 0 0,0 0 0,12-16-4,-12 16-4,-4-26-32,10 10 0,-12-12-1,8 7 0</inkml:trace>
  <inkml:trace contextRef="#ctx0" brushRef="#br0" timeOffset="1372.802">226 166 87,'0'0'33,"0"0"2,7-20-8,-7 20-14,0 0-4,20-17-3,-20 17-1,9-21 0,-9 5-1,0 16-1,5-27 0,-5 27 0,0-26-1,0 26-1,-9-23 0,9 23-1,0 0 1,-26-16-1,26 16 0,-29 4 1,14 1-1,-5 0-1,3 4 1,-3 2 0,1 1 0,-1 4 1,1 1-1,1 5 0,2 2 0,2 3 1,4 1 1,1-2-2,5 2 2,4-5-2,2-4 3,7-3-3,-9-16 2,32 7-2,-9-10-1,1-8 2,4-5-2,1-3 1,-3-2-1,1-2 1,-6 2-1,-3 2 1,-6 1-1,-12 18 1,12-25 0,-12 25 0,0 0 0,2-15-1,-2 15 2,0 0-1,0 0 0,0 0 1,-5 17-1,5-17 1,1 27 1,5-10-1,-1 4 0,2 2 1,0-2 0,4 2-2,-2-2 0,-1 0 0,-8-21 0,18 23 0,-18-23 0,0 0 0,16 9 0,-16-9 0,0 0 0,-4-23 0,4 23-29,0 0-12,-5-18-1,-13-1 0,18 19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15.9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143 144 78,'0'0'38,"17"12"-1,-17-12 1,14 18-7,-14-18-23,20 2-3,-20-2-2,33 5 0,-15-7-1,2 1 0,-3-5-1,1-1 1,-2-3-1,0 1 0,-16 9-1,23-28 1,-16 12-1,-7 16-1,8-32 1,-9 17-1,1 15 0,-11-29 0,11 29 0,-25-17 1,9 12-1,-1 1 0,-3 6 1,-3 1 0,0 3-1,1 2 1,-3 3 0,2 1 0,0 4 0,0 2 0,0 1 0,2 2 1,1 4 0,3-1 0,-1 1 0,9-1 0,0-1 0,8-2 0,4-3 1,8-1-1,5-4 1,7-3-2,3-3 0,6 0 0,1-3 0,3-1 0,-3 1 0,1-2 0,-6-2 0,-1-2 0,-6 0 0,-4 0 0,-17 2 0,27-7 0,-27 7 0,16-10 0,-16 10 0,0 0 0,0 0 0,16-16 0,-16 16 0,0 0 0,0 0 0,0 0 0,0 0 0,0 0 0,0 0 0,0 0-3,3 19-22,-3-19-15,0 0-1,-16-1 1,16 1-1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23:00:10.8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4150-344 14,'0'0'12,"0"0"1,0 0-1,0 0 2,0 0-2,0 0 3,0 0-3,0 0 1,0 0-5,0 0-1,0 0-2,0 0-2,-19 7-1,19-7 0,0 0 0,0 0 1,0 0 0,0 0 1,0 0-1,0 0 2,-16-11 1,16 11-1,0 0 0,0 0 0,0 0-1,0 0 1,0 0-1,0 0-1,0 0 1,4-16 0,-4 16-1,0 0-1,7-24 1,-7 24-1,10-20 0,-10 20-1,13-24 1,-13 24-1,15-28 1,-6 12-1,0-2 0,2 1 0,-2-4-1,3-1 1,-2 0 0,3-1-1,-1-2 0,2-1 1,0-1-1,1-1 0,0-3 0,1-1 0,-2 2 0,2-1 0,0-1 1,-2-1-1,0-1 0,2 1 1,-3 3-1,-3-2 0,4-1 1,-3 1-1,0 1 0,-1 3 0,1-4 0,-1 2 0,1 2 1,3 0-1,-3-4 0,3 4 1,-2 0 0,-1 0 0,1 3-2,-3 2 2,1 1-1,-1 2 1,-9 20-2,14-30 1,-14 30-1,13-21 1,-13 21 1,9-16-1,-9 16 0,0 0 0,8-15 1,-8 15-1,0 0 0,0 0 0,0 0 0,13-16 0,-13 16 0,0 0 0,0 0 1,0 0-1,0 0 0,0 0 0,0 0 0,0 0-1,0 0-1,0 0-3,10 19-14,-10-19-20,0 0-1,0 0 0,-15 11 0</inkml:trace>
  <inkml:trace contextRef="#ctx0" brushRef="#br0" timeOffset="9110.416">4618-1891 91,'0'0'38,"0"0"0,0 0 1,28 4-25,-28-4-8,18-7-3,-18 7 0,30-7 0,-12 0 0,1 0-1,-1-4 0,1 1 0,-1-3 0,1-1-1,-3-2-1,-16 16 1,28-28-1,-17 12 0,-2 1 0,-4-1 0,-1 0 0,-4 16-1,0-26 0,0 26 0,-9-25 0,9 25 0,-18-16 0,18 16 0,-26-9 1,10 9-1,-2 2 1,0 5 0,-3 0-1,2 4 1,-2 5 0,1-1 0,1 3 0,-1 3 0,-1 2 0,4 5 0,-3-2 1,2 4-1,4-2 0,2 2 1,1 0 0,8-7 0,3-2-1,7-3 1,-7-18 0,30 21 0,-7-16 0,3-1 0,6-4 0,2-2 0,1-2 0,0-1-1,-1-2 1,1-2-1,-3-1 1,-4-1-1,-1-1 0,-3 1 2,-2 1-2,-3 1 0,-19 9 0,26-16 0,-26 16 0,16-9-2,-16 9 2,0 0-1,0 0 0,0 0-1,0 0-3,-5-17-19,5 17-16,0 0-2,0 0 1,-23-20-1</inkml:trace>
  <inkml:trace contextRef="#ctx0" brushRef="#br1" timeOffset="76112.5337">5824-3427 58,'0'-15'36,"0"15"0,-4-28 0,4 28-11,-10-25-11,10 25-5,-11-23-2,11 23-3,-19-21-1,19 21-1,-27-16 0,11 11-1,-5 1 0,0 6 0,1 0-1,1 3 1,0 6-1,3 1 1,0 6-1,3 4 1,3 1-1,5 5 1,1-1-1,2 1 1,6-7-1,5 0 1,-9-21-1,30 21 1,-9-21 0,4-3-1,1-4 0,2-7 0,1 0 0,-7-4 0,1-1 0,-5 1-1,-6 2 0,-3 0 0,-9 16 1,6-26-1,-6 26 1,-2-16-1,2 16 1,0 0 1,0 0-1,0 0 1,0 0 0,-6 30 1,6-14-1,6 9 1,-3-4 0,4 5 0,0-1-1,2-3 1,0-2 0,0-4-2,-9-16 0,14 22 0,-14-22 0,0 0-3,12 20-5,-28-24-32,16 4-1,0 0 0,0 0-2</inkml:trace>
</inkml:ink>
</file>

<file path=ppt/ink/ink156.xml><?xml version="1.0" encoding="utf-8"?>
<inkml:ink xmlns:inkml="http://www.w3.org/2003/InkML">
  <inkml:definitions/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1:37.76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BDF01E-211D-45EB-87A2-1AC5A9DA18A0}" emma:medium="tactile" emma:mode="ink">
          <msink:context xmlns:msink="http://schemas.microsoft.com/ink/2010/main" type="writingRegion" rotatedBoundingBox="13625,4201 16790,9804 13507,11657 10343,6055"/>
        </emma:interpretation>
      </emma:emma>
    </inkml:annotationXML>
    <inkml:traceGroup>
      <inkml:annotationXML>
        <emma:emma xmlns:emma="http://www.w3.org/2003/04/emma" version="1.0">
          <emma:interpretation id="{6A80C7DD-DAA8-4294-A4DE-96F800CC3CFD}" emma:medium="tactile" emma:mode="ink">
            <msink:context xmlns:msink="http://schemas.microsoft.com/ink/2010/main" type="paragraph" rotatedBoundingBox="13625,4201 16168,8704 14720,9522 12176,5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6B382-26A6-4EA9-9946-9C08B6C9A37C}" emma:medium="tactile" emma:mode="ink">
              <msink:context xmlns:msink="http://schemas.microsoft.com/ink/2010/main" type="inkBullet" rotatedBoundingBox="12806,4664 13159,5289 12685,5557 12331,4932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4511-2361 109,'0'0'39,"0"0"1,0 0-1,-18 28-29,22-8-5,-4 16 0,6 0-2,-4 13 0,4 3-1,-2 8-2,0 0 0,1-2 0,-1-1 0,2-7 0,-2-6 0,6-14-3,-14 0-3,4-30-5,-4 28-20,4-28-10,0 0 1,-19-40-1,-1 20 2</inkml:trace>
        <inkml:trace contextRef="#ctx0" brushRef="#br0" timeOffset="209.012">4415-2004 105,'0'0'39,"0"0"2,0 0-2,42-18-26,-14 22-7,10-10-2,-1 4-1,9-4-2,1-2 0,-1 0-1,0-4-2,-15 4-3,7-10-4,-38 18-20,30-16-12,-30 16 1,10-26 1,-10 26-1</inkml:trace>
        <inkml:trace contextRef="#ctx0" brushRef="#br0" timeOffset="456.026">4788-2383 115,'0'0'39,"0"0"2,0 0 0,-2 40-33,10-12-3,-2 14 1,4 6-6,-4 13 0,2-1 0,-2 8 0,2-6 0,0-5 0,-2-3 0,0-12 0,-2-6 0,-4-36 0,16 42-42,-16-42 0,10-22-1,1-12 1</inkml:trace>
      </inkml:traceGroup>
      <inkml:traceGroup>
        <inkml:annotationXML>
          <emma:emma xmlns:emma="http://www.w3.org/2003/04/emma" version="1.0">
            <emma:interpretation id="{52A4BA39-AB06-4433-89A2-618411364315}" emma:medium="tactile" emma:mode="ink">
              <msink:context xmlns:msink="http://schemas.microsoft.com/ink/2010/main" type="line" rotatedBoundingBox="14352,5488 16168,8704 14720,9522 12903,6306"/>
            </emma:interpretation>
          </emma:emma>
        </inkml:annotationXML>
        <inkml:traceGroup>
          <inkml:annotationXML>
            <emma:emma xmlns:emma="http://www.w3.org/2003/04/emma" version="1.0">
              <emma:interpretation id="{6EB5636D-0111-417D-B484-C8143CFD1FD3}" emma:medium="tactile" emma:mode="ink">
                <msink:context xmlns:msink="http://schemas.microsoft.com/ink/2010/main" type="inkWord" rotatedBoundingBox="15016,5298 16132,8734 14198,9362 13082,5926">
                  <msink:destinationLink direction="with" ref="{4F83F279-9ED6-46DD-97C9-A90C48232410}"/>
                </msink:context>
              </emma:interpretation>
              <emma:one-of disjunction-type="recognition" id="oneOf1"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in, =</emma:literal>
                </emma:interpretation>
                <emma:interpretation id="interp3" emma:lang="en-US" emma:confidence="0">
                  <emma:literal>4: =</emma:literal>
                </emma:interpretation>
                <emma:interpretation id="interp4" emma:lang="en-US" emma:confidence="0">
                  <emma:literal>4 t.</emma:literal>
                </emma:interpretation>
                <emma:interpretation id="interp5" emma:lang="en-US" emma:confidence="0">
                  <emma:literal>4, =</emma:literal>
                </emma:interpretation>
              </emma:one-of>
            </emma:emma>
          </inkml:annotationXML>
          <inkml:trace contextRef="#ctx0" brushRef="#br1" timeOffset="25833.4776">6139-1532 56,'8'-22'33,"-8"22"-1,8-22 2,-8 22-14,0 0-7,0 0-3,14-24-2,-14 24 0,0 0-2,0 0-2,0 0 0,-4 26 0,4-26-2,-6 36 0,2-14 0,-2 6-1,-2 2 0,0 2-1,1-2 1,-3-1-1,2-1 0,-2-2 0,0-2 0,4-6 0,6-18 0,-10 26 0,10-26 1,0 0-1,0 0 0,0 0 0,0 0 0,0 0 0,20 2 0,-20-2 0,24-10 0,-24 10 0,27-8 1,-27 8-1,32-4 0,-32 4 0,26-2 0,-26 2 0,26 0 1,-26 0-2,0 0 1,23 2-1,-23-2 0,0 0-2,0 0-1,0 0-2,0 0-1,18-12-3,-18 12-5,0 0-10,-8-18-12,8 18 2,0-26-1,0 26 5</inkml:trace>
          <inkml:trace contextRef="#ctx0" brushRef="#br1" timeOffset="26173.4971">6286-1520 63,'6'-20'34,"-6"20"-1,10-36 2,-10 36-15,10-22-6,-10 22-4,0 0-3,0 0 0,0 0-2,0 0 0,0 0-2,2 26 0,-2-8 0,-2 8 0,0 4-1,-2 8 0,2 2 0,0 4-1,0 3 0,0 1 1,0-2-2,2 0 0,0-6 0,2-2 0,0-9 0,0-5 0,2-6 0,-4-18 0,0 0 0,0 0 0,0 0 0,0 0-6,0 0-22,-2-20-12,2 20-2,-6-32 2,6 32-1</inkml:trace>
          <inkml:trace contextRef="#ctx0" brushRef="#br1" timeOffset="29295.6757">6417 606 50,'0'18'30,"0"-18"4,0 0-2,-8 34-12,8-34-7,0 0-6,0 0-1,8 24-2,-8-24 0,0 0 0,0 0-1,0 0 0,0 0 0,0 0-1,0 0 0,8 20 1,-8-20-2,0 0 1,0 0 0,0 0-1,-4 20 0,4-20 0,0 0 0,-2 24 0,2-24-1,0 0 1,0 26 0,0-26-1,0 18 1,0-18-1,0 0 0,0 18 1,0-18-1,0 0 0,0 0 1,0 0-1,0 0 0,0 0 0,20-14 0,-20 14 0,0 0 0,18-20 0,-18 20 0,0 0 0,24-16 0,-24 16 0,23-14 0,-23 14 0,28-14 1,-28 14-1,32-12 0,-32 12 0,32-12 0,-32 12 0,27-4 0,-27 4-1,26 10 1,-26-10 0,18 20 0,-18-20 0,10 30 0,-8-12 0,-2-18 1,-6 32-1,0-14 0,-6 0 0,12-18 0,-26 28-1,7-15 1,1-5-2,-6 6-1,6-12-1,-12 12-4,30-14-12,-35 2-18,35-2 0,-38 6 2,38-6-2</inkml:trace>
          <inkml:trace contextRef="#ctx0" brushRef="#br1" timeOffset="29722.7001">6471 561 105,'0'0'38,"0"0"0,0 0-6,14-22-22,-14 22-4,27-16-1,-9 4-2,6-4-1,0 0 0,2-2 0,-1 0-2,-1 0 0,6-2-5,-30 20-7,30-28-26,-30 28-2,20-24 1,-20 24-2</inkml:trace>
          <inkml:trace contextRef="#ctx0" brushRef="#br2" timeOffset="-97630.5841">5969-629 32,'0'0'20,"0"0"0,20-26-5,-20 26-3,13-22-2,-13 22-2,16-22-1,-16 22 1,14-20 1,-14 20 0,0 0 0,24-32-1,-24 32 1,0 0-3,0 0-2,0 0-1,0 0-1,14-20 0,-14 20-1,0 0-1,0 0 1,0 0 0,0 0 1,0 0 0,0 0 0,0 0 0,0 0 1,0 0-1,-2 22 1,2-22-1,-10 20 1,10-20-1,-14 30 0,14-30 0,-16 36 0,8-16-1,-2 4 1,2 0-1,-1 0 0,3 0 0,-4 3 0,2-3 0,-2 4 0,2-2 0,-4 0 0,2 0-1,-2 0 1,2 0-1,-2-4 1,2 2-1,1-2 0,-1 0 0,0-3 1,0 3-1,2-2 1,-2 2-1,-2-2 0,2 2 0,-2-2 1,2 2-1,0-2 1,0 2-1,-1-2 0,3 0 1,2-2-1,-4 2 0,4-3 1,-2 1-1,0 0 0,8-18 0,-16 30 0,16-30 0,-14 32 0,14-32 1,-12 26-1,12-26 0,-10 22 0,10-22 0,-6 18 0,6-18 1,0 0-1,0 0 0,0 0 0,-8 20 0,8-20 0,0 0 0,0 0 0,0 0 0,0 0 0,-8 20 0,8-20 0,0 0 0,0 0 0,0 0 0,-7 18 1,7-18-1,0 0-1,0 0 1,-12 18 0,12-18 0,0 0 0,-8 24 0,8-24 0,-8 17 0,8-17 0,-10 20 0,10-20 0,0 0 0,-16 24 0,16-24 0,0 0 1,-14 18-1,14-18 0,0 0-1,0 0 1,0 0-1,0 0-1,-20 16 0,20-16-3,0 0-3,20-22-8,-20 22-21,20-28-2,-8 8 1,10-19 0</inkml:trace>
          <inkml:trace contextRef="#ctx0" brushRef="#br2" timeOffset="-99120.6693">6012-625 27,'-4'-26'23,"4"26"1,0 0-2,0 0-6,0 0-4,-13-20-3,13 20 0,0 0-1,0 0 0,0 0-1,-22 24 0,22-24 0,0 0-1,2 18-1,-2-18 0,0 18-1,0-18 0,0 24 0,-4-6-1,4-18 0,4 34-1,0-17 0,-4 11 0,2 0 0,-2 4 0,2 0 0,-2 6-1,2 0 1,-2 4 0,0-3-1,-2 3 0,4-2 0,-4 0 0,2 0 0,2-2 0,-2 0 0,4 0 0,0-3 0,2 3-1,1-2 1,-1 0 0,2-2 0,-2-2 0,0 0-1,0 0 1,-2-3 0,-2-1-1,2 0 1,-4 0-1,2 0 1,0 0-1,-2-2 0,2 2 0,0-2 0,0 2 1,0-3-1,0 3 0,0-4 0,2-2 0,0 2 0,0 0 0,0-4 0,0 2 0,0-2 1,-2 0-1,0 2 0,0 0 0,0-2 0,0 1 0,-2 1 0,0-2 0,2 0 0,-2-2 1,0-18-1,2 32 0,-2-32 0,2 28 0,-2-28 0,2 22 0,-2-22 0,2 26 0,-2-26 0,-2 26 0,2-26 0,0 26 0,0-26 0,-2 26 0,2-26 0,-4 19 0,4-19 0,0 0 0,0 22 1,0-22-1,0 0 0,0 20 0,0-20 0,0 0 0,-2 26 0,2-26 0,0 0 0,-4 22 0,4-22 0,0 0 0,0 0 0,0 0 0,0 0 0,0 0 0,0 0-1,-6-26-2,6 26-2,2-34-5,-2 34-29,0-32 0,-8 9-1,10-19 1</inkml:trace>
          <inkml:trace contextRef="#ctx0" brushRef="#br0" timeOffset="-24876.4228">6284 1190 18,'0'0'20,"0"0"-1,0 0 1,0 0-8,0 0-6,0 0 0,0 0 0,0 0 1,0 0 0,0 0 1,0 0-1,0 0-1,0 0-2,0 0-1,0 0-2,0 0 0,0 0 0,0 0-1,0 0 2,0 0 0,0 0 1,0 0 0,0 0 1,0 0 1,0 0 0,0 0-1,0 0 0,-20 2-1,20-2 1,0 0-1,0 0 2,0 0-2,0 0 1,0 0 0,0 0 0,0 0 0,0 0 0,0 0 0,18-8-2,-18 8 1,46-17 0,-14 5-1,13-6 0,9 0 0,9-6 0,15-2-1,11-2 2,6 2-2,8-6 0,-1 4 0,-1-4 0,-8 4-1,-8 3 1,-11-1-1,-15 2 0,-13 4 0,-11 4 1,-9 2-1,-8 4 0,-18 10 0,0 0 0,0 0 0,0 0 0,0 0 0,0 0 0,0 0-1,-20-2 0,20 2-1,0 0-1,0 0-4,-25 20-4,25-20-27,0 0-3,0 0 3,0 0-3</inkml:trace>
          <inkml:trace contextRef="#ctx0" brushRef="#br0" timeOffset="-7738.4426">-1651-127 99,'0'0'38,"13"-22"1,5 4-1,-18 18-24,36-26-6,-10 14-3,12-10-1,3 5-2,3-3 0,-1 4-1,1 2-1,-2 4 0,-10 6-1,1-2-3,-33 6-3,44-6-10,-44 6-23,0 0 0,0 0 1,0 0-1</inkml:trace>
        </inkml:traceGroup>
      </inkml:traceGroup>
    </inkml:traceGroup>
    <inkml:traceGroup>
      <inkml:annotationXML>
        <emma:emma xmlns:emma="http://www.w3.org/2003/04/emma" version="1.0">
          <emma:interpretation id="{0605D5C8-245A-4C80-B55A-9AB67E9D1BE7}" emma:medium="tactile" emma:mode="ink">
            <msink:context xmlns:msink="http://schemas.microsoft.com/ink/2010/main" type="paragraph" rotatedBoundingBox="15246,6630 15954,10692 12856,11232 12148,71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6EC811-5AB3-4853-84CC-4BD23B6ACC39}" emma:medium="tactile" emma:mode="ink">
              <msink:context xmlns:msink="http://schemas.microsoft.com/ink/2010/main" type="line" rotatedBoundingBox="15246,6630 15954,10692 12856,11232 12148,7170">
                <msink:destinationLink direction="with" ref="{9855C25F-5AEA-40AF-BEBE-0290BD944C4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F47EFF-CC25-4DCD-B2EE-523AFACD0819}" emma:medium="tactile" emma:mode="ink">
                <msink:context xmlns:msink="http://schemas.microsoft.com/ink/2010/main" type="inkWord" rotatedBoundingBox="15246,6630 15954,10692 12856,11232 12148,7170"/>
              </emma:interpretation>
              <emma:one-of disjunction-type="recognition" id="oneOf2">
                <emma:interpretation id="interp6" emma:lang="en-US" emma:confidence="0">
                  <emma:literal>FH</emma:literal>
                </emma:interpretation>
                <emma:interpretation id="interp7" emma:lang="en-US" emma:confidence="0">
                  <emma:literal>Fit</emma:literal>
                </emma:interpretation>
                <emma:interpretation id="interp8" emma:lang="en-US" emma:confidence="0">
                  <emma:literal>Flt</emma:literal>
                </emma:interpretation>
                <emma:interpretation id="interp9" emma:lang="en-US" emma:confidence="0">
                  <emma:literal>Fit.</emma:literal>
                </emma:interpretation>
                <emma:interpretation id="interp10" emma:lang="en-US" emma:confidence="0">
                  <emma:literal>Frit</emma:literal>
                </emma:interpretation>
              </emma:one-of>
            </emma:emma>
          </inkml:annotationXML>
          <inkml:trace contextRef="#ctx0" brushRef="#br0" timeOffset="-27677.583">6171 1302 43,'-18'-4'30,"18"4"1,0 0 1,0 0-11,-4-24-5,4 24-5,0 0-1,0 0-2,-4-22-1,4 22-1,0 0-1,0 0 0,0 0-1,0 0-1,0 0-1,0 0 1,6 30-1,-4-8-1,2 6 1,2 12-1,2 6 1,2 9-1,0 7-1,4 10 1,0 8 0,4 3-1,3 7 1,-3 0-1,4 1 0,-2 3 0,-2-2 0,0-5 0,-2-3 0,-5-4 0,-3-2 0,2-9 0,-4-5 0,-2-6 0,2-8 0,-2-6 0,0-11 1,0-7-1,-2-8 0,-2-18 1,8 18-1,-8-18 1,0 0-1,0 0 0,6-28 0,-6 28 0,2-30 0,-2 30 0,-2-29-2,2 29-2,-10-18-10,10 18-26,0 0-1,0 0 0,0 0 0</inkml:trace>
          <inkml:trace contextRef="#ctx0" brushRef="#br2" timeOffset="-127737.3061">5360 559 14,'0'0'15,"0"0"-2,0 0-2,0 0-2,0 0-1,0 0-3,0 0 0,0 0 1,0 0-1,0 0 0,0 0 0,8-18 1,-8 18-1,0 0 0,0 0-1,0 0 0,0 0 0,0 0 0,0 0 0,0 0 0,0 0 0,0 0 1,0 0 0,0 0 0,0 0 0,0 0 1,0 0-1,0 0 0,0 0 0,0 0 0,0 0-1,23-20 0,-23 20 0,0 0-1,14-18 0,-14 18-1,16-22 0,-16 22 0,16-24 0,-16 24 0,18-26-1,-18 26 0,18-28 0,-18 28 1,18-30-1,-18 30 0,19-30 0,-19 30-1,22-29 1,-8 11 0,-14 18-1,22-36 1,-10 18-1,0-2 0,-2 0 1,2 2-1,-2 0 1,1 0-1,-1 0 1,-10 18-1,24-32 1,-24 32-1,22-28 1,-22 28-1,16-30 0,-16 30 1,12-25-1,-12 25 0,16-26 0,-16 26 1,14-28-1,-14 28 0,15-26 0,-15 26 0,18-26 0,-18 26 0,18-24 1,-18 24-1,14-22 0,-14 22 0,14-18 0,-14 18 0,10-20 0,-10 20 0,0 0 0,10-24 0,-10 24 1,0 0-1,2-18 0,-2 18 0,0 0 0,0 0 0,0 0 0,0 0 0,0 0 0,0 0 0,0 0 0,0 0 0,0 0 0,0 0 0,0 0 0,0 0 0,0 0 0,0 0 0,0 0 0,-22 18 0,22-18 1,0 0-1,-24 18 0,24-18 0,-18 16 0,18-16 0,-18 16 0,18-16 0,-17 18 0,17-18 0,-20 26-1,20-26 1,-24 32 0,10-12 0,0 2 0,-2 4 0,-4 0 0,3 1 1,-1 7-1,-2 0 0,2 2 1,-2 0-1,0 2 1,2-2-1,-1 2 0,1-5 1,-2 1-1,0-4 0,0 2 1,2-2-1,3 0 0,1-2 1,2-2-1,0 0 0,6-2 0,0-5 0,2 1 0,4-20 0,-4 26 0,4-26 0,0 0 0,-2 22 1,2-22-1,0 0 0,0 0 0,-6 18 0,6-18 0,0 0 0,0 0 0,0 0 0,0 0 0,14-18 1,-14 18-1,18-36 0,-6 12 0,0-1 0,2-5 0,-1 0 0,3-2 0,0-2 0,0-2 0,4-2 0,0 0 0,0-3 0,1-3 0,1 0 0,2 0 0,0 0-1,0 2 1,-3 2 0,-1 1 0,4 5 0,-4 0 0,0 2 0,-2 2 1,-3-2-1,-1 6 0,0-2 0,-2 4 0,-2 2 0,-4 5 0,-6 17 0,10-24-1,-10 24 2,0 0-1,0 0 0,0 0 0,0 0-1,0 0 2,-18 6-2,18-6 1,-18 24 0,18-24 0,-22 35 0,10-13 0,-3 2 0,-1 4 0,2 0 0,-2 0 1,0 2-1,0 0 0,0-2 0,-1 2 0,1-3 0,0 1 1,0 0-1,2 0 0,0 0 0,0 2 1,2-4-1,-2 2 0,3-2 0,-3-2 1,0 1-1,0-3 0,0 0 0,0 0 0,0-2 0,2 2 1,-2-2-1,3 0-1,1 0 1,-2 2 0,2-2 0,2 4 0,-2-2 1,0 1-1,2 1 0,-2 0 0,0 0 0,0-2 1,0 0-1,0-2 0,1-2 0,-1 0 0,0 0 0,10-18 1,-18 34-1,10-12 0,-2-4 0,0 3 0,2 1-1,-6 0 1,6 0 0,-4-2 0,1 2 0,-1-2 0,0-2 0,2 2 0,-4 0 1,4-2 1,-2 0-2,2 0 0,0 2 0,0-2 0,0 1 0,0-1 0,-1 2 0,3-2 0,-2 0 0,-2 0 0,2 0 0,-2 2 0,2 0 0,-2 0 0,2 2 0,-2 4 0,0 0 0,1-1 0,1-1 0,0 0 0,-2-2 0,2 0 0,0 0 0,10-22 0,-24 34 0,24-34 0,-22 34 0,8-16 0,14-18 0,-23 34 0,23-34 0,-22 34 0,10-17 0,12-17 0,-22 32 0,12-14 0,10-18 0,-20 30 0,20-30 0,-19 32 0,19-32 0,-18 28 0,18-28 0,-18 30 0,18-30 0,-18 28 0,18-28 0,-16 26 0,16-26 0,-12 24 0,12-24 0,-12 18 0,12-18 0,0 0 0,-10 21 0,10-21 0,0 0 0,0 0 0,0 0 0,0 0 0,0 0 0,0 0 0,18-19-2,0 1-6,-18 18-30,18-24-3,-18 24 1,16-42 0</inkml:trace>
          <inkml:trace contextRef="#ctx0" brushRef="#br2" timeOffset="-105278.0215">5471 1071 39,'0'0'26,"0"0"1,0 0-2,0 0-12,0 0-3,0 0-3,0 0-1,20-14 0,-20 14 0,0 0 0,0 0-2,0 0-1,0 0 0,0 0-2,0 0 0,0 0 0,-10-18-1,10 18 0,0 0 0,0 0 0,0 0 0,0 0 0,-18-8 0,18 8 0,0 0 1,0 0-1,0 0 1,0 0 0,0 0 0,0 0 2,0 0-1,0 0 1,0 0 1,0 0-1,0 0 1,0 0-1,0 0-1,0 0 1,0 0-1,0 0 1,0 0-1,24 6 0,-24-6 0,20 12 0,-20-12 0,29 12 0,-29-12-1,36 10 1,-16-4-1,2-4 1,-3 0-1,-19-2 0,30 4 0,-30-4 0,28 2-1,-28-2 1,24 6-1,-24-6 0,20 4 0,-20-4 1,31 4-1,-31-4 0,24 6 0,-24-6 0,22 6 0,-22-6 0,22 6 0,-22-6 0,22 6 0,-22-6 0,22 6 0,-22-6 0,21 4 0,-21-4 0,20 4 0,-20-4 0,20 2 0,-20-2 0,18 2 0,-18-2 0,0 0 0,24 0 0,-24 0 1,0 0-1,21-2 0,-21 2 0,0 0 0,0 0 0,0 0 0,0 0 0,0 0-1,0 0 1,0 0 1,0 0-1,0 0-1,0 0 1,0 0 0,0 0 0,14 18 0,-14-18 0,0 0 0,0 0 0,0 0 0,0 0 0,0 0 0,0 0 0,0 0-2,0 0 0,0 0-3,0 0-4,0 0-29,0 0-1,0 0 1,0 0-1</inkml:trace>
          <inkml:trace contextRef="#ctx0" brushRef="#br0" timeOffset="-30604.7505">4523 2550 52,'0'0'31,"17"2"1,-17-2-1,0 0-11,0 0-10,0 0-4,0 0-2,0 0 0,18-20 0,-18 20 0,0 0-1,0 0 0,0 0 0,0 0 0,0 0 0,0 0-1,0 0 0,0 0 0,20-10 0,-20 10 0,0 0-1,0 0 1,0 0-1,0 0 0,0 0 0,0 0 0,0 0 0,0 0 0,0 0 0,0 0 0,0 0 0,0 0 0,20-12-1,-20 12 2,0 0-1,0 0 0,0 0 0,18-14 0,-18 14 0,0 0-1,0 0 1,20-10 0,-20 10 0,17-10-1,-17 10 1,32-14 0,-10 6-1,4 0 1,6-4 0,5 2-1,7-6 1,7 0 0,13-4-1,3 0 0,9-4 1,5-1-1,6-1 2,5-2-2,1 0 0,8-2 0,-2 4 0,10-4 0,6 0 0,5-2 0,3-2 0,2-1 0,7-3 0,-1-4-2,-4-2 2,-8 4-1,-8-2 1,-9 2 0,-9 5 0,-10 3 0,-9 6 0,-13 2 0,-5 4 0,-9 4 0,-3 2 0,-8 4 0,-9 0 0,-5 2 0,-4 2-1,-18 6 1,0 0-1,0 0 0,0 0-1,0 0-2,0 0-4,0 0-23,-30 8-10,30-8 2,-21 4-2</inkml:trace>
          <inkml:trace contextRef="#ctx0" brushRef="#br0" timeOffset="-35163.0112">4542 2619 52,'0'0'31,"-19"-12"2,19 12 0,0 0-10,0 0-9,0 0-3,0 0-3,0 0 0,0 0-2,0 0-1,0 0 0,0 0-1,15 28-1,-15-28 0,12 38-1,-4-14 1,0 6-2,4 2 1,0 6-1,2 0 0,4 3 0,2 3-1,1 2 1,3 0-1,0 2 1,2 2-1,-4-3 1,1 1-1,-1 2 0,-2-2 2,-2-2-2,-2-2 0,-2-4 0,-2-5 0,-3-3 0,-1-4 0,-2-6 0,0-4 0,-6-18 0,6 22 0,-6-22 0,0 0 0,4 18 0,-4-18 0,0 0 0,0 0 0,0 0 0,0 0 0,0 0 0,0 0 0,0 0 0,0 0 0,0 0-4,0 0-5,6-34-31,-6 34-2,0 0 2,0 0-2</inkml:trace>
          <inkml:trace contextRef="#ctx0" brushRef="#br0" timeOffset="5488.314">6786 3112 82,'-18'-4'40,"18"4"-1,0 0 2,12 20-12,-18 7-22,12-1-2,-8 12 0,6 4-2,-4 14 1,2-2-4,0 8 0,2-5 0,0-3 0,2-4 0,0-8 0,0-10 0,2-8 0,-8-24 0,12 26 0,-12-26 0,0 0 0,0 0-3,16-44-38,-16 44-2,-4-48 1,-2 22-1</inkml:trace>
          <inkml:trace contextRef="#ctx0" brushRef="#br0" timeOffset="4912.281">6475 3239 92,'0'0'37,"0"0"2,0 0 1,0 0-23,0 0-9,6 36-2,0-18-2,-6 12-1,4 8 0,-2 10 0,0 1 0,-1 7-3,3-2 0,-2 0 0,0-6 0,2-8 0,-2-9 0,4-9 0,-6-4-4,0-18-4,0 0-12,0 0-21,0 0 0,-6-18 0,6 18 1</inkml:trace>
          <inkml:trace contextRef="#ctx0" brushRef="#br0" timeOffset="5154.2948">6413 3532 89,'0'0'39,"0"0"0,0 0 1,28-8-19,-28 8-15,34-16-2,-13 6-1,9-8-2,0 2 0,6-4 0,-1 3-1,-1 1 0,4 0-2,-10 10-3,7-6-3,-35 12-5,36-4-26,-36 4-1,24 4 1,-24-4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1:28.71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C04035-8883-427B-9DB1-FA2A5EF6D5F7}" emma:medium="tactile" emma:mode="ink">
          <msink:context xmlns:msink="http://schemas.microsoft.com/ink/2010/main" type="writingRegion" rotatedBoundingBox="9367,5001 13704,11616 13042,12050 8706,5435"/>
        </emma:interpretation>
      </emma:emma>
    </inkml:annotationXML>
    <inkml:traceGroup>
      <inkml:annotationXML>
        <emma:emma xmlns:emma="http://www.w3.org/2003/04/emma" version="1.0">
          <emma:interpretation id="{8B7AAB2E-3178-40C9-AA9B-B59367B013FE}" emma:medium="tactile" emma:mode="ink">
            <msink:context xmlns:msink="http://schemas.microsoft.com/ink/2010/main" type="paragraph" rotatedBoundingBox="9367,5001 13704,11616 13042,12050 8706,5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794E2B-F176-44E1-81DE-808135F2220E}" emma:medium="tactile" emma:mode="ink">
              <msink:context xmlns:msink="http://schemas.microsoft.com/ink/2010/main" type="line" rotatedBoundingBox="9367,5001 13704,11616 13042,12050 8706,5435"/>
            </emma:interpretation>
          </emma:emma>
        </inkml:annotationXML>
        <inkml:traceGroup>
          <inkml:annotationXML>
            <emma:emma xmlns:emma="http://www.w3.org/2003/04/emma" version="1.0">
              <emma:interpretation id="{A376DE32-CEB9-45D0-B46A-34E48DFCB779}" emma:medium="tactile" emma:mode="ink">
                <msink:context xmlns:msink="http://schemas.microsoft.com/ink/2010/main" type="inkWord" rotatedBoundingBox="9367,5001 13704,11616 13042,12050 8706,5435">
                  <msink:destinationLink direction="with" ref="{2D0B8961-E634-4851-B0F4-A7D2366024FA}"/>
                </msink:context>
              </emma:interpretation>
              <emma:one-of disjunction-type="recognition" id="oneOf0">
                <emma:interpretation id="interp0" emma:lang="en-US" emma:confidence="0">
                  <emma:literal>FH</emma:literal>
                </emma:interpretation>
                <emma:interpretation id="interp1" emma:lang="en-US" emma:confidence="0">
                  <emma:literal>actin.</emma:literal>
                </emma:interpretation>
                <emma:interpretation id="interp2" emma:lang="en-US" emma:confidence="0">
                  <emma:literal>titian.</emma:literal>
                </emma:interpretation>
                <emma:interpretation id="interp3" emma:lang="en-US" emma:confidence="0">
                  <emma:literal>RH</emma:literal>
                </emma:interpretation>
                <emma:interpretation id="interp4" emma:lang="en-US" emma:confidence="0">
                  <emma:literal>titian</emma:literal>
                </emma:interpretation>
              </emma:one-of>
            </emma:emma>
          </inkml:annotationXML>
          <inkml:trace contextRef="#ctx0" brushRef="#br0">965-1604 79,'0'0'38,"0"0"-1,0 0 3,0 0-20,2-24-11,-2 24-3,30-20-1,-10 10-2,10-7-1,-1 3 0,5 0-1,0-2 0,6 6-1,-3-2 0,-1 2-1,-2-2-1,-10 8-3,5-12-3,-29 16-13,18-10-20,-18 10 2,6-20 0,-6 20 0</inkml:trace>
          <inkml:trace contextRef="#ctx0" brushRef="#br0" timeOffset="-252.0144">1027-1974 61,'0'0'38,"0"0"-2,0 0 2,0 0-13,0 0-12,0 0-4,0 0-3,0 0-1,0 0-2,0 0 0,0 0 0,18 24-1,-18-24 0,10 35 0,-6-9-1,-2 6 0,0 6 1,0 6-2,0 6 1,-2 2 0,0 1-1,0-1 1,0-4-1,2-6 2,-1-4-2,1-10 0,0-6 0,-2-22-2,4 19 1,-4-19-2,0 0-1,0 0-3,-6-17-5,8-15-28,-2 32-1,-9-36 2,9 36-2</inkml:trace>
          <inkml:trace contextRef="#ctx0" brushRef="#br0" timeOffset="7954.455">1475-731 74,'0'0'38,"-12"22"1,12-22 1,0 0-14,0 0-16,0 0-3,0 0-2,20 18-2,-20-18 0,32-6 0,-8-2-1,3 0-1,9-4 0,2 0-1,4-2 0,3 0-2,-7 2-1,6-4-3,-19 14-3,21-17-13,-46 19-20,26-10 2,-26 10 0,0 0 0</inkml:trace>
          <inkml:trace contextRef="#ctx0" brushRef="#br0" timeOffset="343.0196">1289-2114 95,'0'0'37,"-20"-18"2,20 18-1,0 0-29,0 0-2,0 0-2,12 20-2,-14 0 0,10 2 0,-6 12 0,2 6-1,-4 12 1,4 3-1,-4 11 0,4-2 0,-2 4 0,2-7-2,-4-5 0,4-6 0,-2-10 0,0-8 0,3-12 0,-5-20 0,0 0-3,0 0-4,0 0-15,0 0-19,0-46-1,-15 20 2,7-20-3</inkml:trace>
          <inkml:trace contextRef="#ctx0" brushRef="#br0" timeOffset="7697.4403">1523-1103 100,'0'0'41,"16"17"1,-22 13-1,20-6-25,-18 16-9,4 2-3,0 14 0,0 2-4,-4 7 0,0 1 0,0 2 0,0-6 0,0-1 0,0-7 0,2-12 0,0-8 0,2-14 0,0-20 0,0 0-5,0 0-3,8-36-6,-8 36-27,-2-56-1,-6 20 2,8-13-1</inkml:trace>
          <inkml:trace contextRef="#ctx0" brushRef="#br0" timeOffset="8226.4705">1801-1157 103,'0'0'40,"-26"4"2,26-4-1,-12 44-29,16-21-5,-6 17-2,6 2 0,-4 16-5,2 0 0,0 8 0,0-3 0,-2-1 0,4-6 0,-2-10 0,2-8 0,2-14 0,-4-7 0,19-32-25,-21 15-18,18-42-1,-10 4 1,14-26-1</inkml:trace>
          <inkml:trace contextRef="#ctx0" brushRef="#br0" timeOffset="-8279.4735">2086-147 32,'-26'-16'27,"26"16"1,0 0-1,-19-14-13,19 14-5,-10-18-2,10 0-1,0 18 1,-16-24 0,16 24 1,-18-25 0,0 21-1,16-14 0,-16 16-1,18 2-1,-22-18 1,22 18-2,-17-12 1,17 12-2,0 0 1,0 0-2,-22-10 1,22 10-1,0 0 0,0 0-1,8 32 1,2-12-1,-2 4 1,3 5 0,3 9-1,2 4 0,0 2 0,4 6 0,0 6 0,2-3 0,-1 3 0,3-2 0,-2 2-1,2-2 1,-2-3-1,2-3 0,-5-4 2,1-2-2,-2-2 0,0 0 0,-2-2 0,-2-1 0,-2-5 0,-5 2 0,1-2 0,0-6 0,-2-2 0,0-4 0,-6-20 0,8 28 0,-8-28 0,8 20 0,-8-20 0,0 0 0,0 0 0,0 0 0,0 0 0,0 0 0,0 0 0,0 0 0,0 0 0,0 0 0,0 0 0,0 0 0,0 0 0,0 0 0,0 0 0,0 0 0,18-8 0,-18 8 0,0 0 0,0 0 0,0 0 0,0 0 0,0 0-7,0 0-5,0 0-29,-22 20-1,22-20 1,0 0-1</inkml:trace>
          <inkml:trace contextRef="#ctx0" brushRef="#br1" timeOffset="41607.3798">2596 180 39,'0'0'29,"8"-24"1,-8 24 3,26-28-13,-26 28-7,12-22-2,-12 22-1,0 0-1,0 0-1,18-20 0,-18 20-3,0 0 0,0 0-1,0 0-1,-12 20 0,12-20-1,-14 26 0,14-26-1,-20 38 1,14-14-1,0 0 0,-2 2 0,2 2 0,4 0 0,-2-5 0,2 5 0,2-4-1,2-2 1,2-2-1,-4-20 0,20 32 1,-2-20-1,0-2 0,4-6 0,3 0 0,5-6 0,0 0 0,-2-2-1,3-2 1,-5 0 0,0-4 0,-4 2 0,-2-2 0,-20 10 0,27-22 0,-27 22 0,12-20-1,-12 20 1,-2-24-1,2 24 0,-16-18 1,16 18 0,-25-16-1,25 16 1,-32-6 0,14 6 0,0 6 0,18-6 0,-30 24 0,19-6 0,1 4 1,4 0-1,0 2-1,2 0-1,10-6-3,-22 10-17,16-28-17,2 20-1,-2-20 1,0 0-1</inkml:trace>
          <inkml:trace contextRef="#ctx0" brushRef="#br0" timeOffset="1624.0927">-1294-673 113,'0'0'38,"-4"-20"2,4 20-2,0 0-29,0 0-3,0 0-3,14 30 1,-6-6 0,-1 16-4,5 6 0,-4 15 0,4 7 0,-2 6 0,2 0 0,-2-1 0,2-5 0,-4-8 0,0-10 0,-2-14 0,0-10 0,-6-26 0,6 25 0,-6-25 0,0 0-9,-2-29-32,-4 11-1,8-18 1,-10 2-1</inkml:trace>
          <inkml:trace contextRef="#ctx0" brushRef="#br0" timeOffset="5623.3217">5249 4002 114,'0'0'40,"0"0"0,0 0 0,-2 18-31,4 10-4,6 0-1,-4 16-1,3 6-3,-5 6 0,6 9 0,-6 1 0,4 0 0,-2-4 0,0-8 0,0-7 0,0-11 0,0-12 0,-4-24 0,0 0 0,10 26-40,-8-52-2,-10 6-1,6-26 0</inkml:trace>
          <inkml:trace contextRef="#ctx0" brushRef="#br0" timeOffset="5329.3048">4844 4389 110,'0'0'39,"0"0"0,26-10-1,1-12-30,1 14-4,14-6-1,0 0-2,3 2 1,3-2-2,-3 4 0,-1 1-1,-6 7-2,1-6-4,-39 8-14,36 6-19,-36-6 1,22-2 0,-22 2 0</inkml:trace>
          <inkml:trace contextRef="#ctx0" brushRef="#br1" timeOffset="31571.8058">4040 2837 81,'0'0'36,"0"0"-2,0 0 1,0 0-21,0 0-6,0 0-1,0 0-1,10-22-1,-10 22-1,14-18 0,-14 18-1,20-20 1,-20 20-2,28-20 0,-28 20-1,34-22 0,-15 14 0,1 4-1,-2-2 0,0 6 0,-18 0 0,22 8 0,-22-8-1,8 20 1,-8-20 0,-4 30 0,4-30 0,-14 34 0,14-34 0,-22 38 0,10-18 0,-4-1 0,2 3 0,-2 0 0,3-2 0,13-20-1,-22 30 1,22-30 0,-10 18 0,10-18 0,0 0 0,0 0 0,0 0 0,20-12 0,-20 12 0,22-10 0,-22 10 0,27-10 0,-27 10 0,32-2 0,-32 2 0,34 0 0,-34 0 0,32 4 0,-32-4 0,31 12 0,-31-12 0,26 16 1,-26-16-1,16 26 0,-16-26 0,6 32 0,-10-12 0,-6 0 0,-2 2 0,-6-4 1,-2 1-1,-5-3 0,-3-2 0,-2-4 0,2-4 0,1-4 0,1-6 1,2-2-2,4-4-1,-4 4-4,18-21-33,6 27-1,-18-26 1,18 26-2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1:17.86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F83F279-9ED6-46DD-97C9-A90C48232410}" emma:medium="tactile" emma:mode="ink">
          <msink:context xmlns:msink="http://schemas.microsoft.com/ink/2010/main" type="inkDrawing" rotatedBoundingBox="13273,5270 14100,6317 14063,6345 13237,5299" semanticType="scratchOut" shapeName="Other">
            <msink:sourceLink direction="with" ref="{6EB5636D-0111-417D-B484-C8143CFD1FD3}"/>
          </msink:context>
        </emma:interpretation>
      </emma:emma>
    </inkml:annotationXML>
    <inkml:trace contextRef="#ctx0" brushRef="#br0">6024-832 41,'0'0'28,"0"0"3,0 0-3,0 0-9,0 0-7,0 0-3,0 0-2,0 0-2,0 0 0,0 0-1,0 0 1,0 0-1,0 0 1,0 0-1,0 0 1,0 0-1,0 0 0,0 0 0,0 0-2,0 0 1,0 0 0,0 0-1,0 0-1,0 0 1,0 0-1,0 0 0,0 0 0,0 0-1,0 0 1,0 0 0,0 0 0,0 0-1,0 0 1,0 0 0,0 0 0,0 0 1,0 0-1,0 0 0,0 0 1,0 0-1,0 0 1,0 0-2,0 0 0,0 0 0,-18-8 0,18 8 0,0 0 0,-25-18 0,25 18 0,-34-24 0,12 6 0,-2-8 0,-5-6 0,-5-6 0,-2-6 0,-4-6 0,-3-3 0,-1-7 0,-3-2 0,-1 2 0,0-1 0,3 1 0,1 2 0,2 2 0,7 6 0,1 6 0,4 3 0,4 7 0,5 6 0,1 4 0,6 6 0,14 18 0,-24-24 0,24 24 0,0 0 0,-22-16 0,22 16 0,0 0 0,0 0 0,0 0 0,0 0 0,0 0 0,0 0 0,0 0 0,0 0 0,0 0 0,0 0 0,0 0 0,0 0 0,-4-18 0,4 18 0,0 0 0,0 0 0,0 0 0,22-10 0,-22 10-9,0 0-32,14 18-1,-14-18-1,0 0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7:48.63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8E1BF2-9F22-4041-A065-EE561CB2C30E}" emma:medium="tactile" emma:mode="ink">
          <msink:context xmlns:msink="http://schemas.microsoft.com/ink/2010/main" type="writingRegion" rotatedBoundingBox="2404,4592 2406,7565 1782,7566 1780,4593"/>
        </emma:interpretation>
      </emma:emma>
    </inkml:annotationXML>
    <inkml:traceGroup>
      <inkml:annotationXML>
        <emma:emma xmlns:emma="http://www.w3.org/2003/04/emma" version="1.0">
          <emma:interpretation id="{F8556AED-CADF-48A5-9D0F-E0D4AB268F58}" emma:medium="tactile" emma:mode="ink">
            <msink:context xmlns:msink="http://schemas.microsoft.com/ink/2010/main" type="paragraph" rotatedBoundingBox="2404,4592 2406,7565 1782,7566 1780,4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D3BBE8-DE2A-43F5-A931-912BED94F3CE}" emma:medium="tactile" emma:mode="ink">
              <msink:context xmlns:msink="http://schemas.microsoft.com/ink/2010/main" type="line" rotatedBoundingBox="2404,4592 2406,7565 1782,7566 1780,4593"/>
            </emma:interpretation>
          </emma:emma>
        </inkml:annotationXML>
        <inkml:traceGroup>
          <inkml:annotationXML>
            <emma:emma xmlns:emma="http://www.w3.org/2003/04/emma" version="1.0">
              <emma:interpretation id="{C370BD5E-B9E9-49FB-AB31-AB12D5858620}" emma:medium="tactile" emma:mode="ink">
                <msink:context xmlns:msink="http://schemas.microsoft.com/ink/2010/main" type="inkWord" rotatedBoundingBox="2404,4592 2406,7565 1782,7566 1780,4593"/>
              </emma:interpretation>
              <emma:one-of disjunction-type="recognition" id="oneOf0">
                <emma:interpretation id="interp0" emma:lang="en-US" emma:confidence="0">
                  <emma:literal>F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131 1341 53,'-2'-18'37,"-5"-1"-1,7 19 1,-7-34-8,7 34-14,0 0-4,0 0-4,0 0-2,11 22 0,-9-5-1,3 9-1,-3 6 0,3 10 0,-3 2-1,1 7 1,-1-3-1,0 1-2,-2-5 0,2-7 0,-1-9 0,1-9 0,-2-19 0,4 16 0,-4-16 0,3-18-2,-3 18-3,-2-51-10,11 30-26,-12-14-2,10 9 2,-9-6-1</inkml:trace>
          <inkml:trace contextRef="#ctx0" brushRef="#br0" timeOffset="-577.201">267 156 64,'0'0'37,"0"0"-1,0 0 2,0 0-16,-9 18-10,20 5-3,-18-6-3,16 12 0,-11-7-3,9 1 0,-7-2-1,2-3 0,-2-18-1,1 24 0,-1-24 0,0 0-1,0 0 1,0 0-1,0-19 0,0 0 0,-1-6 0,-5-5 0,5-5 0,-8 0-1,2-2 1,-6 0-1,5 4 1,-10 1 0,4 9-1,-2 6 1,-2 8 0,-1 9-1,1 9 1,-1 10 0,-1 11 0,3 17 1,-1 6-1,2 16 1,0 6 0,4 6 1,3 2-1,7-4 1,4-5 0,9-13-1,6-6 0,10-17 0,5-10 1,5-14-2,5-7 0,-1-10 0,-4-6-2,-4-7 1,-3-1-3,-14-8-4,11 16-25,-26-10-9,-1 19 2,-3-19-2</inkml:trace>
          <inkml:trace contextRef="#ctx0" brushRef="#br1" timeOffset="46176.081">541 991 60,'0'0'36,"0"0"-2,0 0 2,0 0-11,0 0-16,0 0-1,0 0-4,0 0 0,0 0-1,0 0 0,0 0-1,0 0 1,10 18 0,-10-18-1,2 15 0,-2-15-1,2 22 1,-2-22 0,2 31-1,-1-11 1,3 2-1,-2 3 0,1 1 0,1 1 0,1-1 0,-1 0 0,1-1-1,-2-6 1,1-1-1,-4-18 0,5 21 1,-5-21-1,0 0 0,0 0 0,0 0 0,0 0-1,0 0-1,-3-19 0,-3 3-5,6 16-7,0 0-25,2-18-2,-2 18 1,-2-19-1</inkml:trace>
          <inkml:trace contextRef="#ctx0" brushRef="#br0" timeOffset="795.6014">354 2195 72,'-4'-20'39,"4"20"-1,2-17 2,-2 17-16,0 0-12,7 17-4,-7-17-3,9 27-1,-4-11 0,2 1-1,-7-17-2,11 27 0,-11-27 0,0 0 0,8 15-1,-8-15 0,2-15 0,-2 15 0,-3-34 0,-3 6-1,-6 0 0,0-5 1,-6 4-2,-5 3 1,-2 7 0,-5 3 0,0 9 0,-3 19 0,3 9 1,-4 11-1,4 8 1,0 15 0,2 6 0,2 13 0,3 5 0,7 4 1,2 1 0,10-3 0,8-6 0,8-6 0,7-13 0,10-10 0,6-13-1,4-13 1,1-12-1,3-6 0,-3-5-1,-4-10 0,-1 1-2,-10-11-3,5 18-7,-13-18-28,6 11-1,-14-9 1,9 8 0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1:15.42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A6201BB-DA78-4CE3-B8A7-9B4C452C1D85}" emma:medium="tactile" emma:mode="ink">
          <msink:context xmlns:msink="http://schemas.microsoft.com/ink/2010/main" type="inkDrawing" rotatedBoundingBox="14148,6333 15356,6111 15365,6163 14158,6385" shapeName="Other"/>
        </emma:interpretation>
      </emma:emma>
    </inkml:annotationXML>
    <inkml:trace contextRef="#ctx0" brushRef="#br0">6080-777 17,'0'0'23,"0"0"2,0 0 0,0 0-6,0 0-5,16-18-3,-16 18-1,0 0-3,0 0 1,0 0-1,0 0 2,0 0-1,0 0-1,0 0 0,0 0-1,0 0 0,0 0-1,0 0-1,0 0 0,0 0-1,0 0-1,0 0 0,0 0 0,0 0 0,0 0 0,0 0 0,0 0-1,0 0 1,28 4 0,-5-12 0,9 0 0,12-1-1,5-1 1,13-4-1,5 2-1,9-2 1,3 0 0,8 0 0,-3 0-1,-3-2 2,-8 2-2,-3-4 0,-11 4 0,-11 0 0,-10 6 0,-13-4 0,-3 8 0,-22 4 0,18-8 0,-18 8 0,0 0 0,0 0 0,0 0 0,20 18 0,-20-18 0,24 4 0,-24-4 0,31 0 0,-31 0 0,30-2 0,-30 2 0,22 0 0,-22 0 0,0 0 0,0 0-5,-18 14-2,18-14-22,0 0-11,-22-2-1,5 6 1,17-4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29:25.4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0B8961-E634-4851-B0F4-A7D2366024FA}" emma:medium="tactile" emma:mode="ink">
          <msink:context xmlns:msink="http://schemas.microsoft.com/ink/2010/main" type="inkDrawing" rotatedBoundingBox="8173,6625 13379,7606 12909,10096 7704,9114" rotationAngle="1616325408" semanticType="enclosure">
            <msink:sourceLink direction="with" ref="{A376DE32-CEB9-45D0-B46A-34E48DFCB779}"/>
            <msink:sourceLink direction="with" ref="{F6C7E3C8-B3F1-4FA5-8AA3-2969D72AF252}"/>
            <msink:destinationLink direction="with" ref="{55BB5E88-B7A7-4B28-8DA0-0061A9F02175}"/>
          </msink:context>
        </emma:interpretation>
      </emma:emma>
    </inkml:annotationXML>
    <inkml:trace contextRef="#ctx0" brushRef="#br0">27 56 45,'0'0'28,"-8"-17"2,8 17-6,0 0-6,-2-28-3,2 28-2,0 0-3,-18-12-2,18 12 0,0 0-2,0 0-1,0 0 0,0 0-1,0 0 0,20 10-2,-20-10 1,24 31-1,-10-9 0,2 0-1,3 10 1,-1 0-1,4 4 0,-2 2 0,2 4 0,2-2 0,-1 5-1,5-1 1,-2 0 0,0-2-1,2 2 1,1 2-1,1-1 0,0-3 1,2 4-1,-1 2 0,3 0 0,-6 0 1,-2-3-1,-3 1 0,1 0 0,0 2 1,-2-2-1,0 0 0,-1 0 0,5 3 0,4 1 0,-4 2 1,4 2-1,-1 0 0,1-1 0,-4-1 0,-2-2 0,1-4 0,-3-2 1,2-4-1,-4-5 0,-2-1 0,0-4 0,-2 2 0,1-2 0,-1 0 0,-2 0 0,0-2 1,0-4-1,0 2 0,-2-3 0,2-1 0,-4-2 0,-1-2 0,-9-18 0,18 32-1,-18-32 1,12 26 0,-12-26 0,6 22 0,-6-22 0,0 0-1,0 0 1,6 20 1,-6-20-1,0 0-1,0 0 1,0 0-1,0 0 1,0 0 0,20 8 0,-20-8-1,24-4 1,-24 4 0,28 0 0,-11-2 0,1 0 0,-18 2 0,38-4 0,-38 4 0,34-2 0,-15 0 0,-1 0 0,4 0 0,0-2 0,2 2 1,0-2-2,1-2 2,1 0-1,2 0 0,0 2 0,-1-2 0,-1 4 0,2 2 0,-4 0 0,2 4 0,-3 0-1,-1 2 2,2 0-1,0-2 0,4 0 0,-1-4 0,3 0 0,2-2 1,2-2-1,1 0 0,3 0 0,-4 2 0,2 0 0,-3 0 0,1 2 0,-2-2 0,-1 2 0,1-2 0,2-2 0,-2 0 0,1 0 2,1-2-1,-2 2 0,6-2-1,-3 4 2,1 2-2,0 4 2,-3 0-2,3 2 0,-2 2 0,2 0 0,-5 2-2,1-2 2,4-4 2,-1-2-2,3 0 0,0-2 0,0 2 0,-1-2 0,7-2 0,-4 4 0,1 0 0,-1 2 0,2 0 0,-1 0 0,1 0 0,2-4 0,-7 0 0,3 0 0,-2-4 0,-1 0 0,-1-2 0,0 0 0,3-2 0,1 4 0,-2 2 0,1 0 0,-1 2 0,0 2 0,-2 2 0,1 0 0,-5 2 0,0-2 0,-1 2 0,1-4 0,0 4 0,0-4 0,-3 2 0,1-2 0,0-2 0,-2 0 0,2 0 0,-5-2 0,1-2 0,-4 0 0,-4 0 0,0 0 0,-18 4 0,19-10 0,-19 10 0,0 0 0,0 0 0,0 0 0,12-20 0,-12 20 0,0 0 0,4-20 0,-4 20 0,12-22 0,-12 22 0,12-24 0,-12 24 0,22-28 0,-22 28 0,28-34 0,-12 15 0,-2-1 0,3-4 0,1-2 0,2-2 0,2-2 0,-2 0 0,0 0 0,1 0 0,1-2 0,0 3 0,0-1 0,-4 0 0,2 0 0,-1-6 0,1 6 0,-2-8 0,0 0 0,0 0 0,0-1 0,1-1 0,-1 0 0,-2 4 0,2-4 0,-4 6 0,2 0 0,-4 3 0,2 1 0,-2 0 0,-3 2 0,1 0 0,0 0 0,6-2 0,-4 2 0,2-2 0,0 2 0,0-1 0,2-1 0,-1 2 0,-1 2 0,-4 2 0,2-2 0,-2 4 0,0-2 0,-2 0 0,0 2 0,2-2 0,-2 1 0,0 3 0,0 0 0,0 2 0,-8 18 0,9-24 0,-9 24 0,0 0 0,0 0 0,10-18 0,-10 18 0,0 0 0,0 0 0,0 0 0,0 0 0,0 0 0,0 0 0,0 0 0,0 0 0,0 0 0,0 0 0,0 0 0,20-14-31,-20 14-9,0 0-2,0 0 1,-10-30-1</inkml:trace>
    <inkml:trace contextRef="#ctx0" brushRef="#br0" timeOffset="23678.3543">2457 736 14,'0'0'27,"0"0"2,0 0 3,0 0-9,24-6-3,-24 6-7,0 0 2,10 20-6,10-24 0,-20 4-2,20 4 0,-20-4-2,25 0-1,-25 0 1,28-4-2,-28 4 1,34-2-2,-34 2-1,30 2 0,-30-2 0,29 8 0,-29-8-1,30 14 1,-30-14 0,34 16-1,-16-10 1,6-2-1,1-2 1,5 0-1,2-4 1,2 0-1,-1 0 0,1 0 1,0 2-2,-2 0 2,-3 4-1,1-2 0,-4 4 0,4-2 0,-1 4 0,3-6 0,2 4 1,2-4-1,1 0 0,3-2 0,0 0 1,-5-2-1,-1 2 0,-4 0 0,-2 2 0,-7 2 1,1 0-1,-2 2 0,-2 2 0,2 2 0,0-2 0,-1 0 0,3-2 1,8-4-1,0 2 0,-2-1 0,3-3 1,-3 2-1,0 0 1,-2-2-1,-1 4 1,-7 2-1,0-2 0,0 0 0,0 0 0,2 2 1,-2-2-1,1 0 0,1 0 0,2 0 0,-2-2 0,0 0 0,0 0 0,-3 0 0,3 0 0,0 2 0,0-2 0,2 0 0,0 2 0,1-4 0,1 2 0,0-2 0,2 0 0,2-2 0,-1 2 1,1-2-1,0 0 0,0 2 0,-3 0 0,1-2 0,-2 4 0,-2 0 0,0 0 0,0 0 0,-3-2 0,5 0 0,0-2 0,-2 2 0,2-2 0,-3 0 1,-1 0-1,0 0 0,-20 2 0,26 0 0,-26 0 0,18 2 0,-18-2 0,0 0 0,0 0 0,0 0 0,18 10 0,-18-10 0,0 0 0,0 0 0,0 0 0,19 8 0,-19-8 0,0 0 0,0 0 0,0 0 1,18 4-1,-18-4 0,0 0 0,0 0 0,0 0 0,0 0 0,0 0 1,0 0-2,0 0 1,0 0-1,0 0-3,0 0-5,0 0-29,-18-6-2,18 6 1,0 0-1</inkml:trace>
    <inkml:trace contextRef="#ctx0" brushRef="#br0" timeOffset="19986.1431">86-91 44,'0'0'30,"0"0"3,0 0-6,0 0-5,20-20-5,-20 20-3,0 0-4,0 0-2,24 2-2,-24-2-1,0 0-1,18 12-1,-18-12 1,22 8-2,-22-8 0,30 8 0,-11-6 0,3 4-1,4-2 0,2 0 0,2 2 0,1 0 0,5 0 0,-2 2-1,3 2 1,-3 2-1,4 2 1,0 0-1,-1 0 0,3 1 0,2 1 0,-1-2 0,1 0 0,4-2 0,-3 0 0,1 0 0,-5 0 0,1 0 0,-6 4 1,0 2-1,-1 2 0,-5 2 0,2-2 0,-4 2 0,-1-4-1,1 2 2,4-6-1,-2-5 0,-2 1-1,3-2 2,-3 0-2,4-2 2,-2 0-2,-1 0 1,-3 2 0,-2 0 0,2 0 0,-4 2 0,2-2 0,-3 2-1,-1 2 1,2-2 0,0 2 0,-2-2 0,2 0 0,1 0 0,1-2 0,2 0 0,2 0 0,-2 0 0,-3 0 0,3 0 0,-2 0 0,-4 2 0,0 0 0,0 0 0,-18-10 0,27 18 0,-27-18 0,30 18 0,-30-18 0,36 17 0,-16-11 0,2 2 0,-1-2 0,3 0 0,-2 0 0,-2 0 0,0-2 0,-20-4 0,29 10 0,-29-10 0,24 14 0,-24-14 0,20 18 1,-20-18-1,16 18 0,-16-18 0,20 20 0,-20-20 0,22 16 0,-22-16 0,23 12 0,-23-12 0,26 8 0,-26-8 0,26 8 0,-26-8 0,20 8 0,-20-8 0,0 0 0,20 8 0,-20-8 1,0 0-1,0 0 0,0 0 0,0 0 0,18 8 0,-18-8 0,0 0 1,0 0-1,0 0 0,0 0 0,0 0 0,0 0 1,0 0-1,0 0 0,0 0-1,0 0-2,6-28-5,-6 28-31,-8-18-1,8 18 0,-14-36-1</inkml:trace>
    <inkml:trace contextRef="#ctx0" brushRef="#br0" timeOffset="48630.7815">164-103 12,'0'-18'12,"0"18"-2,0 0-1,0 0-3,0 0-2,0 0-2,0 0-1,0 0 0,0 0 1,0 0 2,0 0 0,0 0 2,0 0 0,0 0 2,-12 18-1,12-18-1,0 0-2,0 0-1,0 0-1,0 0-1,0 0-1,-2-18-1,2 18 1,0 0 0,0 0 0,0 0 0,0 0 1,0 0-1,0 0 1,0 0 0,0 0 0,0 0 0,-18 12 0,18-12 0,0 0-1,0 0 1,0 0-1,-24 2 1,24-2 1,0 0 1,0 0 2,0 0 1,0 0 1,0 0 1,0 0 0,0 0 1,-8 20-1,8-20 0,0 0-2,0 0-1,0 0 0,0 0-1,0 0-1,0 0 1,0 0-1,0 0 0,0 0-1,0 0 1,0 0-1,0 0 0,0 0 0,6 22 0,-6-22-1,6 20 1,-6-20-1,0 0 0,16 20 0,-16-20 0,0 0 0,22 24 0,-22-24 0,14 24 0,-14-24 0,16 31-1,-8-11 1,0-2 0,0 6-1,-8-24 1,19 38-1,-19-38 0,20 28 1,-20-28-1,22 30 0,-22-30 1,26 22-1,-26-22 0,24 26 0,-10-8 1,-14-18-1,23 30 0,-13-13 0,-10-17 1,18 36-1,-10-18 1,0 0-1,-2 0 0,-6-18 1,18 32-1,-18-32 0,20 26 0,-20-26 0,27 26 0,-27-26 0,30 28 0,-30-28 1,32 34-1,-18-12 0,-2 0 0,2-1 0,-5 3 0,3-2 0,-2 0 0,0 0 0,0-4 1,-10-18-1,26 32 0,-26-32 0,32 26 0,-32-26 0,31 32 0,-11-18 0,-2 4 0,0 4 0,0-3 1,-4 5-1,0 2 0,-1-2 0,-1 0 0,0 0 0,0-2 0,0 0 0,0 0 1,2-2-1,0 2 0,2 0 0,0 0 2,-1 1-2,1 1 0,0 0 0,0 2 0,-2 0 0,0-2 0,-2 0 0,-2-2 0,2 4 0,-3-6 0,3 4 0,0-3 0,0 3 0,2-2 0,-2 2 0,4 0 0,-4-4 0,4 6 0,-3-4 0,5-4 0,-6 6 0,6-4 0,-6 6 0,4-6 0,-4 7 0,2-7 0,0 2 0,-5 2 0,5-4 0,-4 2 0,2-4 0,-4 4 0,-8-22 0,22 36 0,-14-18 0,2 0 0,-2 0 0,2 0 0,-10-18 0,17 33 0,-17-33 0,20 32 0,-12-14 0,-8-18 0,20 34 0,-20-34 0,20 36 0,-10-18 0,0 2 0,-2-2 0,2 0 0,-2 0 0,-8-18 0,13 32 0,-13-32 0,10 19 0,-10-19 0,0 0 0,6 18 0,-6-18 0,0 0 0,0 0 0,0 0 0,0 0 0,0 0 0,0 0 0,0 0 0,0 0 0,0 0 0,-21 6 0,21-6 0,0 0 0,0 0 0,-22-2 0,22 2 0,-20-6 0,20 6 0,-26-16 0,26 16 0,-32-23 0,14 11 0,-1-6 0,1 0 0,0-4 0,-6 4 0,2-4 0,-2-2 0,3-6 0,-1 2 0,2-2 0,0-2 0,0 3 0,4-5 0,3 4 0,-3 0 0,0 2 0,0 2 0,0-2 0,0 0 0,-4 0 0,2-3 0,-1-1 0,-3-2 0,0-8 0,-6 0 0,0-2 0,1-2 0,-1 1 0,0-1 0,0 0 0,-1 2 0,5 6 0,2 2 0,2 2 0,0 6 0,2 5 0,5 3 0,13 20 0,-22-28 0,22 28 0,0 0 0,0 0 0,0 0 0,0 0 0,8 28 0,8-2 0,5 9 0,7 9 0,10 16 0,2 6 0,5 12 0,3 1 0,-1 7 0,-3-2 0,-2-3 0,-9-5 0,-5-14 0,-6-6 0,-4-16 0,-8-7 0,-2-13 0,-8-20 0,0 0 0,0 0 0,-4-34 0,-4-5 0,-8-11 0,-2-12 0,-6-10 0,-7-9 0,-5-9 0,-4 2 0,-2 0 0,3 7-2,1 7 2,6 10 0,7 12 0,7 19 0,10 15 0,8 18-1,0 0 1,28 24 0,-5 11 1,7 9-1,8 14 0,1 6 2,5 8-2,0 1 0,-1 1 0,-3 0 0,-2 0 0,0-11 0,-13 1 0,1-18 0,-10-4 0,0-12-2,-10-4 2,-6-26 0,0 0 0,0 0 2,-24-30-2,2-6 0,-2-16 0,-7-6 0,1-14 0,-2-1 0,0-1 0,5 10 0,3 8 0,6 15 0,8 11 0,10 30 0,0 0 0,24 28 0,-2 13 0,3 9 0,5 12 0,-2 4 0,2 8 0,-1-9 0,-5 3 0,4-10 0,-10-4 0,2-14 0,-10-5 0,4-13 0,-8-4 0,-6-18 0,0 0 0,0 0 0,0 0 0,-8-18 0,8 18 0,-12-30 0,4 8 0,-4 1 0,2-7 0,-6-2 0,0-8 0,-4 0 0,0-14 0,-7 2 0,-3-15 0,-2-1 0,-5-4 0,-1 0 0,-4-3 0,0 1 0,1 4 0,1 4 0,2 11 0,5 3 0,1 6 0,4 4 0,4 6 0,3 0 0,3 2 0,0 4 0,2-1 0,0-1 0,0-2 0,0 0 0,3 4 0,-1 2 0,-4 2 0,4 2 0,0 0 0,0 4 0,2 0 0,12 18 0,-22-31 0,10 13 0,3 0 0,-1-4 0,2 0 0,-2 0 0,0-2 0,0 4 0,0 0 0,0 2 0,10 18 0,-22-30 0,22 30 0,-20-24 0,20 24 0,-15-20 0,15 20 0,-18-23 0,18 23 0,-16-32 0,16 32 0,-12-32 0,12 32 0,-14-32 0,10 14 0,4 18 0,-12-28 0,12 28 0,-14-22 0,14 22 0,-14-24 0,14 24 0,-13-22 0,13 22 0,-14-26 0,14 26 0,-12-24 0,12 24 0,-14-23 0,14 23 0,0 0 0,-18-22 0,18 22 0,0 0 0,0 0 0,-22-22 0,22 22 0,0 0 0,-12-18 0,12 18 0,0 0 0,-10-22 0,10 22 0,0 0 0,-8-20 0,8 20 0,0 0 0,-13-18 0,13 18 0,0 0 0,-18-14 0,18 14 0,0 0 0,0 0 0,-10-20 0,10 20 0,0 0 0,0 0 0,0 0 0,0 0 0,0 0 0,-2-18 0,2 18 0,0 0 0,0 0 0,0 0 0,0 0 0,0 0 0,0 0 0,0 0 0,0 0 0,0 0 0,0 0 0,0 0 0,0 0 0,0 0-2,0 0 2,0 0 0,0 0 0,0 0 0,0 0 0,0 0 2,0 0-2,4-18 0,-4 18 0,0 0 0,0 0 0,0 0 0,0 0 0,0 0 0,0 0 0,0 0 0,-18-4 0,18 4 0,0 0 0,0 0 0,0 0 0,0 0 0,0 0 0,0 0 0,0 0 0,0 0 0,0 0 0,0 0 0,0 0 0,-10 20 0,10-20 0,0 0 0,6 24 0,-6-24 0,8 24 0,-8-24 0,6 20 0,-6-20 0,6 18 0,-6-18 0,0 0 0,0 0 0,8 20 0,-8-20-2,0 0 2,0 0 0,23 16 0,-23-16 0,16 22 0,-16-22 0,18 32 0,-10-15 2,-2 1-2,2 4 0,0 0 0,-2-4 0,0 2 0,-6-20 0,12 28 0,-12-28 0,10 18 0,-10-18 0,0 0 0,0 0 0,0 0 0,0 0 0,0 0 0,0 0 0,0 0 0,0 0 0,0 0 0,0 0 0,-12-22 0,12 22 0,-22-36 0,10 16 0,2-6-2,0 4 2,0-2 0,2 5 0,-4-1 0,12 20 0,-13-28 0,13 28 0,-14-18 2,14 18-2,0 0-2,0 0 4,0 0-4,0 0 2,4 32 0,4-12-1,7 6 1,-3 3 0,6 7 0,-2 2 0,2-2 0,-6-2 0,0-4 1,-2-6-1,-2-6 0,-8-18 0,0 0 0,0 0 0,0 0 0,0-26 0,-6 4-1,-2-4 1,2-2 0,-2 0 0,0 2 0,2 6 0,2 0-1,4 20 1,-4-20 0,4 20 0,0 0 0,18 18-1,-6 4 1,4 6 0,3 8 0,5 6 0,2 4 0,4 6 0,2 3 0,3 3 1,1 0-1,6 2 1,1 2-1,-1 1 0,2 3 0,1 2 0,-1 0 0,-2-1 0,-3-1 1,1 0-1,-6-2 0,-1-1 0,-1-5 0,-2-2 2,0-2-2,-3-2 0,1-3 0,-2-3 0,0-2 0,-4-6 0,-1 0 0,-1-6 0,-4-4 0,-2-6 0,-4 0 0,-10-22 0,12 29 0,-12-29 0,4 18 0,-4-18 0,0 0 0,0 0 0,-28-36 0,14 7 0,-4-9 0,-8-16 0,-3-10 0,-5-8-2,-2-9 2,-3-7 0,-3-2-1,-2-1 1,3 3 0,3 12-1,4 8 1,6 13 0,5 13 0,5 10 0,6 14 0,12 18 0,0 0 0,0 0 0,14 24 0,6 10 0,5 12 0,7 11 0,6 11 0,3 12 1,7 16-1,0 1 1,-1 1-1,-3-2 2,0-5-2,-7-5 0,-1-8 0,-8-11 0,-2-11 0,-3-14 0,-7-2 0,-4-14-2,-4-6 2,-8-20 0,0 0 0,0 0 0,0 0 0,-22-28 2,8-2-4,-1-2 4,-1-2-2,-2 0-2,4 0 2,2 7 0,2 5 0,2 4 0,8 18 0,0 0 0,0 0 0,0 0 0,16 28 0,-4-3 0,4 9 0,6 4-1,-1 10 1,7-2 0,0 4 0,0 0-1,-4-7 1,-1-3-1,-1-4 1,-8-8 0,0-8 0,-6-2 1,-8-18-1,0 0 0,12 18-1,-12-18 1,0 0 0,0 0 1,0 0-1,0 0 0,0 0 0,0 0 0,0 0 0,0 0 0,2-18 0,-2 18 0,-6-28 0,0 10 0,-2-8 0,0-2 0,-8 2 0,6-6 0,-6 7 0,6-3 0,-3 8 0,7-4 0,6 24 0,-14-22 0,14 22 0,0 0 0,0 0 0,24 38 0,-9-14 0,-1 11 0,8-3 0,-4 12 0,4-10 0,-4 4 0,-4-6 0,-5-8 0,-9-24 0,16 28 0,-16-28 0,0 0 0,0 0 0,0 0 0,-8-36 0,-2 12 0,1-4 0,-5 0 1,-2-2-1,2 0 0,0 2 0,2 4-1,2 7 1,10 17 0,-10-22 0,10 22 0,0 0 0,0 0-1,0 0 1,4 28 0,-4-28 0,8 25 0,-8-25-1,8 22 0,-8-22-6,-6 28-19,6-28-15,0 0 0,-10-20 0,10 20-1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1:40.2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491BA28-5A57-4246-938A-240FAB32F91A}" emma:medium="tactile" emma:mode="ink">
          <msink:context xmlns:msink="http://schemas.microsoft.com/ink/2010/main" type="writingRegion" rotatedBoundingBox="15710,8232 15380,5859 15831,5796 16161,8169"/>
        </emma:interpretation>
      </emma:emma>
    </inkml:annotationXML>
    <inkml:traceGroup>
      <inkml:annotationXML>
        <emma:emma xmlns:emma="http://www.w3.org/2003/04/emma" version="1.0">
          <emma:interpretation id="{B5DC32ED-8B69-44AA-A44A-656A8EB2AB3F}" emma:medium="tactile" emma:mode="ink">
            <msink:context xmlns:msink="http://schemas.microsoft.com/ink/2010/main" type="paragraph" rotatedBoundingBox="15710,8232 15380,5859 15831,5796 16161,8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5B44F0-3DF9-4045-9505-A101389017F1}" emma:medium="tactile" emma:mode="ink">
              <msink:context xmlns:msink="http://schemas.microsoft.com/ink/2010/main" type="line" rotatedBoundingBox="15710,8232 15380,5859 15831,5796 16161,8169"/>
            </emma:interpretation>
          </emma:emma>
        </inkml:annotationXML>
        <inkml:traceGroup>
          <inkml:annotationXML>
            <emma:emma xmlns:emma="http://www.w3.org/2003/04/emma" version="1.0">
              <emma:interpretation id="{C4168F15-B4A5-4EDB-ACA7-AD5AD3B81222}" emma:medium="tactile" emma:mode="ink">
                <msink:context xmlns:msink="http://schemas.microsoft.com/ink/2010/main" type="inkWord" rotatedBoundingBox="15831,5796 16161,8169 15710,8232 15380,5859"/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"I</emma:literal>
                </emma:interpretation>
                <emma:interpretation id="interp2" emma:lang="en-US" emma:confidence="0">
                  <emma:literal>'it</emma:literal>
                </emma:interpretation>
                <emma:interpretation id="interp3" emma:lang="en-US" emma:confidence="0">
                  <emma:literal>'I</emma:literal>
                </emma:interpretation>
                <emma:interpretation id="interp4" emma:lang="en-US" emma:confidence="0">
                  <emma:literal>hi!</emma:literal>
                </emma:interpretation>
              </emma:one-of>
            </emma:emma>
          </inkml:annotationXML>
          <inkml:trace contextRef="#ctx0" brushRef="#br0">7732 413 100,'-7'-18'39,"7"18"1,0 0 0,-20 12-28,20-12-4,2 18-3,-2-18-1,0 46-1,4-10 1,-4 14-4,4 5 0,-2 11 0,4 0 0,0 2 0,-1-2 0,7-9 0,-10-11 0,10-8 0,-12-12 0,0-26 0,8 20-6,-8-20-2,0 0-8,-10-36-25,-8 20 0,16-20 0,-17 10 1</inkml:trace>
          <inkml:trace contextRef="#ctx0" brushRef="#br0" timeOffset="501.0287">7963 377 101,'-14'-34'38,"14"34"3,-8-20-2,8 20-28,0 0-4,-8 28-2,12-4-2,-2 12 0,2 6 0,0 14 1,2 0-4,2 3 0,2-3 0,-1-4 0,1-8 0,2-12 0,-2-8 0,-10-24 0,12 20-9,4-44-32,-16 24-1,0-32 0,-8 14 0</inkml:trace>
          <inkml:trace contextRef="#ctx0" brushRef="#br0" timeOffset="223.0128">7602 758 104,'0'0'37,"-10"22"3,10-22 0,0 0-30,39 4-4,-15-6-2,10-8-3,0 0 0,5-4-1,3 0 1,2-4-3,-1 0-1,-15 6-5,18-16-18,-27 22-14,5-14 1,-24 20 0,20-24-1</inkml:trace>
          <inkml:trace contextRef="#ctx0" brushRef="#br0" timeOffset="-1322.0756">7425-1219 99,'-4'-18'36,"4"18"4,0 0-3,12-30-23,-12 30-6,0 0-3,0 0-1,10 28 0,-8-8-1,4 8 0,-2 12-1,2 6-2,0 9 0,2 3 0,-2 4 0,-1-4 0,3-2 0,-2-9 0,-2-9 0,0-10 0,2-10 0,-6-18-3,0 0-6,0 0-5,0 0-26,-22-20-1,20-8 2,-13 10-1</inkml:trace>
          <inkml:trace contextRef="#ctx0" brushRef="#br0" timeOffset="-1094.0625">7391-866 109,'-18'0'38,"18"0"2,0 0-2,20-18-27,-20 18-5,28-4-2,-6 0-2,6-4 0,3 2-1,7-4 0,2 0 0,-3 0-3,3 0 1,-8 2-4,4-6-2,-36 14-6,39-24-27,-39 24-1,20-24 1,-20 24 1</inkml:trace>
          <inkml:trace contextRef="#ctx0" brushRef="#br0" timeOffset="-794.0454">7732-1349 112,'0'0'39,"0"0"3,-27 12-2,27-12-30,0 24-5,6 0 2,-2 16-7,0 8 0,4 10 0,-3 3 0,5 7 0,-2 0 0,6 0 0,-6-6 0,2-9 0,-2-9 0,2-12 0,-6-6 0,-4-26 0,2 26-6,-2-26-36,0-22 0,4-6-1,-12 6 0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0:03.1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55C25F-5AEA-40AF-BEBE-0290BD944C42}" emma:medium="tactile" emma:mode="ink">
          <msink:context xmlns:msink="http://schemas.microsoft.com/ink/2010/main" type="inkDrawing" rotatedBoundingBox="12434,9330 14028,6453 14216,6557 12622,9434" semanticType="strikethrough" shapeName="Other">
            <msink:sourceLink direction="with" ref="{5B6EC811-5AB3-4853-84CC-4BD23B6ACC39}"/>
            <msink:destinationLink direction="with" ref="{55BB5E88-B7A7-4B28-8DA0-0061A9F02175}"/>
          </msink:context>
        </emma:interpretation>
      </emma:emma>
    </inkml:annotationXML>
    <inkml:trace contextRef="#ctx0" brushRef="#br0">5949-629 29,'-2'-22'25,"2"22"3,0 0 0,6-20-8,-6 20-5,0 0-4,0 0-1,4-22-1,-4 22-1,0 0-1,0 0-1,-16 20 0,4 0 0,12-20-1,-20 40 0,12-20-1,-8 10-1,7-2 0,-7 5 0,4-3-1,-4 4 0,2 0-1,0 0 0,-2 2 0,2 0 0,-2-2-1,3-1 1,-1 3-1,0-4 1,0 0-1,0 0 1,2-2-1,-2 0 1,2-4-1,-2 2 0,1-4 0,1-1 1,-2 1-1,2 0 0,0-2 0,2 0 1,2 0-1,-2 0 0,4 0 1,-4 0-1,4 0 1,-4-4-1,5 4 0,-3-4 0,-2-1 1,0 1-1,2 0 0,0 0 0,-2 0 0,-2 0 0,2 0 0,-2 0 0,12-18 1,-20 34-1,20-34 0,-19 34 0,19-34 0,-20 34 0,20-34 0,-18 32 0,10-15 0,-2 1 0,2 0 1,-2 0-1,0 2 0,10-20 0,-20 38 0,10-20 0,10-18 1,-21 36-1,21-36 0,-20 32 0,20-32 0,-22 34 0,22-34-1,-20 26 1,20-26-1,-18 31 1,18-31-1,-20 34 1,9-16 1,-1 0-1,0 2 1,0 0-1,-2 2 1,2-2-1,-2 0 2,4-2-2,-2 2 0,2-2 0,-2 2 0,3-2 0,-1 1 0,-2-1 0,0 0 0,0 2 0,0-2 0,2 2 2,-2 0-2,0-2 0,2 0 0,10-18 0,-19 34 0,11-12 0,8-22 0,-18 38 0,10-18 0,-2 1 0,0 3 0,-2 0 0,0 2 0,-2-6 0,0 8 0,1-6 0,1 0 0,-2 0 0,0-2 0,2 0 0,0-2 0,12-18 0,-22 31 0,22-31 0,-20 30 0,20-30 0,-17 28 0,17-28 0,-18 28 0,18-28 0,-20 28 0,20-28 0,-24 30 0,24-30 0,-22 32 0,22-32 0,-24 34 0,24-34 0,-25 32 0,25-32 0,-20 27 0,20-27 0,-16 24 0,16-24 0,0 0 0,-16 24 0,16-24 0,-6 18 0,6-18 0,-10 18 0,10-18 0,0 0 0,-8 24 0,8-24 0,0 0 0,0 0 0,-6 20 0,6-20 0,0 0 0,0 0 0,-4 20 0,4-20 0,0 0 0,-8 24 0,8-24 0,0 0 0,0 0 0,-6 18 0,6-18 0,0 0 0,0 0 0,0 0 0,0 0 0,0 0 0,0 0 0,0 0 0,0 0 0,0 0 0,0 0 0,0 0 0,0 0 0,20-12 0,-20 12 0,16-20 0,-16 20 0,24-32-2,-10 14 2,2-4 0,0 2 0,1 0 0,1-2 0,4-2 0,-4 1 0,6-1 0,-2-4-1,-1 2 1,1-4 0,4-2 0,-2-2 0,2 0 0,-1-2 0,1 1-1,-2-3 1,2 0 0,0-4 0,-3 0 0,1 2 0,0 0 0,0 3 0,0-3 0,-1 0 0,1 0 0,2 4-1,0 0 1,0 0 0,-1-2-1,-1-1 1,2 1 0,-2-4 0,-2 2 0,-3-2 1,1 0-1,-2 2 0,2-1 0,0-1 0,2 0 0,-1-2 0,1 2 0,2 0 0,0 1-1,0 1 1,-2 0 0,-1 2 0,-1 4 0,0 0 0,-2 2 0,-4 0-1,2 3 1,-2-5 0,-1 2 0,-3 2 0,4-2 0,-4 0 0,0 2-1,2 4 2,-4-4-2,2 4 1,-2 1 0,4 1 0,-2 2 0,0 0 0,-1 0 0,3 2 0,0 0 0,0 0 0,0 0 0,2-2 0,-2 0 0,2 0 0,0 0 0,-4 3 0,1 1 0,-1 0 0,-10 18 0,16-32 0,-16 32 0,12-26 0,-12 26 0,12-28 0,-12 28 0,10-28 0,-10 28 0,12-28 0,-12 28 0,8-24 0,-8 24 0,0 0 1,10-22-1,-10 22-1,0 0 1,0 0 0,0 0 0,0 0 0,0 0 0,0 0 0,0 0 0,4-22 0,-4 22 0,0 0 0,6-18 0,-6 18 0,0 0 0,0 0 0,0 0 0,0 0 0,0 0 0,0 0-1,-28 30 1,16-8 0,-4 6 0,-2 4 1,-4 8-1,1 2 0,-3 2 0,-2 1 0,0-1 0,2 2 0,-3-4 0,-1 2 0,-2-2 0,0 0 0,1 1 0,-1 1 0,-2-2 0,2 2 1,3 0-1,1-2 0,0 1 0,2-1 0,2-2 0,-1 0 0,3-2 0,-2 0 0,2-2 0,-2 0 0,2-3 1,2 5-2,-1-4 1,1 0 1,-2 2-1,4-2-2,-4 0 2,4 0 0,0-3 0,1-3 0,1 0 1,0 0-1,2-4 0,-2 0 1,2-2-1,0 0 0,0-2-1,2 0 1,-1 0 0,1 0 0,-2-3 0,2 3 0,-2-2 0,0 2 0,2-2 0,0 0 0,10-18 0,-16 28 0,16-28 0,-10 18 0,10-18 0,0 0-1,14-18 0,-14 18-2,30-46-3,-20 20-3,20-35-24,-10 17-7,13-22 1,-5 8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0:05.9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5BB5E88-B7A7-4B28-8DA0-0061A9F02175}" emma:medium="tactile" emma:mode="ink">
          <msink:context xmlns:msink="http://schemas.microsoft.com/ink/2010/main" type="inkDrawing" rotatedBoundingBox="12250,9319 13951,6514 14183,6655 12482,9459" semanticType="callout" shapeName="Other">
            <msink:sourceLink direction="with" ref="{2D0B8961-E634-4851-B0F4-A7D2366024FA}"/>
            <msink:sourceLink direction="with" ref="{9855C25F-5AEA-40AF-BEBE-0290BD944C42}"/>
          </msink:context>
        </emma:interpretation>
      </emma:emma>
    </inkml:annotationXML>
    <inkml:trace contextRef="#ctx0" brushRef="#br0">5921-575 29,'0'0'27,"0"0"0,0 0 2,0 0-9,16-22-5,-16 22-3,0 0-1,0 0-3,0 0 0,0 0-1,0 0 0,0 0-1,0 0-1,0 0-1,-8 20 0,8-20 0,-16 26-1,16-26-1,-22 31 1,7-7-1,1 0 0,-6 6-1,2 0 1,-4 6-1,0 2 0,-3 4-1,1 0 1,-4-1-1,0 1 1,0-2-1,1 0 1,-3-2-1,4-2 0,0-2 1,0-3-1,5-3 0,-1 0 0,2 2 0,0-4 1,4 2-1,0-2 0,1 0 0,-1 0 0,0 2 1,0-2-1,2-1 0,0 1 0,-2 0 0,4 0 0,-2 2 1,3 0-1,-1-2 0,0 0 0,-2 2 0,4-4-1,-6 3 1,0-3 0,2 0 0,-2 2 0,1 0 0,-1 0 1,2-2-1,-4 4 1,4-4-1,0 0 1,-2 4-1,2-4 0,-3 3 0,-1-1 0,0 0 0,2 2 0,-2-4 0,2 4 0,2-4 1,1 0-1,1-2 0,2 0 0,-2-2 0,2-1 0,0-1 0,0 0 0,0 0 0,10-18 1,-18 34-1,18-34 0,-20 32 0,20-32 0,-19 30 1,19-30-1,-22 34 0,22-34 0,-24 38 0,24-38 0,-26 38 0,14-17 0,-2 1 0,-2 0 0,3 2 0,-3-2 0,0-2 0,0 4 1,0-4-1,-4 0 0,2 2 0,1 0 0,-1 0 2,0-2-2,0 1 0,0-1 0,4 2 0,2-2 0,2 0 0,1-2 0,-3 2 0,12-20 0,-20 34 0,8-16 0,12-18 0,-26 34 0,26-34 0,-28 32 0,16-14 0,-3 0 0,3-1 0,12-17 0,-24 36 0,14-16 0,0 0 0,10-20 0,-12 34 0,12-34 0,-6 24 0,6-24 0,0 0 0,0 20 0,0-20 0,0 0 0,0 0 0,0 0 0,0 0 0,0 0 0,18 4 0,-18-4 0,18-10 0,-18 10 0,34-26 0,-15 6 0,5-4 0,2-4 0,2-6 0,6 1 0,1-7 0,3 0 0,4-4 0,1-2 0,7-6 0,1-2 0,3-7 0,0-3 0,1-4 0,-1-4 0,-1-1 0,1-3 0,-9 2 0,1-4 0,-4 9 0,-7-3 0,1 2 0,-6 6 0,-2 5 0,-3 3 0,3 0 0,0 4 0,0 0 0,2 7 0,-5 3 0,-1 2 0,-2 8 0,-4 4 0,-4 8 0,-14 20 0,12-24 0,-12 24 0,0 0 0,0 0 0,0 0 0,0 0 0,-26 28 0,14-8 0,-4 6 0,-6 8 0,-2 6 0,-5 10 0,-1 3 0,-8 9 0,-3 4 0,-5 4 0,-2 3 0,-1 1 0,-3 0 0,-1 2 0,-1 3 0,2-1 0,-1-2 0,1-2 0,1-3 0,1-5 0,2-2 0,3-6 0,7-9 0,2-5 0,7-2 0,3-6 0,8 2 0,2-6-2,6-4 2,0 0 0,2-3 0,4-3 0,-2 0 0,6-22 0,-6 24 0,6-24 2,0 0-2,0 0 0,22-16 0,-4-8 0,6-9 0,8-11 0,7-14 0,11-6 0,8-20 0,7-5 0,8-9 0,5-6-2,3-1 2,-6-3 0,-1 7 0,-9 1 0,-7 16 2,-12 4-2,-11 15 0,-9 9 0,-8 10 0,-6 10 0,-4 8 0,-2 6 0,-6 22 0,4-26 0,-4 26 0,0 0 0,0 0 0,-20 18 0,4 10 0,-6 10 0,-10 12 0,-5 12 0,-7 8 0,-6 11 0,-5 5 0,-3 6 0,-1 5 0,1 1 0,5-10 0,5-5 0,4-9 0,9-12 0,7-14 0,10-12-2,8-19 4,10-17-2,0 0-2,8-27 2,8-5 0,2-12 2,10-12-2,1-8 0,9-8 0,2-3 0,1-3 0,3-4 0,0 1 0,3 1 0,-5 4-2,-2 4 4,-5 7-2,-1 3 0,0 0 0,-4 6 0,-1 2 0,-3 5 0,2-1 0,0 2 0,-1 2 0,-1 4 0,-2 4 0,0 1 0,-4 3 0,-2 2 0,-3 4 0,-1 4 0,-2 0 0,-2 0 0,0 0 0,0 2 0,0-2 0,0 2 0,2-1 0,-2-1 0,4 0 0,-1-2 0,3 0 0,2 0 0,-2 0 0,0 0 0,2 2 0,-2 2 0,-2 0 0,-1 4 0,-13 18 0,14-21 0,-14 21 0,0 0 0,0 0-2,0 0 1,0 0-1,-18 20-4,18-20-19,-7 17-14,7-17-2,-18 18 0,18-18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0:28.82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6C7E3C8-B3F1-4FA5-8AA3-2969D72AF252}" emma:medium="tactile" emma:mode="ink">
          <msink:context xmlns:msink="http://schemas.microsoft.com/ink/2010/main" type="writingRegion" rotatedBoundingBox="13070,9626 9131,9716 9091,7947 13030,7857">
            <msink:destinationLink direction="with" ref="{2D0B8961-E634-4851-B0F4-A7D2366024FA}"/>
          </msink:context>
        </emma:interpretation>
      </emma:emma>
    </inkml:annotationXML>
    <inkml:traceGroup>
      <inkml:annotationXML>
        <emma:emma xmlns:emma="http://www.w3.org/2003/04/emma" version="1.0">
          <emma:interpretation id="{FD9BDBE1-5372-46E0-8624-610BAEDEE0FD}" emma:medium="tactile" emma:mode="ink">
            <msink:context xmlns:msink="http://schemas.microsoft.com/ink/2010/main" type="paragraph" rotatedBoundingBox="13070,9626 9131,9716 9091,7947 13030,7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122C2F-C2D8-4784-A9CC-34642609CB66}" emma:medium="tactile" emma:mode="ink">
              <msink:context xmlns:msink="http://schemas.microsoft.com/ink/2010/main" type="line" rotatedBoundingBox="13070,9626 9131,9716 9091,7947 13030,7857"/>
            </emma:interpretation>
          </emma:emma>
        </inkml:annotationXML>
        <inkml:traceGroup>
          <inkml:annotationXML>
            <emma:emma xmlns:emma="http://www.w3.org/2003/04/emma" version="1.0">
              <emma:interpretation id="{A1ADA9D8-399A-45AD-B9D8-FB28360D26A7}" emma:medium="tactile" emma:mode="ink">
                <msink:context xmlns:msink="http://schemas.microsoft.com/ink/2010/main" type="inkWord" rotatedBoundingBox="9091,7947 13030,7857 13070,9626 9131,9716"/>
              </emma:interpretation>
              <emma:one-of disjunction-type="recognition" id="oneOf0">
                <emma:interpretation id="interp0" emma:lang="en-US" emma:confidence="0.5">
                  <emma:literal>aria-tent</emma:literal>
                </emma:interpretation>
                <emma:interpretation id="interp1" emma:lang="en-US" emma:confidence="0">
                  <emma:literal>ant</emma:literal>
                </emma:interpretation>
                <emma:interpretation id="interp2" emma:lang="en-US" emma:confidence="0">
                  <emma:literal>Emmett</emma:literal>
                </emma:interpretation>
                <emma:interpretation id="interp3" emma:lang="en-US" emma:confidence="0">
                  <emma:literal>Eat</emma:literal>
                </emma:interpretation>
                <emma:interpretation id="interp4" emma:lang="en-US" emma:confidence="0">
                  <emma:literal>arrant</emma:literal>
                </emma:interpretation>
              </emma:one-of>
            </emma:emma>
          </inkml:annotationXML>
          <inkml:trace contextRef="#ctx0" brushRef="#br0">1072 2159 61,'0'0'33,"0"0"0,0 0 0,12-18-13,-12 18-11,0 0-3,0 0-1,22-12-1,-22 12-1,0 0 0,0 0 0,0 0 0,0 0-1,0 0 0,18 20 0,-18-20-1,0 0 1,18 14-1,-18-14 0,0 0-1,0 0 1,20 16 0,-20-16-1,0 0 0,0 0 1,0 0-1,0 0 1,12 22-1,-12-22 1,0 0-1,0 0 1,12 20 0,-12-20-1,0 0 1,0 0 0,0 0-1,15 18 1,-15-18 0,0 0-1,0 0 1,0 0-1,26 18 0,-26-18 0,0 0-1,20 18 2,-20-18-2,0 0 1,26 12 0,-26-12 0,0 0 0,14 19 1,-14-19-1,0 0 1,20 22-1,-20-22 0,0 0 1,23 22-1,-23-22 0,0 0 0,18 22 1,-18-22-2,0 0 2,14 20-1,-14-20 1,0 0-1,14 20 0,-14-20 0,0 0 0,18 22 0,-18-22 1,0 0-1,20 16 0,-20-16 0,0 0 0,0 0 0,18 14 0,-18-14 0,0 0 0,0 0 0,0 0 0,0 0 0,0 0 1,0 0-1,0 0 0,0 0-1,0 0 1,0 0 0,0 0 0,0 0 0,0 0 0,17 8 0,-17-8 1,0 0-1,18-2 0,-18 2 0,30-4 0,-8 2 0,2 0 0,5-2 0,5 0 0,2 2 0,4-2 0,-1 0 0,1 2 0,-2 0 0,1 0 0,-3 0 0,-2 2 0,-3 2 1,-1 0-1,-2 2 0,2-2 0,0 2 0,-1 0 0,3-2 0,2 2 0,1 0 0,3-2 0,0-2 0,5 2 1,1-2-1,2 0 0,-1-2 2,5 0-2,2 0 2,-3 0-2,1 2 1,-1 0 0,-3 0 1,2 2-2,-1 0 0,-3 4-2,1-4 4,1 0-2,0 0 0,5-2 0,1 0 0,-1-2 0,1 0 0,-2 0-2,-1 2 2,-1-2 0,-2 2 0,-5 0 0,-3 2 0,0-2 2,-3 2-4,5-2 4,-4 2-2,3-4-2,3 2 4,0 0-2,-1 0 0,-1-2 0,0 2 0,-7 0 0,5 0 0,-6 4 0,-2-2 0,-1 2 0,1-2 0,2 2 0,0 0 0,-1-4 0,1 2 0,2-2 0,0 0 0,-3 0 0,-1 0 0,-6 0 0,0-2 0,-24 2 0,29 0 0,-29 0 0,0 0 0,18-6 0,-18 6 0,0 0 0,0 0 0,0 0 0,16-18 0,-16 18 0,0 0 0,0 0 0,12-22 0,-12 22 0,0 0 0,6-26 0,-6 26 0,4-20 0,-4 20 0,2-24 0,-2 24 0,6-32 0,0 14 0,4-3 0,-2-1 0,6-4 0,-4 0 0,1-2 0,-1 4 0,0 0 0,-6 0 0,0 4 0,0-2 0,-2 4 0,-2 18 0,2-30 0,-2 30 0,8-31 0,-8 31 0,12-28 0,-12 28 0,12-24 0,-12 24 0,10-18 0,-10 18 0,0 0 0,0 0 0,0 0 0,0 0 0,0 0 0,0 0 0,-22 14 0,22-14 0,-22 22 0,22-22 0,-32 26 0,13-12 0,-3-1 0,-8 7 0,-4-2 0,-1 2 0,-9 2 0,-2 0 0,-5-2 0,-5 0 0,-7-2 0,-7-4 0,-7-2 0,-4-4 0,-3 0 0,-3 0 0,4-2 0,1 2 0,13 2-2,9-4 2,15 4 0,11-4 0,14 0 0,20-6 0,0 0 0,0 0 0,0 0 0,36 10 0,-8-8 0,7-2-1,7 0 2,10 0-1,9-2-1,8 0 1,5 0 1,1-2-1,1 2 0,-5-2 2,-7 0-2,-15 2 0,-13 0 0,-14 2 0,-22 0 0,0 0 0,-24 10 0,-10-2 0,-11-2 0,-21 3 0,-13 1 0,-15-4 0,-15 0 0,-12-4 0,-6 0 0,4-2 0,8 2 0,16-2 0,16 2-2,23 0 2,28 2 0,32-4 0,0 0 0,48 18-1,6-14 1,15 2 0,12-2 1,11-2-1,5 0 0,4-2 0,-8-2 0,1 2 2,-17-4-2,-12 2 0,-11 2 0,-16-2 0,-13 2 0,-25 0 0,0 0 0,0 0 0,0 0 0,-13 18 0,-5-12 0,-8 0 0,-4 0 0,-4 0 0,-5-2 0,-1-2 0,0 2 0,3-4 0,5 2 0,12-2 0,20 0 0,0 0 0,0 0 0,36-4 0,4 2 0,7 0 0,9 2 0,5-4 0,1 0 0,-1 0 0,-7 2 0,-13 0 0,-3-2 0,-10 0 0,-8 2 0,-20 2 0,0 0 0,0 0 0,0 0 0,0 0 0,-30 12 0,12-6 0,-4 2 0,-2 0 0,1 2 0,1-2 0,0 0 0,4 0 0,0-2 0,18-6 0,-21 6 0,21-6 0,0 0 0,0 0 0,13-18 0,-13 18 0,36-30 0,-12 10 0,2-4 0,1-2 0,1 0 0,-4 1 0,-2 1 0,-4 4 0,-6 2 0,-12 18 0,14-20 0,-14 20 0,0 0 0,0 0 0,0 0 0,0 0 0,0 0 0,0 0 0,15 18 0,-15-18 0,8 28 0,-6-10 0,-2 1 0,-2 1 0,-2 4 0,0-4 0,0 0 0,0-2 0,4-18 0,-11 28 0,11-28 0,0 0 0,-6 18 0,6-18 0,0 0 0,0 0 0,25-12 0,-25 12 0,22-24 0,-8 6 0,-2-4 0,2 0 0,-4-4 0,0 1 0,0-1 0,-2 4 0,-2 2 0,-6 20 0,11-26 0,-11 26 0,0 0 0,0 0 0,0 0 0,-2 22 0,0-4 0,0 2 0,1 4 0,1-1 0,0 1 0,1-4 0,1-2 0,-2-18 0,6 26 0,-6-26 0,0 0 0,2 18 0,-2-18 0,0 0 0,0 0 0,16-20 0,-16 20 0,22-32 0,-10 12 0,2 0 0,0 0 0,-14 20 0,20-31 0,-20 31 0,0 0 0,0 0 0,0 0 0,0 0 0,-16 27 0,8-7 0,4 2 0,0 0 0,4 0 0,0-2 0,0-20 0,4 28 0,-4-28 0,0 0 0,0 0 0,0 0 0,0 0 0,18-2 0,-18 2 0,10-26 0,-10 26 0,12-30 0,-12 30 0,7-28 0,-7 28 0,8-18 0,-8 18 0,0 0 0,0 0 0,0 0 0,0 0 0,2 22 0,-2-22 0,-4 22 0,4-22 0,0 20 0,0-20 0,0 0 0,4 24 0,-4-24 0,0 0 0,20 16 0,-20-16 0,0 0 0,0 0 0,20 0 0,-20 0 0,0 0 0,8-28 0,-8 28 0,4-30 0,-4 10 0,2 0 0,-2-4 0,4 1 0,-4 1 0,0-4 0,-2 2 0,2 0 0,0 0 0,-2 2 0,4 0 0,-4 0 0,2 2 0,2 0 0,0 0 0,4 0 0,-2 3 0,4-5 0,-2 4 0,4-2 0,-2 2 0,-8 18 0,13-32 0,-13 32 0,12-26 0,-12 26 0,12-24 0,-12 24 0,16-26 0,-16 26 0,20-30 0,-20 30 0,24-30 0,-24 30 0,28-29 0,-28 29 0,29-30 0,-29 30 0,28-28 0,-28 28 0,22-26 0,-22 26 0,14-24 0,-14 24 0,12-22 0,-12 22 0,12-22 0,-12 22 0,17-26 0,-17 26 0,20-26 0,-20 26 0,20-30 0,-20 30 0,18-28 0,-18 28 0,12-21 0,-12 21 0,8-22 0,-8 22 0,0 0 0,10-22 0,-10 22 0,0 0 0,14-26 0,-14 26 0,12-18 0,-12 18 0,11-22 0,-11 22 0,8-20 0,-8 20 0,4-18 0,-4 18 0,0 0 0,2-22 0,-2 22 0,0 0 0,8-26 0,-8 26 0,8-18 0,-8 18 0,14-24 0,-14 24 0,12-20 0,-12 20 0,0 0 0,12-20 0,-12 20 0,0 0 0,0 0 0,0 0 0,0 0 0,0 0 0,0 0 0,0 0 0,0 0 0,0 0 0,0 0 0,0 0 0,0 0 0,-18 2 0,18-2 0,-16 20 0,16-20 0,-20 30 0,10-12 0,1 0 0,-3 0 0,2 0 0,-2 0 0,0 2 0,-2 2 0,-2 0 0,0 6 0,-2-4 0,1 3 0,1 3 0,0 2 0,0-2 0,4 0 0,-2 0 0,0-4 0,2 2 0,-2-4 0,-1-2 0,-1-2 0,0 1 0,0-1 0,0-2 0,0 2 0,2-2 0,-2 0 0,5 0 0,1 0 0,10-18 0,-16 32 0,16-32 0,-16 30 0,16-30 0,-20 26 0,20-26 0,-22 30 0,22-30 0,-28 31 0,28-31 0,-21 26 0,21-26 0,-16 26 0,16-26 0,-12 22 0,12-22 0,-8 22 0,8-22 0,-8 22 0,8-22 0,-14 22 0,14-22 0,-16 24 0,16-24 0,-20 24 0,20-24 0,-21 24 0,21-24 0,-22 24 0,22-24 0,-22 20 0,22-20 0,-24 19 0,24-19 0,-22 18 0,22-18 0,-22 14 0,22-14 0,-17 12 0,17-12 0,0 0 0,-18 14 0,18-14 0,0 0 0,-20 12 0,20-12 0,-24 6 0,6-2 0,-2 0 0,-3 0 0,-3 0 0,-8 0 0,-4 0 0,-5 0 0,-5-2 0,-3 0 0,-5 0 0,-3-2 0,-3 0 0,-3 0 0,1-2 0,-1 0 0,3-2 0,1 2 0,1 0 0,1-2 0,3 2 0,2-2 0,5 2 0,-3-2 0,3 2 0,-1-2 0,0 4 0,-1-2 0,1 2 0,1 0 0,1 2 0,4 0 0,-1 0 0,3 2 0,2-6 0,3 4 0,-1-2 0,0-2-2,-3-2 2,-3 0 0,-2-2 0,1 2 0,-5-2 0,1 4 0,-1-2 0,0 4 0,3 0 0,1 2 0,4 0 0,-1 0 0,1 0 0,6 0 0,1-2 0,-1 0-1,4 0 1,1-2 0,7 0 1,4 0-1,20 2-1,-26-4 1,26 4 0,0 0 0,0 0 0,28 2 0,2 0 0,9 4 0,13-2 0,11 2 0,13 0 0,13-2 1,6 0-2,10 0 1,1-2 0,3-2 1,-6 2 1,-10-2-2,-10-2 0,-15 4 0,-17-2 0,-15 0 0,-12 0 0,-24 0 0,0 0 0,0 0 0,-30 6 0,2-4 0,-5-2 0,-9 2 0,-10 0 0,-7-2 0,-6-2 0,-15 6 0,-3-8-2,-4 2 2,-1 0 0,3 0 0,8 0 0,11 2 0,15-2 0,13 2-1,20-2 1,18 2 0,0 0 1,42 0-1,3 0-1,15-2 2,13 2-2,11 0 2,7 0-2,4 2 2,0-2 1,6 0-2,-7 0 0,-7 0 0,-12 2 0,-11-2 0,-15 0 0,-9 0 0,-14-2 0,-26 2 0,0 0 0,-22-4 0,-14 2 0,-7 0 0,-13 0 0,-11 0 0,-9-2 0,-5 2 0,-4 0 0,3 0 0,5-2-2,8 2 1,13 0 1,16 0 0,18 2 0,22 0 0,0 0-1,48-8 1,6 6 0,11-2 1,14 2 0,15-2 1,3 0-2,2 2 0,-4 0 0,-1 0 0,-17-2 0,-10 0 0,-21 0 0,-20 2 0,-26 2 0,0 0 0,-50-10 0,-5 6 0,-19 6 0,-9-2 0,-10 2 0,-5 2 0,1 0-2,4 0 2,8 0-1,15 2 0,17-4 2,19 0-1,34-2 0,0 0 0,22 0-1,21-4 2,13 0-2,6-2 2,7 0 0,6-4 1,-1 4-2,-7 1 0,-3 1 0,-9 2 0,-7 0 0,-10 2 0,-11 0 0,-9 4 0,-18-4 0,0 0 0,0 0 0,0 0 0,-41 0 0,5 0 0,-14 0 0,-9 2 0,-15 0 0,-11 3 0,-6 1-2,-6 0 2,7-2-1,3 2 0,10-2 2,9 2-2,15-4 1,11 2 0,14-2 0,8-2 0,20 0 0,-20 2-1,20-2 1,0 0 0,0 0 0,-25 4-1,25-4 2,-22 2-2,22-2 1,-30 4 0,30-4 0,-34 2 0,34-2 0,-31 0 0,31 0 0,-32 0 0,32 0 0,-32-2 0,32 2 0,-32-6 0,32 6 1,-27-8-2,27 8 1,-20-12 1,20 12-2,0 0 2,0 0-1,-20-24 0,20 24 0,0 0 0,-16-19 0,16 19 0,-18-12 0,18 12-1,-20-10 1,20 10 0,-21-10 0,21 10 0,-22-6 0,22 6 0,-26-8 1,26 8-1,-24-6 0,24 6-1,-26-2 1,26 2 1,-22-8-1,22 8 0,-17-10 0,17 10 0,0 0 0,-28-20 1,28 20 0,-22-12 0,22 12-1,-22-12 2,22 12-2,-20-14 0,20 14 0,-12-20 0,12 20 0,0 0 0,-7-24 0,7 24 0,0 0 0,0 0 0,-4-20 0,4 20 0,0 0 0,0 0 0,0 0 0,0 0 0,0 0 0,17 12-2,-17-12 2,0 0-1,22 26 1,-22-26-1,20 22 1,-20-22-1,26 30 2,-14-12-1,4 0 0,-4 6 0,3-6 0,-5 6 0,8-5 0,-8 5 0,0-2 0,-2 0 1,0-2-1,-2 0 0,-6-20 0,12 32 0,-12-32 0,10 24 0,-10-24 0,0 0 0,12 18 0,-12-18 0,0 0 0,0 0 0,0 0 0,0 0 0,0 0 0,0 0 0,0 0 0,-20 8 0,20-8 0,-22-2 0,22 2 0,-20-2 0,20 2 0,-20-10 0,20 10 0,-20-18 1,20 18-1,-13-30 2,13 30-2,-18-36 0,18 36 0,-20-34 0,20 34 0,-12-30 0,12 30 0,0 0 0,-16-18 0,16 18 0,0 0 0,0 0 0,0 0 0,0 0 0,0 0 0,16-19 0,-16 19 0,0 0 0,0 0 0,0-18 0,0 18 0,-4-18 0,4 18 0,-10-20 0,10 20 0,-4-30 0,4 30 0,-10-30 0,6 10 0,4 20 0,-14-34 0,14 34 0,-12-32 0,12 32 0,-19-26 0,19 26 0,-16-20 0,16 20 0,-12-24 0,12 24 0,-10-21 0,10 21 0,-8-30 0,8 30 0,-10-32 0,10 32 0,-14-30 0,14 30 0,-18-26 0,18 26 0,-20-18 0,20 18 0,-19-14 0,19 14 0,0 0 0,-22-12 0,22 12 0,0 0 0,0 0 0,0 0 0,0 0 0,0 0 0,0 0 0,0 0 0,20-4 0,-20 4 0,0 0 0,19 12 0,-19-12 0,0 0 0,26 28 0,-26-28 0,24 32 0,-10-12 0,0 4 0,8-4 0,-5 8 0,9-7 0,-2 3 0,0 0 0,-2-4 0,-2 0 0,-3-6 0,-17-14 0,22 20 0,-22-20 0,0 0 0,0 0 0,0 0 0,0 0 0,-28 2 0,28-2 0,-25-24 0,25 24 0,-32-36 0,16 14 0,4-4 0,-4 7 0,4-9 0,-2 6 0,3 0 0,-1 2 0,2 2 0,10 18 0,-20-30 0,20 30 0,-16-26 0,16 26 0,-12-24 0,12 24 0,-4-22 0,4 22 0,0 0 0,4-20 0,-4 20 0,0 0 0,0 0 0,24 16 0,-24-16 0,16 30 0,-6-10 0,2 2 0,-2 2 0,5-2 0,-3 6 0,-12-28 0,24 38 0,-24-38 0,18 24 0,-18-24 0,0 0 0,0 0 0,0 0 0,0 0 0,0 0 0,0 0 0,-20-24 0,20 24 0,-16-22 0,16 22 0,-6-28 0,6 28 0,-2-30 0,8 10 0,-6 20 0,4-24 0,-4 24 0,6-20 0,-6 20 0,0 0 0,0 0 0,0 0 0,20 0 0,-20 0-2,0 0 2,28 22 0,-28-22 0,22 22 0,-22-22 0,21 14 0,-21-14 0,0 0-1,24 2 1,-24-2 0,0 0 0,0 0 0,0 0 1,0 0-1,0 0 0,0 0 0,6-18 0,-6 18 0,0 0 0,2-26 0,-2 26 0,-6-18 0,6 18 0,0 0 0,0 0 0,-12-20-1,12 20 1,0 0 0,0 0 0,0 0 0,0 0 0,0 0 0,0 0 0,-17-8 0,17 8 0,0 0 0,0 0 0,0 0 0,0 0 0,0 0 0,0 0 0,0 0 0,7 24-1,-7-24 1,8 24 0,-8-24 0,16 26 0,-12-6 0,2-2 0,0 2 0,2 0 1,-2 2-1,2-2 0,0 1 0,0 3 0,0-2 0,0 0 0,2-2 0,-4 4 0,3-4 0,-1 0 0,-2 0 0,0 0 0,-2 0 0,-4-20 0,8 34 0,-8-34 0,6 30 0,-6-30 1,2 25-2,-2-25 2,2 18-2,-2-18 1,0 0 0,4 22 0,-4-22 0,0 0 0,0 0 0,10 20 0,-10-20 0,0 0 0,0 0 0,0 0 0,0 0 0,0 0 0,14 20 0,-14-20 0,0 0 0,0 0 0,0 0 0,0 0 0,0 0 1,0 0-1,0 0 0,0 0 0,-20 8 0,20-8 0,0 0 0,-20 0-1,20 0 1,0 0 0,-20 4 0,20-4 0,0 0 1,0 0-1,0 0 0,0 0 0,0 0 0,0 0 0,22-8 2,-22 8-2,28-8-2,-28 8 2,38-12 0,-14 4 0,5 0 0,7 0 0,8 0 0,5 0 0,9-2 0,5 2 0,7 0 0,1 0 0,3 4 0,-1 0 0,-2 2 0,-7 0 0,-11 4-1,-7 2-2,-22 10-5,14-18-15,-40 34-7,2-30-11,7 24-1,-7-24 0,14 18 2</inkml:trace>
          <inkml:trace contextRef="#ctx0" brushRef="#br0" timeOffset="-9860.5638">1414 2183 6,'0'0'21,"0"0"0,0 0-4,0 0-3,0 0-2,0 0-3,0 0-2,0 0-3,2-18 0,-2 18-1,0 0 0,0 0 0,0 0 0,0 0-1,0 0 0,-20 0 0,20 0-1,0 0-1,-18 16 0,18-16 0,0 0 1,0 0-1,0 0 0,0 0 1,0 0-1,-20 14 1,20-14-1,0 0 2,0 0-1,-24 16 0,24-16 2,0 0 1,0 0 1,0 0 1,-4 20 0,4-20 1,0 0 0,22-8-1,-22 8 0,0 0-2,0 0 0,0 0-1,0 0 0,0 0-1,0 0 1,18 12 0,-18-12 0,0 0-1,20 4 1,-20-4-1,24-4 0,-24 4-1,24-2 1,-24 2-1,29-2 0,-29 2 0,32 0 0,-12 2-1,-2 0 1,6-2 0,-3 2-1,1 0 0,2 0 1,0 0 0,0 0-1,-1 0 0,1 0 1,-2 2-1,0-2 0,2 2 0,-3-2 1,-1 4-1,-2-2 0,4 0 0,-2-2 0,4 0 1,-1 0-1,3 0 0,2-2 0,2 0 1,0 0-1,-1 0 0,-1 0 0,-4 2 1,2 0-1,-5 0 0,1 0 0,-2-2 0,2 2 1,0-2-1,4 0 0,-3 0 0,1 0 1,4 0-1,-2-2 0,2 0 1,-1 2-1,1-2 0,-2 0 2,8 0-1,-9 4 0,7-4 0,-2 4 1,2-4-2,-5 2 1,3 0-1,-2 0 0,-4 0 0,4-4 0,-9 4 0,3-2 0,0 0 0,0 0 0,0 2 0,-2 0 0,3 0 0,-3 2 0,6-2 0,-4 2 0,4-2 1,-3 0-1,3-2 0,-4 2-1,2-2 1,0 0 1,-1 0-2,1 0 1,0 0 0,-2 2 0,4 0 0,1 0 0,1 0 0,2 0 0,-2 0 0,3-2 0,-1 0 0,2-2 0,-2 2 0,-3-2 0,1 0 0,-2 2 0,-2 0 1,0 0-1,3 0 0,-3 4 0,2-2-1,2 2 2,2-2-1,-3 0 0,1-2 0,0 0 2,-8 2-2,4-2 0,-7 0 0,1-2 0,-18 4 0,28-4 0,-28 4 0,28-4 0,-28 4 0,30-2 0,-30 2 0,29-4 0,-29 4 0,32-2 0,-32 2 0,32-4 0,-32 4 0,28-2 0,-28 2 0,25 0 0,-25 0 0,26-2 0,-26 2 0,24-2 0,-24 2 0,22-2 0,-22 2 0,22-4 0,-22 4 0,17-2 0,-17 2 0,18-4 0,-18 4 0,18-4 0,-18 4 0,18-4 0,-18 4 0,24-4 0,-24 4 0,28-2 0,-28 2 0,27-2 0,-27 2 0,24-2 0,-24 2 0,0 0 0,20 2 0,-20-2 0,0 0 0,0 0 0,0 0 0,0 0 0,0 0 0,0 0 0,0 0 0,0 0 0,-28 4 0,28-4 0,-33 4 0,15-2 0,18-2 0,-34 4 0,14-2 0,2 0 0,-4 2 0,1 0 0,-3 0 0,-6-2-2,-8 4 2,-3-2 0,-7 0 0,-4-2-1,-11 0 2,-6 0-2,-3-2 1,-1 0-1,-3-2 1,1 0 0,0 0 0,-3 2 0,11-2-2,-1 0 3,1 2-1,3-2 0,-1 0 0,1 2 0,-1-2 0,3-2 0,-1 2 0,-4 0-1,1 0 1,1-2-1,3 2 0,3-2 0,1 4 1,0 0-2,5 0 2,1 2 0,1 0-1,1 4 1,1-2 0,-3 2 0,4 0 0,1-6 1,1 0-1,2-2 0,-3 0 0,-1-2 0,3 0 0,-5-2 1,0 2-1,-3 2 0,-1 2 0,3 0 0,3 2-1,2 2 2,7 0-1,-1 0 0,14-2-1,1 2 1,25-4 0,-26 2 1,26-2-1,0 0-1,0 0 1,28-6 0,-11 8 0,11-4 0,2 6 0,14-4 0,1 6 0,13-4 0,7 2 0,11 0 0,11 0 0,10-2 0,8 0 0,4 0 0,2-2 1,4-4 0,1 2 0,-7-2 0,-8 2-1,-10 2 2,-6-2-2,-11 0 1,-9 2-1,-15 2 0,-10 0 0,-11-2 0,-5 0 0,-24 0 0,18 2 0,-18-2 0,0 0 0,-28 8 0,6-6 1,-7 0-1,-9 2 0,-6-2 0,-11 0 0,-11 2-2,-11-6 2,-10 2-2,-9 0 1,-7 0 0,-8 0 0,0 0 0,4 0 0,10-2 1,9 4 0,17 0 0,11-2 0,21 0 0,13 2 0,26-2-1,0 0 1,0 0 0,36 4 0,1-2 0,9 0 0,8 0 0,7 0 0,5 2 0,-3 0 0,1 0 0,-7-2 0,-7 0 0,-13 0 1,-11-2-1,-26 0 0,0 0 0,0 0-1,0 0 1,-40 6 0,5-4 0,-7 2 0,-6-2-1,-9 1 1,3-3-1,-7 2 0,3-4-1,-3 2 0,9-5-1,-5 9-3,17-12-1,-10 16-2,23-18-8,-9 23-21,10-16 1,-6 8-1,7-7 2</inkml:trace>
          <inkml:trace contextRef="#ctx0" brushRef="#br1" timeOffset="54760.1321">2392 784 23,'0'0'15,"0"0"1,0 0-3,0 0-2,22-4 2,-22 4-3,0 0 1,0 0-1,0 0 2,0 0-1,19-14 1,-19 14-1,0 0 0,0 0-3,0 0-1,-11 18 0,11-18-2,-6 18 0,6-18-1,-8 26 0,6-8-1,-6 10 0,2-5-2,-2 9 1,2-2-1,-4 4 1,0 0-2,-2 0 1,2 2 0,-2 0 0,0 0 0,1-3-1,-1 3 1,0-2-1,0 0 0,0-2 0,0-2 1,0 4-1,2-4 0,0-1 0,2-1 0,-2 0 1,2-2-1,3 0 0,-1-2 0,-4-4 1,4-2-1,-4 4 0,2-4 0,0 2 0,0-2 0,0 0 1,0-1-1,8-17 0,-14 32 0,14-32 0,-12 28 1,12-28-1,-10 26 0,10-26 0,-10 22 0,10-22 0,-5 18 0,5-18 1,0 0-1,-6 24 0,6-24 0,-6 18 0,6-18 0,-8 18 0,8-18 0,-10 20 0,10-20 0,-10 22 0,10-22 1,-8 18-2,8-18 1,-8 18 0,8-18 0,-8 17 0,8-17 0,-8 22 0,8-22 0,-8 22 0,8-22 1,-8 22-1,8-22 0,-6 18 0,6-18 0,0 0 1,0 0-1,0 0 0,0 0 0,0 0 0,0 0 0,0 0 0,0 0 0,0 0 0,-10 20 0,10-20 0,0 0 0,0 0 0,-8 20 0,8-20 0,0 0 0,0 0 1,-4 18-1,4-18 0,0 0 0,0 0 0,14-20 0,-14 20-1,6-22-2,6 2-4,-12 20-16,-2-26-17,2 26 0,-4-20 0,4 20-1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0:54.03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AE7AB44-2DB3-4D78-BDDE-7F08BD0B0E87}" emma:medium="tactile" emma:mode="ink">
          <msink:context xmlns:msink="http://schemas.microsoft.com/ink/2010/main" type="writingRegion" rotatedBoundingBox="8650,5379 11476,10925 9021,12176 6195,6629"/>
        </emma:interpretation>
      </emma:emma>
    </inkml:annotationXML>
    <inkml:traceGroup>
      <inkml:annotationXML>
        <emma:emma xmlns:emma="http://www.w3.org/2003/04/emma" version="1.0">
          <emma:interpretation id="{36362EF8-0900-45C0-92EC-ABA402DF251E}" emma:medium="tactile" emma:mode="ink">
            <msink:context xmlns:msink="http://schemas.microsoft.com/ink/2010/main" type="paragraph" rotatedBoundingBox="8839,5748 11010,10537 9115,11396 6944,6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7E7049-A3DA-43EB-84AE-59E576A3A27F}" emma:medium="tactile" emma:mode="ink">
              <msink:context xmlns:msink="http://schemas.microsoft.com/ink/2010/main" type="inkBullet" rotatedBoundingBox="8839,5748 9212,6570 7317,7429 6944,6606"/>
            </emma:interpretation>
            <emma:one-of disjunction-type="recognition" id="oneOf0">
              <emma:interpretation id="interp0" emma:lang="en-US" emma:confidence="0">
                <emma:literal>I,</emma:literal>
              </emma:interpretation>
              <emma:interpretation id="interp1" emma:lang="en-US" emma:confidence="0">
                <emma:literal>I.</emma:literal>
              </emma:interpretation>
              <emma:interpretation id="interp2" emma:lang="en-US" emma:confidence="0">
                <emma:literal>I!</emma:literal>
              </emma:interpretation>
              <emma:interpretation id="interp3" emma:lang="en-US" emma:confidence="0">
                <emma:literal>I/</emma:literal>
              </emma:interpretation>
              <emma:interpretation id="interp4" emma:lang="en-US" emma:confidence="0">
                <emma:literal>t!</emma:literal>
              </emma:interpretation>
            </emma:one-of>
          </emma:emma>
        </inkml:annotationXML>
        <inkml:trace contextRef="#ctx0" brushRef="#br0">124-276 11,'0'0'23,"0"0"2,0 0-2,-6 18-1,6-18-2,0 0-1,0 0-3,0 0-2,0 0-2,0 0-2,0 0-3,0 0 0,0 0-1,0 0-1,0 0 0,0 0-1,0 0-1,0 0 0,0 0 0,0 0-1,0 0-1,0 0 0,0 0 1,0 0-1,0 0 0,0 0-1,0 0 1,0 0 0,0 0 0,0 0 0,0 0 0,0 0-1,4-18 1,-4 18 0,8-38-1,-2 12 2,6-4-2,4-8 0,4-6 0,3-8 0,7-1 0,4-9 0,8 2 0,1-6 0,3-7 0,2-1 0,1 2 0,1 0 0,-1 5 0,-7 5 0,-4 6 0,-9 6 0,-3 14 0,-6 8 0,-8 8 0,-12 20 0,10-21 0,-10 21 0,0 0 0,0 0 0,0 0 0,0 0 0,0 0 0,0 0 0,0 0 0,0 0-4,-22 9-3,22-9-14,0 0-20,0 0 0,0 0 0,-18-21 0</inkml:trace>
        <inkml:trace contextRef="#ctx0" brushRef="#br1" timeOffset="60465.4585">-21-842 88,'0'0'35,"0"0"2,0 0-6,-2-26-16,2 26-6,0 0-3,0 0-1,-2-18-1,2 18-1,0 0-1,0 0 1,6-18-1,-6 18 1,0 0-2,0 0 1,0 0 0,0 0-1,0 0 0,0 0 0,0 0 0,-2 18 0,2-18 1,8 24-2,-8-24 0,8 32 0,0-14 0,-6 3 0,8 1 0,-6 4 0,-2-2 0,2 0 0,0-4 0,-2 2 0,0-4 0,-2-18 0,4 28 0,-4-28 0,0 0 0,2 18 0,-2-18 0,0 0 0,0 0 0,0 0 0,0 0-14,-4-24-26,4 24-3,0 0 3,-32 10-2</inkml:trace>
        <inkml:trace contextRef="#ctx0" brushRef="#br0" timeOffset="2320.1327">-975-197 93,'0'0'36,"0"0"-1,0 0-2,18-30-21,-18 30-3,22-4-2,-22 4-2,33-8 0,-15 6-1,6-7-1,-2 5 1,6-6-2,-4 4 0,3 0 0,-1 2-1,4 0 1,-2 2-2,-1 2 0,1 2 0,0 0 0,0 2 0,0 2 0,1-2 0,-1-2 0,2 2 0,2-4 0,1 0 0,1-2 0,-2 0 0,0-2 0,-5 2 0,-1 0 0,-4 2 0,-2 2 0,-20-2 0,28 4 0,-28-4 0,23 8 0,-23-8 0,24 6 0,-24-6 0,32 2 0,-14-4 0,4-2 0,-3 2 0,5-2 0,-2 2 0,-4 0 0,0 2 0,-18 0 0,26 0 0,-26 0 0,0 0 0,17 10 0,-17-10 0,0 0 0,0 0 0,0 0 0,0 0 0,0 0 0,0 0 0,0 0 0,0 0 0,0 0 0,0 0 0,0 0 0,0 0 0,0 0 0,0 0 0,0 0 0,0 0 0,0 0 0,0 0 0,0 0 0,0 0 0,0 0 0,0 0 0,0 0 0,18 6 0,-18-6 0,0 0 0,0 0-3,0 0-31,0 0-8,-8-22-1,8 22 1</inkml:trace>
        <inkml:trace contextRef="#ctx0" brushRef="#br2" timeOffset="-69841.9947">77-179 4,'0'0'9,"0"0"-2,0 0 0,-2 20-2,2-20 1,0 0 0,0 0 0,0 0 0,0 0-1,0 0 1,0 0-1,17 10 0,-17-10-2,0 0-2,0 0-3,6 18-3,-6-18-3,0 0-1,0 0-2,0 0-2,-2 24-4</inkml:trace>
      </inkml:traceGroup>
      <inkml:traceGroup>
        <inkml:annotationXML>
          <emma:emma xmlns:emma="http://www.w3.org/2003/04/emma" version="1.0">
            <emma:interpretation id="{1A4C5865-D690-4678-82B8-69812A0D56FB}" emma:medium="tactile" emma:mode="ink">
              <msink:context xmlns:msink="http://schemas.microsoft.com/ink/2010/main" type="line" rotatedBoundingBox="9499,8677 10456,10788 9343,11292 8387,9182"/>
            </emma:interpretation>
          </emma:emma>
        </inkml:annotationXML>
        <inkml:traceGroup>
          <inkml:annotationXML>
            <emma:emma xmlns:emma="http://www.w3.org/2003/04/emma" version="1.0">
              <emma:interpretation id="{4B7346C2-3EB2-409D-8997-8B9560E515E3}" emma:medium="tactile" emma:mode="ink">
                <msink:context xmlns:msink="http://schemas.microsoft.com/ink/2010/main" type="inkWord" rotatedBoundingBox="9499,8677 10456,10788 9343,11292 8387,9182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Tri</emma:literal>
                </emma:interpretation>
                <emma:interpretation id="interp7" emma:lang="en-US" emma:confidence="0">
                  <emma:literal>Tim</emma:literal>
                </emma:interpretation>
                <emma:interpretation id="interp8" emma:lang="en-US" emma:confidence="0">
                  <emma:literal>Tin</emma:literal>
                </emma:interpretation>
                <emma:interpretation id="interp9" emma:lang="en-US" emma:confidence="0">
                  <emma:literal>Thai</emma:literal>
                </emma:interpretation>
              </emma:one-of>
            </emma:emma>
          </inkml:annotationXML>
          <inkml:trace contextRef="#ctx0" brushRef="#br0" timeOffset="30484.7437">1862 2667 14,'0'0'18,"0"0"0,0 0-6,0 0-6,18-14-3,-18 14 1,0 0 1,10-28 4,-10 28 0,4-18 0,-4 18 1,0 0 1,0 0-2,8-23-1,-8 23-3,0 0-1,0 0 0,0 0 0,0 0 0,0 0 2,0 0 0,0 0 0,0 0 0,0 0 0,0 0-1,0 0 0,0 0-1,-10 19-1,10-19 1,0 0-1,-6 26 0,6-26-1,-4 28 0,4-28 0,-6 32 0,2-14-1,-2 4 0,2-2 0,0 0 0,0 0 0,4-20 0,-8 32-1,8-32 0,-4 20 1,4-20-1,0 0 1,0 0-1,0 0 0,0 0 0,0 0 0,0 0 0,0 0-1,0 0 0,0 0-3,0 0-2,0 0-15,0 0-19,0 0 1,4-20 0,-4 20-1</inkml:trace>
          <inkml:trace contextRef="#ctx0" brushRef="#br0" timeOffset="5136.2936">311 2033 89,'0'0'35,"10"20"2,-10-20-1,0 0-25,27 10-3,-27-10-1,24 0-2,-24 0 0,32 4-1,-32-4-1,36 2 0,-36-2-1,33 14 0,-15-2-1,2-4 1,-2 6-1,2-2 0,0 2-1,-1-2 1,1 2-1,2 0 2,0 2-2,2-2 0,-2 0 0,5 0 0,1 0 0,2-2 0,2 0 0,1-2 0,1 0 0,0-1 0,1-1 0,-1 2 0,-2 2 0,0 0 0,-3 2 0,-3 0 0,0 2 0,-2 0 0,-2-2 0,3-4 0,-5 4 0,2-8 0,-4 0 0,4-4 0,-2 0 0,-3-2 0,1-2 0,-18 2 0,24 2 0,-24-2 0,20 0 0,-20 0 0,0 0 0,0 0 0,0 0 0,0 0 0,0 0 0,8 20 0,-8-20 0,0 0 0,0 0 0,-18 10 0,18-10 0,-18 4 0,18-4 0,-18 4 0,18-4 0,0 0 0,-21 6 0,21-6 0,0 0 0,0 0 0,0 0 0,0 0 0,0 0 0,0 0 0,0 0 0,0 0 0,0 0 0,-18-8 0,18 8 0,0 0 0,0 0 0,0 0 0,0 0 0,-2-20 0,2 20 0,0 0-2,0 0 0,0 0-2,-6-18-1,6 18-3,0 0-29,0 0-5,-6-22 2,6 22-1</inkml:trace>
          <inkml:trace contextRef="#ctx0" brushRef="#br0" timeOffset="5814.3326">1297 2512 74,'0'0'34,"0"0"1,0 0 0,0 0-23,0 0-5,0 0-1,0 0-2,-6 28 1,6-28-1,-2 30 0,2-13 0,-4 9-2,-4 4 2,6 4-2,2 6-1,-2 4 1,2 6-1,2 4-1,2 1 2,-2 11-1,4 0-2,-6 2 2,2-1 1,-2 1-2,2 0 2,-4-4-2,2-3 1,0-5 0,-6-2-1,4-8 1,-4-4-1,4-6 1,2-6-1,-2-3 1,-4-3-1,4-2 1,0-2 0,2 0-1,0-20 1,-4 34-1,4-34 0,-6 26 1,6-26-1,-2 20 0,2-20 1,0 0-1,0 0 0,0 0 0,0 0 2,0 0-4,0 0 4,0 0-2,0 0-2,0 0 0,0 0-5,12-34-34,-12 34 0,6-36-1,-10 18-1</inkml:trace>
          <inkml:trace contextRef="#ctx0" brushRef="#br0" timeOffset="41112.3515">1812 3094 90,'0'0'38,"0"0"1,2-22 1,-2 22-26,0 0-6,0 0-2,0 0-2,0 24 0,0-24-1,4 48-1,2-13 0,-4 17 0,4 6 1,-6 8-3,4 2 0,-2-1 0,0-1 0,2-12 0,-2-4 0,0-14 0,0-9 0,-2-27-4,2 26-1,-2-26-2,0 0-4,4-41-30,-4 41-1,-12-52 2,0 24-1</inkml:trace>
          <inkml:trace contextRef="#ctx0" brushRef="#br0" timeOffset="39767.2745">4901 4100 99,'0'0'37,"-9"-24"3,9 24-3,0 0-24,0 0-6,0 0-3,0 0 0,0 0-1,13 34 0,-9-8 0,-4 10 0,4 4-1,-4 12-2,2 3 0,2 5 0,0-2 0,0 2 0,2-8 0,0-7 0,-2-5 0,4-10 0,-8-6-6,0-24-4,10 30-31,-10-30 0,0 0 0,-4-40 1</inkml:trace>
          <inkml:trace contextRef="#ctx0" brushRef="#br0" timeOffset="35786.0469">-1632-605 109,'0'0'37,"10"-32"3,-10 32-3,12-20-27,-12 20-4,0 0-2,20 26 0,-10-6-1,-4 16-1,2 10 1,-2 11-3,0 9 0,0 8 0,-2 0 0,0-5 0,0-3 0,-2-10 0,0-8 0,2-14 0,-10-7-4,6-27-3,-14 28-4,14-28-16,0 0-14,-16-24 1,-2 15 1,8-13 1</inkml:trace>
        </inkml:traceGroup>
      </inkml:traceGroup>
    </inkml:traceGroup>
    <inkml:traceGroup>
      <inkml:annotationXML>
        <emma:emma xmlns:emma="http://www.w3.org/2003/04/emma" version="1.0">
          <emma:interpretation id="{BA23D6D5-DC7A-4289-8AC3-40863C37CEB9}" emma:medium="tactile" emma:mode="ink">
            <msink:context xmlns:msink="http://schemas.microsoft.com/ink/2010/main" type="paragraph" rotatedBoundingBox="6891,6275 9717,11821 9021,12176 6195,6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1772F-1F75-421C-BF53-A33748D58F30}" emma:medium="tactile" emma:mode="ink">
              <msink:context xmlns:msink="http://schemas.microsoft.com/ink/2010/main" type="line" rotatedBoundingBox="6891,6275 9717,11821 9021,12176 6195,6629"/>
            </emma:interpretation>
          </emma:emma>
        </inkml:annotationXML>
        <inkml:traceGroup>
          <inkml:annotationXML>
            <emma:emma xmlns:emma="http://www.w3.org/2003/04/emma" version="1.0">
              <emma:interpretation id="{E176019C-8C64-4B6A-9435-CDA9632CCDEC}" emma:medium="tactile" emma:mode="ink">
                <msink:context xmlns:msink="http://schemas.microsoft.com/ink/2010/main" type="inkWord" rotatedBoundingBox="6728,6358 7112,7111 6591,7376 6207,6623"/>
              </emma:interpretation>
              <emma:one-of disjunction-type="recognition" id="oneOf2">
                <emma:interpretation id="interp10" emma:lang="en-US" emma:confidence="0">
                  <emma:literal>+1</emma:literal>
                </emma:interpretation>
                <emma:interpretation id="interp11" emma:lang="en-US" emma:confidence="0">
                  <emma:literal>H</emma:literal>
                </emma:interpretation>
                <emma:interpretation id="interp12" emma:lang="en-US" emma:confidence="0">
                  <emma:literal>41</emma:literal>
                </emma:interpretation>
                <emma:interpretation id="interp13" emma:lang="en-US" emma:confidence="0">
                  <emma:literal>11</emma:literal>
                </emma:interpretation>
                <emma:interpretation id="interp14" emma:lang="en-US" emma:confidence="0">
                  <emma:literal>+6</emma:literal>
                </emma:interpretation>
              </emma:one-of>
            </emma:emma>
          </inkml:annotationXML>
          <inkml:trace contextRef="#ctx0" brushRef="#br0" timeOffset="47635.7236">7649 1715 96,'0'0'39,"0"0"1,0 0-2,0 0-24,24-8-7,0 2-3,8-4-3,1 0 1,7-4-2,2 0 1,-5 0-2,1 2 0,-4 2-1,-3-2-2,-31 12-3,52-18-12,-52 18-21,18-10 1,-18 10 0,0 0-1</inkml:trace>
          <inkml:trace contextRef="#ctx0" brushRef="#br0" timeOffset="41371.3663">1765 3438 90,'0'0'39,"0"0"0,0 0 2,14-25-26,-14 25-7,26-8-2,-7 4-3,9-6 0,2 4-1,4-2-1,1 0 0,1 4-1,0 0 0,-2 2-1,1 0-2,-11 6-2,6-10-5,-28 24-21,-2-18-10,0 0 0,18-6 1,-18 6 0</inkml:trace>
          <inkml:trace contextRef="#ctx0" brushRef="#br0" timeOffset="41628.381">2072 3088 106,'0'0'39,"0"0"3,-14 18-2,14-18-30,8 40-4,0-5-1,-2 13-1,4 6-1,-2 10-3,4 2 0,-2 1 0,2-5 0,-2-6 0,2-8 0,-4-12 0,-2-6 0,-6-30 0,2 23-7,8-46-35,-10 23-1,-4-52 1,-6 10-2</inkml:trace>
        </inkml:traceGroup>
        <inkml:traceGroup>
          <inkml:annotationXML>
            <emma:emma xmlns:emma="http://www.w3.org/2003/04/emma" version="1.0">
              <emma:interpretation id="{81D09BA8-8CF0-486C-BF82-3CE74A93889B}" emma:medium="tactile" emma:mode="ink">
                <msink:context xmlns:msink="http://schemas.microsoft.com/ink/2010/main" type="inkWord" rotatedBoundingBox="9222,11116 9609,11876 9021,12176 8633,11416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His</emma:literal>
                </emma:interpretation>
                <emma:interpretation id="interp18" emma:lang="en-US" emma:confidence="0">
                  <emma:literal>Hit</emma:literal>
                </emma:interpretation>
                <emma:interpretation id="interp19" emma:lang="en-US" emma:confidence="0">
                  <emma:literal>"it</emma:literal>
                </emma:interpretation>
              </emma:one-of>
            </emma:emma>
          </inkml:annotationXML>
          <inkml:trace contextRef="#ctx0" brushRef="#br0" timeOffset="38251.1879">886 4100 108,'0'0'39,"0"0"1,0 0 0,-16 46-30,16-46-4,8 42-2,-4-12-1,-2 16 0,2 3-1,-4 13-2,2 2 0,-2 12 0,0-3 0,0 1 0,2-4 0,-2-10 0,2-8 0,2-13 0,-4-9 0,0-30-2,0 22-7,18-42-13,-24 2-19,10-16-1,-12 3 1,6-17 1</inkml:trace>
          <inkml:trace contextRef="#ctx0" brushRef="#br0" timeOffset="38794.2189">1249 4168 109,'-18'-12'38,"18"12"4,0 0-3,0 0-29,0 0-4,20 28-1,-16 8-1,8 4-2,-8 17-2,2 7 0,0 8 0,2-2 0,2 1 0,-2-7 0,3-8 0,-5-8 0,6-18 0,-8-8 0,18-22-8,-22 0-34,8-22-2,-10-2 2,10-26-2</inkml:trace>
          <inkml:trace contextRef="#ctx0" brushRef="#br0" timeOffset="38498.202">809 4495 112,'-8'22'39,"8"-22"1,2 18-1,16-32-30,-18 14-6,43-4 0,-13-2-1,8-2-1,3 0 0,5-2-1,2 0 0,1 4-1,1 0-1,-9 4-3,7-8-3,-24 16-7,12-18-25,-19 12-2,3-12 2,-20 12-1</inkml:trace>
          <inkml:trace contextRef="#ctx0" brushRef="#br0" timeOffset="37055.1195">-267 1444 93,'0'0'37,"18"-26"1,-18 26 0,16-22-23,-16 22-6,6 20-2,-6 8-2,6 3-1,-8 19 0,6 6-1,-4 18-1,2 8-2,0 5 0,2 1 0,-2-2 0,2-7 0,0-9 0,-2-10 0,4-16 0,-4-10 0,0-16-2,-2-18-4,0 0-4,0 0-15,0 0-15,-24-38-1,20 0 2,-10 4-1</inkml:trace>
          <inkml:trace contextRef="#ctx0" brushRef="#br0" timeOffset="37275.132">-294 1916 96,'0'0'39,"0"0"0,0 0 0,0 0-21,23-16-12,-1 14-2,6-8-1,2 4-2,3-4 1,1 0-2,-4 2 0,0 2-3,-12 4-2,13-10-5,-31 12-29,28 6 0,-28-6-1,0 0 0</inkml:trace>
          <inkml:trace contextRef="#ctx0" brushRef="#br0" timeOffset="37590.1501">13 1501 85,'0'-24'39,"0"24"-2,-14-22 3,-8 24-21,22-2-9,0 0-4,0 0-1,-6 26-1,10 2-1,-4 14 1,4 6-1,-2 16-3,10 4 0,-4 9 0,8-3 0,-8 2 0,6-11 0,0-3 0,0-12 0,0-12 0,-11-8 0,-3-30 0,10 28 0,-10-28-7,0 0-34,12-36-1,-22 16 0,8-20 0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1:57.54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F440E8-953B-48AC-979A-2657F5E0CA70}" emma:medium="tactile" emma:mode="ink">
          <msink:context xmlns:msink="http://schemas.microsoft.com/ink/2010/main" type="inkDrawing" rotatedBoundingBox="8894,8825 16134,8408 16211,9740 8971,10157" shapeName="Other"/>
        </emma:interpretation>
      </emma:emma>
    </inkml:annotationXML>
    <inkml:trace contextRef="#ctx0" brushRef="#br0">900 2617 77,'-18'4'36,"18"-4"0,0 0 1,0 0-22,0 0-6,0 0-3,0 0-2,0 0 1,-6-24-2,6 24 1,0 0-1,4-21-1,-4 21 0,0 0 0,18-22-1,-18 22 0,0 0 0,24-16-1,-24 16 0,20-8 1,-20 8-1,23-2 0,-23 2 0,22 4 0,-22-4 0,20 12 0,-20-12 1,0 0-1,22 20 0,-22-20 0,0 0 0,18 14 0,-18-14 0,0 0 0,0 0 0,18 6 0,-18-6 0,0 0 0,0 0 0,2 19 0,-2-19 0,-10 26 0,10-26 0,-14 40 0,4-20 0,0 6 0,0 0 0,0 0 0,-2 2 0,0 0 0,-2-2 0,0-3 0,3 3 0,-3-2 0,4-2 0,0-4 1,10-18-1,-12 28 0,12-28 0,0 0 0,4 18 0,-4-18 0,0 0 0,26-6 1,-26 6-1,29-12 0,-11 2 1,4 0-1,0 0 0,0 0 0,-2 0 0,-1 4 1,-19 6-1,32-14-1,-32 14 0,20-4-3,-20 4-8,0 0-27,0 0-2,0 0 1,0 0-1</inkml:trace>
    <inkml:trace contextRef="#ctx0" brushRef="#br1" timeOffset="-16107.9213">7736 1404 98,'0'0'39,"0"0"0,0 0 0,0 0-27,0 0-5,0 0-3,8 40 0,-6-15-2,-2 15 1,0 2 0,6 8-1,-6 2-2,0 0 1,2 3 1,0-7-2,0-2 0,0-10 0,0-6-3,2-12 0,-4-18-2,0 0-4,-16 20-10,16-20-22,-10-22 0,8-6 1,-13 10 0</inkml:trace>
    <inkml:trace contextRef="#ctx0" brushRef="#br1" timeOffset="-15558.8898">8026 1280 99,'-8'-18'39,"8"18"1,0 0-1,-16 44-27,16-44-5,-2 44-2,4-12-1,-4 14 0,6 1-1,-4 9 0,4 0-3,0 4 0,2-6 0,2-5 0,2-7 0,-2-6 0,0-10 0,-8-26 0,16 24 0,-16-24 0,0 0-4,24-30-11,-24 30-27,-2-46-1,-10 22 1,12-21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2:55.0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DDB20F-8CDA-4F7D-9BDA-8568EC78CDA8}" emma:medium="tactile" emma:mode="ink">
          <msink:context xmlns:msink="http://schemas.microsoft.com/ink/2010/main" type="inkDrawing" rotatedBoundingBox="2063,12892 6616,11234 8416,16178 3864,17836" hotPoints="2997,14943 5341,12361 7846,14516 5929,16859 4406,16966" semanticType="enclosure" shapeName="Pentagon">
            <msink:sourceLink direction="with" ref="{BFA2E0F6-1B56-4784-8C28-D65EE82CF9D7}"/>
            <msink:sourceLink direction="with" ref="{2734DA34-8D05-4141-B9C7-CEA0E33920CC}"/>
            <msink:sourceLink direction="with" ref="{8E09098F-E036-4DDB-95ED-F19E45C6C6C7}"/>
          </msink:context>
        </emma:interpretation>
      </emma:emma>
    </inkml:annotationXML>
    <inkml:trace contextRef="#ctx0" brushRef="#br0">23 521 76,'-10'-26'34,"10"26"1,-14-24-3,24-1-18,-10 25-4,0 0-3,0 0-1,-2-24-1,2 24 0,0 0-1,0 0 0,0 0-1,0 0 0,26 26-1,-26-26 0,20 27-1,-6-9 1,2 2-1,0 2 0,7 0 0,-3 4-1,4 0 2,2 2-2,0 0 1,-1 4 0,3 0-1,-2 5 1,-2-1-1,2 2 2,-5 2-4,-3 2 4,2 0-2,0 0 0,-2-3 0,0-3 0,-1-2 0,-1 2 0,4-4 0,-2-4 0,2 0 0,-2-2 0,0 0 0,-3-1 0,3 3 0,-4-2 0,2 2 0,-2-2 0,0 2 0,-2-4 0,0 2 0,0-4 0,-3 0 0,-1 0 0,-8-22 0,16 33 0,-16-33 0,10 28 0,-10-28 0,8 24 0,-8-24 0,0 0 0,10 24 0,-10-24 0,0 0 0,0 0 0,0 0 0,0 0 0,0 0 0,0 0 0,0 0 0,18 14 0,-18-14 0,0 0 0,0 0 0,0 0 0,18-8 0,-18 8 0,20-8 0,-20 8 0,33-8 0,-9 4 0,0-2 0,4 4 0,-3-4 0,3 4 0,-2 0 0,-2 0 0,0 0 0,1 0 0,-1 0 0,0 0 0,0 0 0,2 0 0,-3-2 0,1 4 0,-2-2 0,0 2 0,0 0 0,-4 0 0,-1 2 0,3-4 0,2 4 0,0-4 0,0 0 0,2-2 0,-1 2 0,3-2 0,0 0 0,0 2 0,-4 0 0,1 2 0,3 4 0,0-2 0,2 0 0,0 0 0,-1-2 0,5 0 0,0-2 0,1-2 0,-1 0 0,0-4 0,-6 2 0,4 0 0,-7 3 0,-1-3 0,2 4 0,0 0 0,0 2 0,1 0 0,5 2 0,0 4 0,4-6 0,3 0 0,-1 2 0,4-4 0,-3-2 0,1 2 0,-4-2 0,0-4 0,-5 4 0,-1 0 0,-2 2 0,-6 0 0,2 2 0,1 0 0,1 0 0,0 4 0,6-6 0,-1 2 0,3-2 0,4-2 0,0 0 0,-3 0 0,-1-2 0,2-2 0,-6 6 0,-1 0 0,1 0 0,-2 2 0,-2 0 0,2 2 0,-3 0 0,5 0 0,0-2 0,2 0 0,-1 0 0,-1-2 0,2 0 0,0 0 0,1 0 0,-5 0 0,0 0 0,-2 2 0,0 0 0,1 0 0,-3 0 0,-2 0 0,0 0 0,-20 0 0,32 0 0,-32 0 0,21-2 0,-21 2 0,0 0 0,20 2 0,-20-2 0,0 0 0,0 0 0,0 0 0,20 6 0,-20-6 0,0 0 0,0 0 0,22 4 0,-22-4 0,0 0 0,0 0 0,22 12 0,-22-12 0,0 0 0,24 18 0,-24-18 0,19 10 0,-19-10 0,26 4 0,-26-4 0,22-2 0,-22 2 0,20-8 0,-20 8 0,0 0 0,0 0 0,18-12 0,-18 12 0,0 0 0,0 0 0,0 0 0,0 0 0,0 0 0,0 0 0,20-10 0,-20 10 0,0 0 0,23-18 0,-23 18 0,0 0 0,24-26 0,-24 26 0,24-20 0,-24 20 0,28-24 0,-28 24 0,32-30 0,-17 10 0,5 2 0,0-6 0,2 0 0,0-2 0,0-1 0,1-1 0,1-2 0,2-2 0,0 0 0,0 0 0,-3-2 0,1 2 0,-2-2 0,-2 5 0,0-3 0,-4 2 0,-3 2 0,1-2 0,-2 4 0,0-2 0,0 0 0,0 0 0,0 2 0,2-1 0,2-1 0,1 2 0,1-2 0,0 4 0,0-2 0,0 0 0,4 2 0,-8 0 0,1 0 0,-1 2 0,2 1 0,0-5 0,-4 0 0,2 4 0,-4-2 0,2 4 0,0 0 0,-2 0 0,-1 0 0,-9 20 0,22-30 0,-22 30 0,20-32 0,-20 32 0,18-29 0,-18 29 0,18-28 0,-18 28 0,16-26 0,-16 26 0,16-22 0,-16 22 0,15-24 0,-15 24 0,10-20 0,-10 20 0,0 0 0,10-18 0,-10 18 0,0 0 0,0 0 0,0 0 0,0 0 0,20-18 0,-20 18 0,0 0 0,0 0 0,16-18 0,-16 18 0,0 0 0,0 0 0,0 0 0,0 0 0,0 0 0,0 0-14,-18 40-26,18-40-3,0 0 2,0 0-2</inkml:trace>
    <inkml:trace contextRef="#ctx0" brushRef="#br0" timeOffset="3121.1785">95 284 16,'0'0'17,"0"0"2,0 0-3,0 0-1,0 0-2,0 0-1,-10 24-1,10-24-1,0 0-1,0 0-1,0 0 0,0 0-1,-20 26-1,20-26 0,0 0-1,0 0 0,0 0-2,0 0 1,-10 18 0,10-18 0,0 0 0,0 0 0,0 0 0,0 0-1,0 0 1,0 0-1,18-10-1,-18 10 0,22-32 0,-9 10-1,3-2 1,2 0-1,-2 0 0,4-4 0,-2 1-1,2-1 0,1 0 1,-1 0-1,4 0 1,-2-2-1,6-2 0,-3 0 0,5-2 1,4-5-1,0-3 0,3 2 0,-1-2 0,6 2 0,-5 0 0,-1 4 0,-2 2 0,-6 5 1,-3 1-1,3-2 0,-4 2 0,0-2 0,4 0 0,1-4 0,5-2 0,6-2 0,1-1 0,-1-1 1,2 2-2,-3-4 2,-1 4-1,-2 0 0,-2 4 0,-3 1 0,1 1 0,4 0 0,-1-2 0,3 0 0,2 0 1,1-6-2,1 0 2,0-1-2,-1-1 2,-3-2-1,-2 2 0,0 0 0,-5 2 0,3 4 0,-2 1 0,0-1 0,1 0 0,-1-2 0,2 0 0,1 0 0,1-2 0,2 0 0,0-1 0,-3 3 0,1 0 0,-2 6 0,-5 2 0,-3 4 0,-4 2 0,-4 4 0,-6 2 0,-12 18 0,18-27 1,-18 27-1,10-20 0,-10 20 0,10-22 0,-10 22 0,15-30 0,-15 30 1,20-28-1,-20 28-1,20-30 2,-20 30-1,16-20 0,-16 20 0,0 0 0,0 0 0,0 0 0,0 0 1,0 0-1,0 0 0,-12 26-1,12-26-1,-4 18-3,4-18-7,-12 26-27,12-26-1,0 0 1,0 0-2</inkml:trace>
    <inkml:trace contextRef="#ctx0" brushRef="#br0" timeOffset="4465.2554">2388-2115 61,'0'0'35,"0"-18"-1,0 18 1,0 0-16,0 0-8,22 2-2,-22-2-2,24 8-1,-24-8-1,37 12-1,-15-4 0,8-2-2,-2 3 1,5-1-1,1 4 0,8 2 0,-3 4 0,3 0 0,0 4 0,1 0 0,1 6 0,-2 0-1,-1 4 2,1 0-3,-2 4 0,3-1 0,-3 3 0,-2-2 0,-3 2 0,5-4 0,0 0 0,-3 0 0,1-2 0,0-3 0,0 3 0,-1-2 0,3 2 0,-6 0 0,1 0 0,-3-2 0,2 0 0,0 2 0,-1-5 0,5 1 0,-2-2 0,1-2 0,1-4 0,0 0 0,-2-2 0,-3-2 0,-3-2 0,-4 0 0,0 0 0,-7 2 0,1 4 0,0-6 0,0 8 0,-2-3 0,4 5 0,-1-2 0,1-2 0,2 0 0,2-2 0,2 4 0,-1-6 0,1-2 0,0 2 0,-2 0 0,2 0 0,-3 2 0,-1 4 0,-8-2 0,4 3 0,-6-1 0,0 4 0,-3 0 0,3-2 0,-2-4 0,2 2 0,4-4 0,0 0 0,2 0 0,2-4 0,-3 0 0,1-2 0,-2 2 0,2-4 0,-20-10 0,30 25 0,-30-25 0,25 28 0,-25-28 0,20 32 0,-20-32 0,18 32 0,-18-32 0,14 32 0,-14-32 0,16 28 0,-16-28 0,20 26 0,-20-26 0,16 26 0,-16-26 0,17 28 0,-17-28 0,12 26 0,-12-26 0,10 23 0,-10-23 0,8 20 0,-8-20 0,0 0 0,10 22 0,-10-22 0,0 0 0,12 18 0,-12-18 0,0 0 0,0 0 0,0 0 0,14 18 0,-14-18 0,0 0 0,0 0 0,0 0 0,0 0 0,0 0 0,0 0 0,0 0 0,0 0 0,-30-8 0,36-16-29,-6 24-13,-22-22-1,22 22 0,-21-30 0</inkml:trace>
    <inkml:trace contextRef="#ctx0" brushRef="#br0" timeOffset="10853.6208">158 338 36,'0'0'28,"0"0"4,0 0-3,0 0-7,0 0-9,0 0-1,0 0-3,14-18-1,-14 18-2,0 0 0,0 0 0,12-18-1,-12 18-1,0 0-1,0 0 0,0 0-1,0 0 0,0 0 0,0 0-1,0 0 0,20 4 0,-20-4 0,0 0 1,21 8-2,-21-8 1,20 14-1,-20-14 1,20 16-1,-20-16 1,24 24-1,-24-24 2,24 28-1,-24-28 0,26 32 0,-26-32 0,27 33 0,-27-33-1,26 34 0,-26-34 1,28 32-1,-28-32 0,30 30 0,-30-30 0,29 26 0,-29-26 1,30 24-1,-30-24 0,28 26 0,-28-26 1,28 28-1,-16-10 0,-12-18 0,23 36 0,-23-36 0,24 33 0,-8-15 1,-4 2-1,-12-20 0,28 32 0,-28-32 1,28 32-1,-28-32 0,27 30 0,-27-30 1,26 32-1,-26-32 0,28 30 0,-14-12 0,-2 0 0,4 0 0,-5 2 0,-11-20 0,26 33 0,-14-15 0,2 0 0,-14-18 1,26 32-1,-26-32 0,24 32 0,-24-32 0,27 34 0,-15-16 0,-12-18 0,22 30 0,-22-30 0,20 28 0,-20-28 0,16 24 0,-16-24 0,14 19 1,-14-19-1,14 22 0,-14-22 0,0 0 0,14 24 0,-14-24 0,9 18 0,-9-18 0,10 18 0,-10-18 0,10 18 0,-10-18 0,12 18 0,-12-18 0,0 0 0,12 18 0,-12-18 0,0 0 0,0 0 1,0 0-1,0 0 0,0 0 0,0 0 0,0 0 0,0 0 0,0 0 0,0 0 0,0 0 0,0 0 2,0 0-2,0 0 0,0 0 0,0 0 0,0 0 0,0 0 0,0 0 0,0 0 0,0 0 0,0 0 0,0 0 0,20-2 0,-20 2 0,0 0 0,0 0 0,28-4 0,-28 4 0,31 0 0,-13-2 0,6 0 0,0-2 0,0 0 0,2 0 0,-3 0 0,3-2 0,-4 4 0,2 0 0,-2 0 0,-3 0-2,1 2 2,0 0 0,0 0 0,-20 0 0,36 2 2,-18-2-4,-1 0 2,1 0 0,2-2 2,0 0-2,2 0 0,-2-2 0,1 0 0,-1 0 0,-2-2 0,2 4 0,-2 0 0,-18 2 0,33 0 0,-15 2 0,2 0 0,4 0 0,2 0 0,-2-4 0,3-2 0,5 0 0,2 0 0,2-2 0,-3-2 0,1 4 0,-4-2 0,1 2 0,-1 2 0,-6 2 0,0 0 0,-2 2 0,0-2 0,1 2 0,3-2 0,4-2 0,2-2 0,-1-2 0,5 0 0,-2-2 0,0 0 0,-3 3 0,-3-1 0,0 4 0,-4 0 0,-3 2 0,-21 0 0,38 4 0,-18-2 0,-2-2 0,6 2 0,-5 0 0,9-4 0,-4 2 0,6-2 0,-4 0 0,1 0 0,1 0 0,-4 0 0,0 0 0,-2 4 0,3-4 0,-3 2 0,2 2 0,0 0 0,2 0 0,1 0 0,-1 2 0,-2-4 0,2 0 0,2 0 0,-1-2 0,1-2 0,-2 0 0,0 0 0,1-2 0,1 0 0,-6 2 0,-2 2 0,0 0 0,0 2 0,-20 0 0,31 0 0,-31 0 0,34 0 0,-16-2 0,-18 2 0,32-2 0,-32 2 0,27-6 0,-27 6 0,20-2 0,-20 2 0,0 0 0,0 0 0,0 0 0,0 0 0,0 0 0,0 0 0,0 0 0,0 0 0,0 0 0,0 0 0,0 0 0,0 0 0,0 0 0,0 0 0,0 0 0,0 0 0,0 0 0,18 0 0,-18 0 0,0 0 0,0 0 0,0 0 0,0 0 0,0 0 0,0 0 0,18-6 0,-18 6 0,0 0 0,0 0 0,16-22 0,-16 22 0,0 0 0,12-18 0,-12 18 0,10-20 0,-10 20 0,21-24 0,-21 24 0,32-36 0,-14 16 0,2-4 0,0 0 0,-2 2 0,1-1 0,-7 1 0,4 2 0,-2 2 0,-2 0 0,-12 18 0,24-36 0,-8 16 0,2 2 0,1-4 0,-1 2 0,2-4 0,0 0 0,2 4 0,-2-1 0,-1 3 0,1-2 0,0 2 0,-2 0 0,-2-2 0,0 2 0,2 0 0,-3-2 0,3 0 0,0 2 0,2-2 0,2 2 0,0 0 0,-1 0 0,-3 1 0,6-1 0,-4-2 0,0 0 0,0-2 0,-1 2 0,-1-2 0,2 2 0,0 0 0,-2 0 0,4 6 0,-2-4 0,-3 2 0,3 2 0,0-4 0,0 0 0,-2 1 0,0-1 0,-3-2 0,1 2 0,-2 0 0,-4 0 0,-10 18 0,20-30 0,-20 30 0,12-22 0,-12 22 0,0 0 0,8-22 0,-8 22 0,0 0 0,0 0 0,8-22 0,-8 22 0,0 0 0,0 0 0,0 0 0,6-18 0,-6 18 0,0 0 0,0 0 0,0 0 0,0 0 0,0 0 0,0 0 0,0 0 0,0 0 0,0 0 0,0 0 0,0 0 0,20-20 0,-20 20 0,0 0 0,0 0 0,0 0 0,0 0 0,0 0 0,0 0 0,-6 18 0,6-18-14,-16 34-16,16-34-11,-30 32-2,30-32 2,-46 32-1</inkml:trace>
    <inkml:trace contextRef="#ctx0" brushRef="#br0" timeOffset="26187.4979">2434-2875 66,'0'-32'33,"0"32"1,-6-24-1,20 1-17,-14 23-6,0 0-2,0 0-1,0 0-1,0 0-1,0 0 0,0 0-1,-2 25 0,-2-1-1,4 2 0,-2 10 0,0 0-1,-2 8-1,2 2 1,0 6-1,2 1 0,-2 1 0,4 2 0,2-2-1,0 0 0,0 1 1,0-3-1,0 2 1,-1-4-1,-1-2 1,0-3-1,-2-1 1,0-2 1,0-4-2,-2-2 0,0 0 0,0-4 0,1 0 0,-1-3 0,0 3 0,0-4 0,0-4 0,0 0 0,2-4 0,-2 0 0,2-20 0,2 26 0,-2-26 0,0 0 0,4 20 0,-4-20 0,0 0 0,0 0 0,0 0 0,0 0 0,0 0 0,0 0 0,0 0 0,0 0-2,19-24-18,-19 24-21,-6-28-2,6 28 1,-9-46 0</inkml:trace>
    <inkml:trace contextRef="#ctx0" brushRef="#br0" timeOffset="34014.9456">1190 742 37,'0'0'27,"0"-37"3,8 11-6,-8 26-5,6-48-2,-6 48-3,0-42 0,0 42-3,-2-26-1,2 26-2,0 0-1,0 0-1,-18 8-1,10 14-1,4 2-1,-2 16 0,2 6 0,-4 11-1,4 9 0,-2 14 0,2 8 0,0 11 0,0 5-1,0 7 1,2 3-2,0 4 0,0-5 0,0-3 0,0-5 0,2-11 0,-2-10 0,0-12 0,0-13 0,2-7 0,-2-14 0,0-10 0,4-8 0,-2-20 0,2 20 0,-2-20 0,0 0 0,0 0 0,4-28 0,-4 28 0,4-32 0,0 12 0,-4 20-5,4-56-36,-8 38-1,14-19 0,-10 9-1</inkml:trace>
    <inkml:trace contextRef="#ctx0" brushRef="#br0" timeOffset="35118.0087">3660 625 53,'0'0'29,"0"0"1,6-18-6,-6 18-8,2-18-6,-2 18-4,0 0 0,0 0-1,4-26 1,-4 26 0,0 0-1,0 0 1,0 0 0,0 0 0,0 0-1,0 0-1,-2 20 0,-2-2-1,6 0 1,-4 8-1,6 2-1,-2 10 1,3 3-1,3 7 0,2 4 0,0 10-1,2 4 1,-2 5-1,2 7 2,0 6-3,0 0 0,-4 7 0,2 1 0,-4 0 0,2-5 0,-4-1 0,1-8 0,-3-1 0,0-11 0,0-12 0,0-8 0,-2-12 0,2-6 0,-2-10 0,0-18 0,0 0 0,0 0 0,0 0 0,0 0 0,0 0 0,-10-28 0,10 28 0,-5-26 0,5 26 0,-10-20 0,29 6-16,-19 14-24,0 0-3,0 0 1,-2-26-1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3:24.6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13BEE63-14DD-4AF6-8B2D-1F84AB401B9D}" emma:medium="tactile" emma:mode="ink">
          <msink:context xmlns:msink="http://schemas.microsoft.com/ink/2010/main" type="writingRegion" rotatedBoundingBox="7867,13858 8730,13858 8730,15233 7867,15233"/>
        </emma:interpretation>
      </emma:emma>
    </inkml:annotationXML>
    <inkml:traceGroup>
      <inkml:annotationXML>
        <emma:emma xmlns:emma="http://www.w3.org/2003/04/emma" version="1.0">
          <emma:interpretation id="{9C279ED0-986C-49E1-8B5D-E7DA06EB812F}" emma:medium="tactile" emma:mode="ink">
            <msink:context xmlns:msink="http://schemas.microsoft.com/ink/2010/main" type="paragraph" rotatedBoundingBox="7867,13858 8730,13858 8730,15233 7867,15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5F52B-A00E-4A47-B948-DA90E254F6D7}" emma:medium="tactile" emma:mode="ink">
              <msink:context xmlns:msink="http://schemas.microsoft.com/ink/2010/main" type="line" rotatedBoundingBox="7867,13858 8730,13858 8730,15233 7867,15233"/>
            </emma:interpretation>
          </emma:emma>
        </inkml:annotationXML>
        <inkml:traceGroup>
          <inkml:annotationXML>
            <emma:emma xmlns:emma="http://www.w3.org/2003/04/emma" version="1.0">
              <emma:interpretation id="{1BE2CC16-F58F-46E6-B43E-5F0E308889C2}" emma:medium="tactile" emma:mode="ink">
                <msink:context xmlns:msink="http://schemas.microsoft.com/ink/2010/main" type="inkWord" rotatedBoundingBox="7867,13858 8730,13858 8730,15233 7867,15233"/>
              </emma:interpretation>
              <emma:one-of disjunction-type="recognition" id="oneOf0">
                <emma:interpretation id="interp0" emma:lang="en-US" emma:confidence="0">
                  <emma:literal>h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2625 2875 39,'0'0'29,"0"0"5,-21-8-6,21 8-5,0 0-2,0 0-4,0 0-3,0 0-2,0 0-3,21-16-1,-21 16-2,0 0-1,26 12-1,-26-12-2,32 18 2,-8-6-4,0 6 0,3 2 0,3 6 0,4 2 0,0 2 0,5 6 0,1 6 0,0-3 0,1 7 0,5 2 0,-1 0 0,3-2 0,-2-2 0,-3-4 0,-1-11 0,-6 1 0,-5-8 0,-5-6 0,-4-6 0,-22-10 0,26 14 0,-26-14 0,0 0 0,0 0 0,0 0 0,0 0 0,0 0 0,0 0 0,-18-14 0,-18 22-27,36-8-15,-43-20-2,23 0 2,-8 4-1</inkml:trace>
          <inkml:trace contextRef="#ctx0" brushRef="#br0" timeOffset="-629.0359">2629 2826 55,'0'0'28,"0"0"-1,0 0-2,0 0-16,22-18-3,-22 18-3,0 0 0,0 0 0,16-22 1,-16 22-1,0 0 1,0 0-2,0 0 0,8-18-1,-8 18 0,0 0 0,0 0-1,0 0 1,0 0 0,0 0 0,-18 14 0,18-14 0,-14 18 0,14-18 0,-20 20 0,20-20 0,-17 18 1,17-18 1,-18 15 0,18-15 1,0 0 0,-24 24 1,24-24 0,0 0-1,0 0 0,0 0 0,0 0-1,0 0 1,0 0-2,0 0 1,10-22-1,-10 22 0,26-41 1,-9 13-1,13-6 0,6-6-1,12-10 1,5-4-1,13-5 0,5-1 0,10-4 1,-3 4-2,-5 2 0,-9 9 0,-9 9 0,-11 10 0,-12 6 0,-15 10 0,-17 14 0,0 0-2,0 0 0,0 0-4,-23 18-8,23-18-26,-30 32-1,30-32 0,-44 38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7:52.3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2EEEF7-2CF0-4ED2-A84E-29D4E65BCC48}" emma:medium="tactile" emma:mode="ink">
          <msink:context xmlns:msink="http://schemas.microsoft.com/ink/2010/main" type="writingRegion" rotatedBoundingBox="7345,6548 9987,6623 9891,10035 7249,9961"/>
        </emma:interpretation>
      </emma:emma>
    </inkml:annotationXML>
    <inkml:traceGroup>
      <inkml:annotationXML>
        <emma:emma xmlns:emma="http://www.w3.org/2003/04/emma" version="1.0">
          <emma:interpretation id="{CE6ED73D-AD80-41C2-80F5-42F10B9CA430}" emma:medium="tactile" emma:mode="ink">
            <msink:context xmlns:msink="http://schemas.microsoft.com/ink/2010/main" type="paragraph" rotatedBoundingBox="7394,6550 9987,6623 9961,7572 7367,7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F52FF-D63F-4A2E-BE4A-000281F41284}" emma:medium="tactile" emma:mode="ink">
              <msink:context xmlns:msink="http://schemas.microsoft.com/ink/2010/main" type="line" rotatedBoundingBox="7394,6550 9987,6623 9961,7572 7367,7499"/>
            </emma:interpretation>
          </emma:emma>
        </inkml:annotationXML>
        <inkml:traceGroup>
          <inkml:annotationXML>
            <emma:emma xmlns:emma="http://www.w3.org/2003/04/emma" version="1.0">
              <emma:interpretation id="{EB3623E5-DF93-45D5-8EB3-EBA7C36001CD}" emma:medium="tactile" emma:mode="ink">
                <msink:context xmlns:msink="http://schemas.microsoft.com/ink/2010/main" type="inkWord" rotatedBoundingBox="7394,6550 9987,6623 9961,7572 7367,7499">
                  <msink:destinationLink direction="with" ref="{C8AD9631-D016-4FC5-9EEB-03A53FF015D1}"/>
                </msink:context>
              </emma:interpretation>
              <emma:one-of disjunction-type="recognition" id="oneOf0">
                <emma:interpretation id="interp0" emma:lang="en-US" emma:confidence="0">
                  <emma:literal>CC</emma:literal>
                </emma:interpretation>
                <emma:interpretation id="interp1" emma:lang="en-US" emma:confidence="1">
                  <emma:literal>C -C</emma:literal>
                </emma:interpretation>
                <emma:interpretation id="interp2" emma:lang="en-US" emma:confidence="0">
                  <emma:literal>CCC</emma:literal>
                </emma:interpretation>
                <emma:interpretation id="interp3" emma:lang="en-US" emma:confidence="0">
                  <emma:literal>C-C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4819-402 97,'0'0'41,"0"0"0,0 0 0,11 23-24,-11-23-11,3 26-2,-3-26-1,9 25-1,-9-25 1,11 17-3,-11-17 0,0 0 0,0 0 0,10-21 0,-10 2 0,-2-6 0,-3 1 0,-4-6-2,-1 2 1,-6 1 0,-2 10 0,-1 1 0,-6 11 0,-1 8 1,1 9-1,-3 13 1,-1 12 1,-1 9-1,-1 10 1,1 9 0,1 9 0,6 6 0,4 3 0,5 3 1,5-7-2,11-3 0,10-9 0,9-11 0,9-14 0,7-10 0,9-17 0,5-13 0,6-11 0,-2-12 0,-1-5 0,-8-9 0,-2 5-5,-21-16-21,9 22-15,-21-10-1,1 13 1,-15 0-1</inkml:trace>
          <inkml:trace contextRef="#ctx0" brushRef="#br0" timeOffset="23228.4408">5544-33 67,'0'0'37,"0"0"-1,-21-11-4,21 11-9,0 0-7,14 16-3,-14-16-4,16 5-3,-16-5-1,32 4-1,-9-4-1,9 0-2,1-4 0,4 1 1,0-2-2,1-1 0,-3 1 0,-5 2-2,-2 3 0,-8 1-1,1 8-4,-21-9-14,17 0-19,-17 0-2,18 2 2,-18-2 0</inkml:trace>
          <inkml:trace contextRef="#ctx0" brushRef="#br0" timeOffset="23961.642">6853-349 94,'0'0'39,"0"0"1,7-16 0,7 32-25,-14-16-7,0 0-2,1 21-1,-1-21-2,8 26-1,-8-26 1,7 21-3,-7-21 0,0 0 0,0 0 0,0 0 0,0 0 0,14-30 0,-14 9 0,-4-4 0,-1 1 0,-2 1-3,-6 0 2,-1 7 0,-5 1 1,-2 9 0,-6 5-1,-1 6 1,-2 7 0,-2 7 0,-1 11 0,-1 7 0,-1 12 1,1 9 0,6 9 0,2 7 0,6 7 1,8 1-2,10 1 0,7-4 0,15-7 0,8-10 0,11-8 0,5-14 0,7-13 0,4-11 0,3-16 0,0-11 0,-5-6 0,-5-6 0,-9-2 0,-7-1 0,-8-1 0,-8 8 0,-10 0 0,-6 19-5,-9-28-19,9 28-17,-20-9-1,20 9 1,-28-12-1</inkml:trace>
        </inkml:traceGroup>
      </inkml:traceGroup>
    </inkml:traceGroup>
    <inkml:traceGroup>
      <inkml:annotationXML>
        <emma:emma xmlns:emma="http://www.w3.org/2003/04/emma" version="1.0">
          <emma:interpretation id="{56E4C295-12D8-49FA-AB61-4935DEB43406}" emma:medium="tactile" emma:mode="ink">
            <msink:context xmlns:msink="http://schemas.microsoft.com/ink/2010/main" type="paragraph" rotatedBoundingBox="7938,9103 7875,9995 7237,9950 7301,9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239E4D-26DF-47CC-B984-3ECF1E6995D8}" emma:medium="tactile" emma:mode="ink">
              <msink:context xmlns:msink="http://schemas.microsoft.com/ink/2010/main" type="line" rotatedBoundingBox="7938,9103 7875,9995 7237,9950 7301,9057"/>
            </emma:interpretation>
          </emma:emma>
        </inkml:annotationXML>
        <inkml:traceGroup>
          <inkml:annotationXML>
            <emma:emma xmlns:emma="http://www.w3.org/2003/04/emma" version="1.0">
              <emma:interpretation id="{F2CE53A1-B764-4C33-B8C2-60BD765CC5E7}" emma:medium="tactile" emma:mode="ink">
                <msink:context xmlns:msink="http://schemas.microsoft.com/ink/2010/main" type="inkWord" rotatedBoundingBox="7938,9103 7875,9995 7237,9950 7301,9057">
                  <msink:destinationLink direction="with" ref="{C8AD9631-D016-4FC5-9EEB-03A53FF015D1}"/>
                </msink:context>
              </emma:interpretation>
              <emma:one-of disjunction-type="recognition" id="oneOf1">
                <emma:interpretation id="interp5" emma:lang="en-US" emma:confidence="1">
                  <emma:literal>C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(</emma:literal>
                </emma:interpretation>
              </emma:one-of>
            </emma:emma>
          </inkml:annotationXML>
          <inkml:trace contextRef="#ctx0" brushRef="#br0" timeOffset="22214.4389">4782 2153 72,'0'0'39,"-2"-28"-1,2 28 2,-3-18-18,3 18-11,3 19-4,2 1-1,-5-4-2,4 5-1,-4-6-1,4 1 0,-4-16-1,5 20 0,-5-20-1,0 0 0,0-16 0,-4-2 0,-1-3 0,-2-7 0,-2 0-1,-3-4 0,-2 2 0,-4 4 0,-1 5-1,-6 9 1,0 6 0,-3 13 1,-4 11-1,0 10 2,-3 11-1,0 10 0,-1 12 0,5 8 1,-1 7 0,7 4 1,8 1-1,8-2 1,9-5-1,14-5 1,9-13-1,12-12 1,9-13 0,7-11-2,8-10 0,4-12 0,3-8 0,-5-6 0,-2-5 0,-10-4-2,-5 3 0,-14-3-2,0 14-6,-28-8-32,-2 19 0,0-24 0,0 24 0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3:40.23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C19BE8-D38A-4C69-833B-24269F8FE09E}" emma:medium="tactile" emma:mode="ink">
          <msink:context xmlns:msink="http://schemas.microsoft.com/ink/2010/main" type="writingRegion" rotatedBoundingBox="8165,17378 1765,18050 1050,11231 7449,10560"/>
        </emma:interpretation>
      </emma:emma>
    </inkml:annotationXML>
    <inkml:traceGroup>
      <inkml:annotationXML>
        <emma:emma xmlns:emma="http://www.w3.org/2003/04/emma" version="1.0">
          <emma:interpretation id="{8335C396-CB0E-4C9E-8F2F-A6EB32687AA8}" emma:medium="tactile" emma:mode="ink">
            <msink:context xmlns:msink="http://schemas.microsoft.com/ink/2010/main" type="paragraph" rotatedBoundingBox="6941,17506 3690,17548 3683,17022 6935,169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B826A1-5FC4-4AB1-AD10-174DE0B5662A}" emma:medium="tactile" emma:mode="ink">
              <msink:context xmlns:msink="http://schemas.microsoft.com/ink/2010/main" type="inkBullet" rotatedBoundingBox="6942,17507 6421,17513 6415,16987 6935,16981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1326 3813 113,'0'0'38,"-2"20"2,23-26-2,-21 6-32,46-4-2,-12-2-1,5-2-2,7 2 0,4-2-1,5-2-2,-11 6-1,13-10-8,-21 20-27,2-18-2,-16 12 2,-1-10-2</inkml:trace>
        <inkml:trace contextRef="#ctx0" brushRef="#br0" timeOffset="2.0001">1790 3624 109,'0'0'40,"0"-18"1,0 18 0,0 0-28,0 45-5,6-7-5,-4 12-3,4 4 0,0 8 0,-2-4 0,12-7-3,-14 9-38,13-38 0,-15-22-1,0 0 1</inkml:trace>
        <inkml:trace contextRef="#ctx0" brushRef="#br0" timeOffset="-1">1379 3566 92,'6'-18'37,"-6"18"0,4-22 2,-4 22-26,0 0-5,-6 18 0,6-18-3,0 52-1,2-11 0,-8 11-1,6 6-1,-2 2 1,4-2-3,0-7 0,-2-5 0,8-14-4,-10-2-3,22-24-13,-20-6-20,0 0-1,0 0 0,4-22 1</inkml:trace>
      </inkml:traceGroup>
      <inkml:traceGroup>
        <inkml:annotationXML>
          <emma:emma xmlns:emma="http://www.w3.org/2003/04/emma" version="1.0">
            <emma:interpretation id="{4C5EC28D-7E44-413B-8DBB-ED12806EE567}" emma:medium="tactile" emma:mode="ink">
              <msink:context xmlns:msink="http://schemas.microsoft.com/ink/2010/main" type="line" rotatedBoundingBox="4153,17523 3690,17529 3684,17098 4148,17092"/>
            </emma:interpretation>
          </emma:emma>
        </inkml:annotationXML>
        <inkml:traceGroup>
          <inkml:annotationXML>
            <emma:emma xmlns:emma="http://www.w3.org/2003/04/emma" version="1.0">
              <emma:interpretation id="{6F70A31D-09CA-4E4A-8325-34F7379B9E4D}" emma:medium="tactile" emma:mode="ink">
                <msink:context xmlns:msink="http://schemas.microsoft.com/ink/2010/main" type="inkWord" rotatedBoundingBox="4153,17523 3690,17529 3684,17098 4148,17092"/>
              </emma:interpretation>
              <emma:one-of disjunction-type="recognition" id="oneOf1"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7</emma:literal>
                </emma:interpretation>
                <emma:interpretation id="interp5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-7.0004">-1347 3649 92,'0'0'37,"-20"-12"1,20 12 1,0 0-26,0 0-4,0 0-3,6 18-2,-4 2 0,0 6-2,0 12 1,-2 4-2,2 6 0,-2 2 0,0-3-1,2-3-1,0-10 0,-2-4-3,0-30-3,-2 34-12,2-34-20,0 0-2,16-20 2,-16 20-1</inkml:trace>
          <inkml:trace contextRef="#ctx0" brushRef="#br0" timeOffset="-5.0003">-1408 3803 104,'0'0'39,"0"0"0,0 0 0,18 32-28,9-34-6,5 4-1,4-2-2,6-2-1,-1 0-1,3-4-1,-6 0-2,7-8-5,-21 20-27,8-22-5,-32 16 1,35-16-1</inkml:trace>
          <inkml:trace contextRef="#ctx0" brushRef="#br0" timeOffset="-3.0002">-1004 3647 89,'0'0'40,"0"0"-1,0 0 2,-19 12-15,25 6-20,-6 18-2,6 2-2,0 8-1,-1 2-1,11-6-6,-14 19-33,14-35-1,-10 2 0,12-24-1</inkml:trace>
        </inkml:traceGroup>
      </inkml:traceGroup>
    </inkml:traceGroup>
    <inkml:traceGroup>
      <inkml:annotationXML>
        <emma:emma xmlns:emma="http://www.w3.org/2003/04/emma" version="1.0">
          <emma:interpretation id="{94B229C5-860A-4C5A-9D6A-2ECBED196C8D}" emma:medium="tactile" emma:mode="ink">
            <msink:context xmlns:msink="http://schemas.microsoft.com/ink/2010/main" type="paragraph" rotatedBoundingBox="8090,15908 3235,16687 3006,15258 7861,14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A2E0F6-1B56-4784-8C28-D65EE82CF9D7}" emma:medium="tactile" emma:mode="ink">
              <msink:context xmlns:msink="http://schemas.microsoft.com/ink/2010/main" type="line" rotatedBoundingBox="8090,15908 3235,16687 3006,15258 7861,14480">
                <msink:destinationLink direction="with" ref="{8EDDB20F-8CDA-4F7D-9BDA-8568EC78CD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665CDB5-927C-4DFA-B496-F6A6EBDF63A5}" emma:medium="tactile" emma:mode="ink">
                <msink:context xmlns:msink="http://schemas.microsoft.com/ink/2010/main" type="inkWord" rotatedBoundingBox="8090,15908 3235,16687 3006,15258 7861,14480"/>
              </emma:interpretation>
              <emma:one-of disjunction-type="recognition" id="oneOf2">
                <emma:interpretation id="interp6" emma:lang="en-US" emma:confidence="0.5">
                  <emma:literal>Boatlifts</emma:literal>
                </emma:interpretation>
                <emma:interpretation id="interp7" emma:lang="en-US" emma:confidence="0">
                  <emma:literal>Boats</emma:literal>
                </emma:interpretation>
                <emma:interpretation id="interp8" emma:lang="en-US" emma:confidence="0">
                  <emma:literal>boatlifts</emma:literal>
                </emma:interpretation>
                <emma:interpretation id="interp9" emma:lang="en-US" emma:confidence="0">
                  <emma:literal>Bloats</emma:literal>
                </emma:interpretation>
                <emma:interpretation id="interp10" emma:lang="en-US" emma:confidence="0">
                  <emma:literal>boats</emma:literal>
                </emma:interpretation>
              </emma:one-of>
            </emma:emma>
          </inkml:annotationXML>
          <inkml:trace contextRef="#ctx0" brushRef="#br1" timeOffset="182818.4563">-1507 2113 0,'0'0'18,"-35"-28"1,17 12-3,2 1-1,-3-6-1,19 21 3,-32-36-2,32 36 0,-21-24-3,21 24 0,-18-11-2,18 11 0,0 0-3,0 0-1,-18 4-1,18-4 0,0 0-1,0 0-1,0 16 1,0-16-1,13 28 0,-1-5-1,-1 1 1,5 10-1,-1-1 0,7 7 0,-1-1 0,2 3-2,0-1 2,3-1-2,-1 0 1,3-1 0,-1 0-1,-1-6 1,1-1-1,-1-1 1,-3-3-1,-4-5 1,1-2-1,-6-3 0,-14-18 0,23 25 1,-23-25-1,0 0 0,16 17 0,-16-17 0,0 0 0,0 0 1,0 0-1,9 19-1,-9-19 2,0 22-1,0-22 0,0 24 0,0-24 0,-2 21 0,2-21 0,0 0 0,-2 18 0,2-18 0,0 0 0,0 16 0,0-16 0,-3 15 0,3-15 0,-2 16 0,2-16 0,0 0 0,0 0 0,0 0 0,0 0 0,0 0 0,0 0 0,-11-21 0,11 21 0,0 0 0,-2-16 0,2 16 0,0 0 0,0 0 0,0 0 0,0 0 0,0 0 0,23-7 0,-23 7 0,27-5 0,-10 2 1,6-1-1,0 1 0,6 1 0,-1 0 1,2 0-1,2-1 1,-1 1-1,-1-2 1,0-1-1,0 2 0,0-3 1,-1 3-1,-1-2 1,0 3-1,2 0 0,-9 2 1,6 2-1,-10 1 0,5 1 1,-3-1-1,-1-3 0,-1-1 1,-17 1-1,36-11 0,-19 2 0,8 1 0,-6-3 0,3 2 1,1 0-1,-2 4 0,0 2 0,0 1 0,2 0 0,0-1 0,2 1 1,1-2-1,4-1 0,0 0 0,0 0 0,2-2 0,0 1 0,0 3 0,-2-1 0,-4 2 0,-3 1 0,-4 1 0,1 0 0,-20 0 0,25 3 0,-25-3 1,0 0-1,0 0-1,0 0 1,0 0 0,0 0-1,-25-3 1,7-3-1,-1 3 0,-8-2 0,-4 1 0,-5-1 0,-4 5 0,-6-2 0,2 2 0,-6 0 0,1-2 0,-2-1 1,5-1-1,2-1 1,-1-2 0,7-2-1,0 0 1,7-1 0,1-1 0,5 1 0,0-2 0,2 1 0,2 2 0,2 0 0,-1 2 0,-1 4 0,-2 1 0,0 6 0,2-1 0,0 4 0,-2-2 0,4 2 0,-3-1 0,3-1 0,0-1 0,-1-3 0,2-1 0,1 0 0,1 0 0,16 0 0,-30 0 1,30 0-2,-25 4 2,25-4-1,-19 5 0,19-5 0,0 0 0,-18 5 0,18-5 0,0 0 0,0 0 0,0 0 0,16 2 1,-16-2-1,16 2 0,-16-2 0,19 2 0,-19-2 0,23 0 1,-23 0-1,30 3 0,-10-1 1,3-2-1,5 3 1,5-1-1,3-2 0,4 2 1,-1-2 0,4-2-1,1 2 0,-7 0 1,2 0-1,-6-2 0,-3 4 0,-3-2 0,-6 0 1,-2 2-1,-19-2 0,21 3 0,-21-3 0,0 0 0,0 0 0,-16 20 0,16-20-1,-35 12 1,9-5-1,-6 2 0,-3-2 0,-2 2 0,-2-2 0,5-2 0,-3 2 0,11 0 1,3-3-1,7-3 1,16-1 0,0 0 0,0 0 0,33-14-1,4 0-1,15 0-3,-1-25-18,25 15-18,-4-17 2,15 5-1,-6-17-1</inkml:trace>
          <inkml:trace contextRef="#ctx0" brushRef="#br1" timeOffset="185484.6091">-806 2551 58,'-16'-4'36,"16"4"-1,-18 7 0,23 9-14,-5-16-11,0 0-4,0 0-1,0 0-2,0 0 0,29-17 0,-29 17-1,24-14 0,-24 14 0,22-6 0,-22 6 0,19 4 0,-19-4 0,30 14 0,-5-9 0,6 2-1,6-2 1,8-1-1,6 0 0,5-3 0,3-2-1,-1-1 1,-3-4 0,-3 1-1,-4 0 0,0-2 1,-6 0-1,-5 0 0,-3 2 0,-6 1 0,0 1 0,1 3 0,-1 0 0,0-2 0,-2 2 0,3 0 0,2-2 1,-1 0-1,4 1 0,0-3 0,1 2 0,2-1 0,-2 1 0,4-2 0,0 1 0,-2-1 0,0 1 0,0-1 0,0 1 0,-2 1 0,4-1 0,-3 1 0,2 2 1,3 0-1,1 2 0,1-2 0,3 0 0,0 0 0,1-2 1,-1 0-1,-2-1 0,-5-1 0,-2 1 0,-2-3 0,-5 3 0,-3-1 0,-4 1 1,-4 1-1,-1 0 0,-18 2 0,26-2 0,-26 2 0,16 0 0,-16 0 0,0 0 0,18-3 0,-18 3 1,0 0-1,19-5 0,-19 5 0,20-4 0,-20 4 0,21-2 0,-21 2 0,18-1 0,-18 1 0,0 0-1,16 3 1,-16-3 0,0 0 0,0 0 0,0 0 0,0 0 0,0 0 0,0 0 0,0 0 0,0 0 0,-23 9 0,1-2-1,-2 0 1,-8 4 0,-7 3 0,-3 3-1,-4 3 1,0-1 0,4-2-1,3-1 1,5 0 0,11-2 0,2-2 0,21-12 0,0 0 0,-7 18-1,7-18 1,37 2 1,-7-6-2,4-5 2,10-1-1,5-2 0,2-2 0,4-2 0,0 0 0,-6 0 0,1 0 0,-6 2 0,-9 4 0,-5-1-1,-9 4 1,-5 4 0,-16 3 0,0 0 0,0 0-1,0 0 2,5 15-1,-5-15 0,-14 22 0,0-7 0,0 1 0,-4 0 0,3 3 0,-1-1 0,-4-1 1,4 1-1,-1-4 0,17-14 0,-16 23 0,16-23 0,0 0 0,0 0 0,0 0 0,0 0 0,23-5 0,-23 5 0,28-28 0,-14 12 0,6-2 0,-5 1 0,3-1-1,0 2 1,-2-1 0,0 3 0,-16 14 0,24-25 0,-24 25 0,14-16 0,-14 16 0,0 0 0,0 0 0,0 0 0,0 0 0,-24 26 0,24-26 0,-27 30 0,17-14 0,-5 0 0,15-16 0,-21 25 0,21-25 0,0 0 0,-10 15 0,10-15 0,0 0 0,0 0 0,0 0 0,19-5 0,-19 5 0,18-9 0,-18 9 0,19-14 0,-19 14 0,25-24 0,-13 8 0,4-2 0,-2-1 0,2 0 0,-2-2 0,0-4 0,4 4 1,-6-4-1,4 1 1,-2-1-1,1 0 1,-1 3-1,0-1 0,0 5 1,-2-1-1,1 3 0,-13 16 0,23-26 0,-23 26 0,24-27 0,-10 12 0,1-3 0,2 0 0,-1 1 0,2-1 0,-1 1 0,-4 1 0,1 0 0,-14 16 0,21-26 0,-21 26 0,16-25 0,-16 25 0,10-25 0,-10 25 0,16-28 0,-16 28 0,18-31 0,-18 31 0,19-30 0,-19 30-1,20-30 1,-20 30 0,16-25 0,-16 25 0,16-21 0,-16 21 0,0 0 0,12-19 0,-12 19 0,0 0 0,0 0 0,9-16 0,-9 16 0,0 0 0,0 0 0,0 0 0,0 0-1,0 0 1,0 0 0,0 0-1,-18 14 0,18-14-1,-23 30-1,2-14-3,12 21-11,-24-20-22,17 15-2,-14-16 1,10 8 0</inkml:trace>
          <inkml:trace contextRef="#ctx0" brushRef="#br1" timeOffset="183410.4903">-725 2656 4,'0'0'-1</inkml:trace>
          <inkml:trace contextRef="#ctx0" brushRef="#br0" timeOffset="-26185.4977">-1309 2808 40,'-34'-2'28,"1"2"3,3-6 0,30 6-6,-50-14-9,34-7-6,-15 17-1,17-14-1,-10 18 0,24 0 0,-20-8-2,20 8 0,18-6-1,12 0-2,9 0 0,15-4 0,11 2-1,15-2 0,11 0-1,14 2 1,12 4 0,12 2 0,10 6 0,14 0 0,11 6-2,7-2 0,4 2 0,-3-4 0,-7-2 0,-10-2 0,-15-4 0,-15-4 0,-29-2 0,-21 2 0,-25-2 0,-27 2 0,-23 6 0,-27-8 0,-23 8 0,-31 2 0,-14 4 0,-26 0 0,-20 2 0,-22 4 0,-10 0-2,-5 2 2,-7-4-3,5 0 2,7-2 0,16-2 1,25-4 0,26 0 0,31-2 0,27-2-1,48 2 2,0 0-1,64-6 0,17 6 1,32 0 0,28 0 0,26 2 1,23 0 0,17-2-2,7-2 0,0 0 0,-4-4 0,-13-2 0,-21-2 0,-29 0 0,-28-2 0,-31 2 0,-25 4 0,-35 2 0,-28 4 0,-34 4 0,-23 6 0,-29 0 0,-25 2 0,-26 6 0,-23-2 0,-17 0 0,-12-5 0,-1 1 0,6-6-2,19 0 1,20-2-1,32-4 2,30 4-1,39-2 2,44-2-1,18 2 0,35-2 0,29 2 0,21-8 0,24 2 0,18-6 1,7-6 0,9 3-1,-2-7 0,2 0 1,-13-4-1,-9 0 2,-16 2-2,-20 0 0,-19 4 0,-21 2 0,-23 6 0,-22 6 0,-18 4 0,-42 6 0,-17 0 0,-23 4 0,-25 2 0,-20 0-2,-18-2 2,-11-2-1,-7 0 1,-4-2-1,11 0 0,13-2 1,26 0 1,21-2-2,33 0 1,35 0 0,28-2 0,44-6 0,27-2-1,24-2 1,19-2 0,20-4 0,11 0 1,6-4 0,2 2 0,-10-2-1,-14 4 1,-12 2 1,-20 2-2,-24 4 0,-17 4 0,-22 2 0,-34 2 0,0 0 0,-36 16 0,-14-8 0,-19 2 0,-15-2 0,-17 2 0,-14-4 0,-8 0-2,-2-4 2,0 0-2,12-4 2,14 0-1,26-4 0,27 2 1,46 4 0,0 0 0,75-24 0,19 12 1,25 0-1,23-2 2,11 1-2,2-3 3,-6 0-3,-14 4 0,-18 2 0,-22 4 0,-28 2 0,-37 6 0,-30-2 0,-24 22 0,-21-4 0,-21 2 0,-11 1 0,-4 1 0,-3 0 0,13-2 0,9-2 0,15-4 0,11-4 0,16-2 0,20-8 0,0 0 0,0 0 0,20-2 0,6-6 0,7 0 0,7-2 0,6 0 0,3 2 0,3 2 0,-6 2 0,-3 4 0,-7 4 0,-10 4 0,-8 4 0,-18-12 0,13 30 0,-17-12 0,-1 2 0,-1-2-2,6-18 1,-16 30-2,16-30 1,-8 20-2,8-20-2,0 0 0,0 0 0,24 4-1,-24-4 0,31-12 1,-31 12 1,34-16 1,-34 16 1,32-12 1,-32 12 1,22-6 1,-22 6 0,0 0 1,21 4 1,-21-4 1,0 0 0,22 6 2,-4-14 0,-18 8 0,42-16 1,-22 4-1,9-10 0,-3 4 0,6-12-2,-4 2 0,5-6 0,-1-1-1,2-9-1,0-2 0,5-6 0,3-8-1,2-4 1,5-5-1,3-7 0,1 0 1,5-1-1,-1-1 0,-3 2 0,0 6 0,-7 5 0,-9 7 0,-6 6 0,-9 8-1,-7 4 1,-6 8 0,0 8 0,-8 2 0,-2 22 0,6-29 0,-6 29 0,0 0 0,10-20-1,-10 20 1,0 0 0,0 0 0,0 0 0,-2 32 0,-10-9 0,-6 13 0,-14 10 0,-9 16 1,-11 10-1,-11 13 1,-7 11-1,-5 12 0,-2-1 2,3-5-2,11-4 0,7-15 0,14-13 0,9-18 0,17-18 2,16-34-2,0 0 0,0 0 0,42-46 0,-7 2 0,9-18 0,11-9 0,9-11 0,7-6 0,5-4-2,1-3 2,0 3 0,1 0-1,-7 11 1,-11 7 0,-15 16 0,-13 10 0,-16 14-1,-16 34 1,-6-19 0,-14 31 0,-12 11 0,-9 17 0,-15 12 0,-11 22 1,-9 16-1,-7 17 1,-6 15 1,-6 5-2,1 3 0,7-7 0,14-9 0,13-20 0,15-19 0,15-23 0,14-22 0,16-30 0,18-2 0,13-26 0,9-20 0,10-15 0,13-19 0,9-18 0,9-9 0,8-13 0,-1-5 0,-1 1-2,-4 8 2,-7 11-1,-15 17 1,-13 20-1,-19 18 1,-19 25 0,-10 27 0,-31 14 0,-9 25 1,-14 19-1,-7 12 1,-13 22 1,-5 9-2,0 13 0,-3 3 0,1 3 0,2-6 0,7-9 0,11-9 0,9-18 0,13-17 0,9-19 0,16-18 0,14-24 0,20-8 0,9-24 0,11-16 0,14-15 0,7-17 0,13-12 0,5-7 0,6-7 0,-5-2 0,-5 5 0,-4 11 0,-13 14 0,-10 17 0,-19 17 0,-17 20 0,-12 24 0,-27 18 0,-11 24 0,-14 13 0,-9 19 0,-15 16 0,-3 15 0,0 7 0,-5-2 0,5-5 0,6-7 0,11-10 0,8-17 0,15-17 0,5-20 0,12-16 0,22-18 0,0 0 0,16-42 0,14-4 0,12-15 0,7-15 0,13-14 0,9-7 0,4-7 0,7 0 0,1 3 0,-6 3 0,-5 8 0,-3 13 0,-7 9 0,-7 12 0,-9 8 0,-10 4 0,-5 8 0,-3 5 0,-2 5 0,-2-2 0,2-2 0,-1 0 0,3 0 0,0-2 0,2-2 0,-2 2 0,-3 3 0,-3 1 0,-6 8 0,-6 2 0,-10 18 0,0 0 0,0 0 0,-28 12 0,4 12 0,-5 4 0,-7 5 0,-6 11 0,-5 0 0,-1 4 0,-2 2 0,1 0 0,-3 1 0,5 3 0,-3 0 0,2-2 0,1 0 0,-1-1 0,-1 3 0,1 2 0,0-4 0,3 2 0,3-2 0,-2-1 0,5 3 0,-1 0 0,2 0 0,1-4 0,-3-1 0,2-1 0,1 0 0,-1-2 0,4-4 0,2-6 0,9-6 0,3-5 0,6-7 0,14-18 0,0 0 0,0 0 0,26-14 0,-1-13 0,9-11 0,10-12 0,9-12 0,7-6 0,-1-3 0,-1 1 0,-4 4 0,-9 10 0,-7 10 0,-18 14 0,-20 32 0,0 0 0,-36 12 0,-4 24 0,-13 16 0,-13 14 0,-11 14 0,-4 7 0,-3 1 0,5 0 0,3-9 0,13-9 0,11-16 0,19-14 0,19-20 0,14-20 0,20-10 0,9-16 0,11-14 0,6-10 0,5-8 0,3-7 0,-5 1 0,1 4 0,-12 6 0,-5 10 0,-9 13 0,-6 7 0,-18 24 0,0 0 0,-20 22 0,-9 9 0,-3 11 0,-8 4 0,-2 6 0,-1 2 0,7-4 0,6-5 0,7-9 0,11-8 0,12-28 0,6 24 0,11-28 0,11-10 0,8-10 0,8-10 0,5-5 0,3-7 0,-5 2 0,-3 0 0,-4 6 0,-13 6 0,-3 10 0,-24 22 0,0 0 0,0 0 0,-24 34 0,-1 2 0,-5 4 0,2 6 0,-4-2 0,7-1 0,1-7 0,6-8 0,8-6 0,10-22 0,-2 18 0,2-18 0,22-12 0,0-2 0,3-8 0,7-4 0,4-4 0,0-1 0,-1 3 0,-7 4 0,-4 10 0,-24 14 0,0 0 0,0 0 0,-2 28 0,-16-4 0,-4-4 0,0 5 0,3-13 0,-17 10-14,36-22-14,-32-6-14,14-10 1,-11 8-2,5-13 1</inkml:trace>
          <inkml:trace contextRef="#ctx0" brushRef="#br0" timeOffset="-23256.3301">-2087 1810 56,'0'0'33,"0"0"1,0 0-1,36-18-11,-36 18-10,0 0-3,20 8-2,0-14-1,-20 6-1,23 8-1,-23-8 0,16 22-1,-6-2 0,-2 2-1,6 10 0,2 4-1,0 3 1,8 1 0,3 4-1,7 2 0,0 0 0,2-2 0,1-1-1,-1 3 1,0 0-1,-3 0 1,-3 4-1,-2-2 1,0-1 0,-4 1-1,-1-4 1,1-2 0,0-6-1,0-4 0,0-4 1,1-8-1,-7-1 0,4-9 0,-22-10 0,26 14 0,-26-14 0,0 0 0,0 0 1,0 0-1,0 0 0,0 0 0,-28-2-1,28 2 1,-30-24 0,12 7 0,5-9-1,-5 2 1,8-6 0,-6 4-1,8 0 1,0-2 0,6 4 0,-2-2 0,2 2 0,4 0 0,2 5 0,2 1 0,-6 18 0,8-26-1,-8 26 1,0 0 0,14 18 0,-6 4 1,0 5-1,6 5 0,-1 4 0,1 0 1,4 0-1,-2-4 0,0-2 0,-2-8 0,-2-2 0,-12-20 0,20 24 0,-20-24 1,0 0-1,0 0 0,0 0 0,0 0-1,0 0 1,-18-20 0,0 12 0,-2 2 0,-2-2-1,-4 0 2,3 4-1,1-4 0,4 4 0,0-2 0,18 6 0,-18-4 0,18 4 0,0 0 0,0 0 0,-16 24-1,16-24 1,2 30 0,-2-30 0,0 27 0,0-27 0,0 20 1,0-20-1,0 0 0,20-4 0,-20 4 0,0 0-1,18-21 1,-18 21 0,0 0 0,16-20 0,-16 20 0,0 0 0,0 0 0,0 0 0,0 0 0,0 0 0,4 18 0,-4-18 1,0 0-1,0 0 0,20 9 0,-20-9 0,27 0 0,-9 0 0,2-2 0,4 0 0,2-1 0,2 1-1,-1-2 1,-1 0 0,0 2 0,-2 0 0,-2 2 0,-3 0 0,-19 0 0,30 2 0,-30-2 0,20 6 0,-20-6 0,0 0 0,20 17 0,-20-17 0,10 18 0,-10-18 0,6 22 0,-6-22 0,0 0 0,-6 18 0,6-18 1,-18 0-1,18 0 0,-32-4 0,10-4 0,-1 4 0,-1-2-1,0-4 1,0 6 0,2 0 0,4 0 1,18 4-1,-21-10 0,21 10-1,0 0 1,0 0 1,21-6-1,7 2 0,6 6 1,12-4-1,5 2 0,9 4 0,7-4 1,-3 4-1,-5-2-1,-7 2 2,-9-4-2,-11 0 1,-10 0 0,-22 0-1,0 0 2,0 0-2,-32-16 1,4 13-1,-5 4 2,-5-1-2,-2 0 1,1 2 0,-1-2-1,8-2 1,2-1 0,5-1 0,5-4 0,2-4 0,18 12 0,-24-28 0,24 28 0,-20-32 0,10 14 0,0 0 0,-1 0 0,11 18 0,-26-34 0,10 16 0,16 18-1,-36-34 1,16 16 0,-1 0 1,-1-3-1,-4-3 0,2-2 0,0 0 0,-2-4 0,5 2 0,-3-2 0,2 4 0,-2 2 0,2 4 0,1 2 0,-3 6 0,2 0 0,-4 5 0,-2-1 0,3 2 0,-1-2 0,4 2 0,2 0 0,2 0 0,18 6 0,-24-8 0,24 8 0,0 0 0,0 0 0,0 0 0,8 20 0,-8-20 0,26 22 0,-6-9 0,8 7 1,4 2-1,1 6 0,7 2 0,2 4 1,-3 0-1,1 2 0,-6-6 0,-8-2 0,-7-9-2,-11 1-2,20-22-19,-28 2-17,0 0-1,-18-20 0,14-15-2</inkml:trace>
          <inkml:trace contextRef="#ctx0" brushRef="#br0" timeOffset="-30422.7401">-670 3016 26,'-87'-28'2,"9"2"-2,11-6 0,15-12-17</inkml:trace>
        </inkml:traceGroup>
      </inkml:traceGroup>
    </inkml:traceGroup>
    <inkml:traceGroup>
      <inkml:annotationXML>
        <emma:emma xmlns:emma="http://www.w3.org/2003/04/emma" version="1.0">
          <emma:interpretation id="{040F2B9F-EF42-4C03-AE25-D060AB095EA4}" emma:medium="tactile" emma:mode="ink">
            <msink:context xmlns:msink="http://schemas.microsoft.com/ink/2010/main" type="paragraph" rotatedBoundingBox="7521,15955 1610,16575 1317,13783 7228,13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34DA34-8D05-4141-B9C7-CEA0E33920CC}" emma:medium="tactile" emma:mode="ink">
              <msink:context xmlns:msink="http://schemas.microsoft.com/ink/2010/main" type="line" rotatedBoundingBox="7521,15955 1610,16575 1317,13783 7228,13162">
                <msink:destinationLink direction="with" ref="{8EDDB20F-8CDA-4F7D-9BDA-8568EC78CD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E3B4572-52DB-4B77-A604-14A08C01DD13}" emma:medium="tactile" emma:mode="ink">
                <msink:context xmlns:msink="http://schemas.microsoft.com/ink/2010/main" type="inkWord" rotatedBoundingBox="1848,13702 5320,14349 4896,16628 1423,15981"/>
              </emma:interpretation>
              <emma:one-of disjunction-type="recognition" id="oneOf3">
                <emma:interpretation id="interp11" emma:lang="en-US" emma:confidence="0">
                  <emma:literal>Hidatsa*'</emma:literal>
                </emma:interpretation>
                <emma:interpretation id="interp12" emma:lang="en-US" emma:confidence="0">
                  <emma:literal>Hidatsa*</emma:literal>
                </emma:interpretation>
                <emma:interpretation id="interp13" emma:lang="en-US" emma:confidence="0">
                  <emma:literal>Hidatsa''</emma:literal>
                </emma:interpretation>
                <emma:interpretation id="interp14" emma:lang="en-US" emma:confidence="0">
                  <emma:literal>Hidatsa*''</emma:literal>
                </emma:interpretation>
                <emma:interpretation id="interp15" emma:lang="en-US" emma:confidence="0">
                  <emma:literal>Hidatsa'*</emma:literal>
                </emma:interpretation>
              </emma:one-of>
            </emma:emma>
          </inkml:annotationXML>
          <inkml:trace contextRef="#ctx0" brushRef="#br0" timeOffset="-13.0007">-3545 2041 100,'2'-50'38,"-8"18"0,12-3 0,-6 35-25,6-32-5,-6 32-3,0 0-1,22 32-1,-14 1 0,-2 21-2,0 8 1,-4 10 0,0 3-2,0-1 0,-4-2-4,8-18-2,-22 6-7,20-35-25,-18 5-3,14-30 2,-18 12-1</inkml:trace>
          <inkml:trace contextRef="#ctx0" brushRef="#br0" timeOffset="-12.0007">-3569 2306 106,'12'-28'38,"-12"28"0,24-38 1,-24 38-28,36-22-5,-9 13-2,9-5-2,2 0-1,0 2-2,-1 0-1,-5 8-3,6-4-4,-20 24-29,7-24-2,-25 8 1,20-2-1</inkml:trace>
          <inkml:trace contextRef="#ctx0" brushRef="#br0" timeOffset="-10.0006">-3218 1922 114,'-2'-18'40,"2"18"2,6 20-2,-10 15-31,12-7-4,-4 12 0,4 0-5,0 8 0,-4 0-4,18-12-19,-24 11-17,12-21-2,-12 6 1,2-32-2</inkml:trace>
          <inkml:trace contextRef="#ctx0" brushRef="#br0" timeOffset="-20.0011">-3212 281 89,'0'0'36,"-19"-10"2,19 10 1,-20-4-23,20 4-8,0 0-2,0 22-1,0 6-1,4 6-1,-4 10-1,2 8 0,0 6 0,2 5 0,0-1-2,-2-6-1,4-6-1,-6-8-2,7-17-3,-14 5-4,7-30-28,0 0-2,0 0 1,0 0 0</inkml:trace>
          <inkml:trace contextRef="#ctx0" brushRef="#br0" timeOffset="-17.001">-3271 682 73,'-2'-34'39,"2"34"-1,10-18 2,-10 18-11,0 0-20,28-12-4,-7 6-1,1 2-3,6-4 0,0 0-2,0 2-1,3-8-4,-31 14-5,44-26-28,-44 26 0,30-29 0,-30 29 0</inkml:trace>
          <inkml:trace contextRef="#ctx0" brushRef="#br0" timeOffset="-16.0009">-3021 283 111,'0'0'39,"-28"-2"2,28 2-2,-4 34-31,6-6-3,-4 14-1,6 8-2,0 6-1,0 3 0,0-1-2,-2 0-2,16-14-8,-20 12-28,12-24-2,-14 5 1,8-19-1</inkml:trace>
          <inkml:trace contextRef="#ctx0" brushRef="#br2" timeOffset="208263.912">-224 1686 98,'0'0'38,"-16"6"0,16-6-8,0 0-21,0 0-2,13-18-3,-13 18-1,23-25-1,-23 25 0,30-22 0,-11 11-1,-1 1 0,3 3-1,-4 1 0,1 6 1,-18 0-1,25 7 0,-25-7 0,5 23 0,-8-7 0,3-16 0,-15 35 0,0-19 0,2 1 0,13-17 0,-24 29 0,24-29 0,-23 22 0,23-22 0,-15 16 0,15-16 0,0 0 0,-5 18 0,5-18 0,0 0 0,0 0 0,21-4 0,-21 4 0,20-7 0,-4 4 0,0 1 0,3 4 1,-1 1-1,1 4 0,2 2 0,-3 5 1,-2 4-1,-6-1 0,-4 4 1,-5-1-1,-2-1 1,-8 0-1,-4 1 0,-4-3 0,-3-3 0,1-1 0,-2-3 0,-2-3 0,-2-3 0,4-4-1,-6-6-2,27 6-6,-49-14-31,33 4 0,-9-13-1,17 5 0</inkml:trace>
          <inkml:trace contextRef="#ctx0" brushRef="#br2" timeOffset="207328.8583">-678 1446 86,'0'0'37,"0"0"1,0 0 1,0 0-26,29 1-6,-8-2-3,7 1-2,0-6-1,6-2 0,1-3-3,-7-10-4,10 16-12,-14-22-21,3 10 0,-15-17 1,6 10-2</inkml:trace>
          <inkml:trace contextRef="#ctx0" brushRef="#br2" timeOffset="207565.8721">-393 1022 96,'0'0'39,"-20"2"1,22 19 0,-14-5-29,17 22-4,-7 3-2,4 10-2,0 3 0,1 4-2,3-1 0,-1 1 0,0-7-1,2-13-2,2-1 0,-4-14-2,9 5-5,-14-28-32,6 19 0,-6-19 0,0 0-1</inkml:trace>
          <inkml:trace contextRef="#ctx0" brushRef="#br2" timeOffset="207138.8477">-603 1168 82,'0'0'39,"0"0"-1,0 0 3,0 0-25,0 0-7,5 30-4,-2 0-1,-4 3-1,4 13-2,-3 0 1,2 6-1,0-3 0,0-1-1,-1-4-1,1-11-1,2-1-2,-4-32-3,5 38-16,-5-38-18,0 0 1,-14-17-1,14 17 2</inkml:trace>
          <inkml:trace contextRef="#ctx0" brushRef="#br2" timeOffset="206835.8303">-879 1214 61,'0'0'38,"0"0"-1,4-25 3,10 43-16,-14-18-10,0 0-3,0 0-4,0 0-1,0 0-3,10 19 1,-10-19-2,0 0-1,0 0 0,0 0 0,0 0 0,0 0-1,-3-23 0,-4 6 0,7 17 0,-20-32 0,6 16 0,-2-3-1,-1 5 1,-3 0-1,-1 5 1,-2 0-1,2 7 1,0 4 0,0 7 0,1 12 0,1 7-1,3 9 1,0 12 0,2 9-1,3 7 1,6 6 0,3-3 0,8-8-1,6-4 2,7-12-1,8-9 0,6-16 1,5-12-1,2-10-1,2-8 0,-4-8-2,2 1-3,-15-22-15,8 19-19,-17-11-2,7 10 2,-16-12-1</inkml:trace>
          <inkml:trace contextRef="#ctx0" brushRef="#br0" timeOffset="-30785.7608">-2182 1523 43,'8'22'30,"-8"-22"0,0 0 0,0 0-13,0 0-7,0 0-3,0 0 0,0 0-2,0 0-1,0 0 1,22-2 0,-22 2-1,0 0 0,0 0 0,0 0-1,0 0 0,0 0 0,0 0-1,0 0 0,12 28 0,-12-28 0,10 24 0,-10-24 0,21 28 0,-1-12 0,-4 3 0,12-1 0,0 6 0,1 2-2,5 4 2,0 2-2,2 4 2,-7 0-2,3 2 1,-4-2-2,-4-5 2,-4-3-1,-5-4 0,-1-6 0,-14-18 0,12 28 0,-12-28 0,0 0-1,0 0 1,-20 0-1,20 0 0,-33-26 0,13 4-1,-4-4 1,-2-6-1,-4-3 1,-3-5 0,-3-4 1,2-2-1,1 2 1,-1 0 0,6 2 0,4 5 0,4 5 1,11 8 0,9 24 0,-4-22 0,4 22 1,31 12 0,-3 12-1,8 10 1,11 3-1,7 15 1,7 6-1,5 6 1,3-2-1,-7 1 0,-1-3 0,-7-4-1,-6-6 1,-9-6-1,-7-10 1,-10-9-2,-8-5 1,-14-20 0,6 24 0,-6-24 0,-24-10-1,0-10 1,-10-3-1,-3-9 1,-13-8-1,0-10 0,-7 0 1,1-6-1,-1 5 1,3 1-1,11 4 1,3 8 0,14 8 1,6 8-2,20 22 2,-2-20 0,2 20 0,48 14 0,-8 6-1,15 10 1,9 8-1,15 10 1,4 8-1,5 5 1,1 1-1,-8 2 0,-5-2 1,-13-5-2,-7-5 2,-17-8-1,-9-6 0,-14-8-1,-8-6 1,-8-24-1,-10 28 1,-10-22-1,-10-8 0,-11-8 0,-11-8 0,-5-14 0,-9-10 0,-3-10 0,-3-6 0,3-5 1,3-1-1,11 4 1,9 8-1,8 10 1,7 10 0,11 17 0,20 15 0,0 0 0,-4 17 1,22 9-1,13 10 1,9 12 0,10 8 0,5 6-1,9 3 2,-3-1-1,1 0 0,-9-6-1,-7-4 1,-12-13-1,-10-7 0,-11-8 0,-9-8 0,-4-18 0,-23 12 0,-3-20-1,-8-12 1,-6-12 0,-9-13-1,-7-19 1,-3-8-1,-1-6 0,3-1 1,3 1-1,5 8 1,11 8-1,8 18 1,12 21 0,18 23 1,0 0-1,20 51 0,12 5 1,15 16 0,7 14 0,7 5 0,5-1 0,-1-2-1,-5-13 1,-5-9-1,-9-16 0,-14-16 0,-10-10 0,-22-24 1,0 0-2,0 0 1,-22-10 0,-10-16-1,-10-10 1,-9-14-1,-7-12 1,-5-7-1,-3-11 0,-1-6 1,3 3-1,5 3 0,7 10 1,13 12 0,5 16-1,16 19 2,18 23-1,0 19 1,18 25 0,8 16-1,13 12 2,5 10-2,10 3 1,-1 1-1,-1-8 1,-5-9-1,-3-13 0,-8-14 1,-8-14-2,-11-10 2,-17-18-1,0 0 0,0 0 0,-35-40-1,-3 4 1,-4-6-1,-9-13 1,-3-7-1,-1 0 0,5 0 0,6 8 0,9 7 1,9 7-1,12 14 2,14 26-1,0 0 0,30 42 1,1 5-1,7 15 1,8 12 0,-1 10 0,3 7 0,-6-5 0,-5-4 0,-9-14-1,-4-13 1,-10-11-1,-6-16 2,-8-28-2,0 0 0,-18-20-2,2-14 2,-4-16-1,-10-11 0,-1-15 0,-5-8 0,4 0 1,1 5 0,1 9-1,2 8 1,8 16 0,6 17 0,14 29 0,0 0 0,6 35 0,14 5 1,2 8-1,12 4 1,1 0-1,9-2 1,0-7-1,-3-9 1,-1-8-1,-4-6 0,-7-10 0,-5-4 0,-4-6 1,-20 0-1,10-20 0,-12 2-1,-10-4 1,-4-8 0,-2-4 0,-5-5 0,-3-1-1,4 0 1,0 4 0,2 4 0,8 8 0,12 24 0,0 0-1,0 0 2,32 32-1,-6 12 0,6 8 1,7 8 0,1 3-1,2 1 2,-5-4-2,-3-10 0,-6-6 0,-6-13 0,-4-9 0,-18-22 0,0 0 0,0 0 0,6-45 0,-22 9 0,-4-14 0,-2-8 0,-6-4-2,-4 0 1,3 1 1,1 1-1,4 8 1,2 4-1,8 14 1,4 8 0,10 26 0,0 0 0,0 0 0,32 42 1,-4-2-1,6 10 0,3 4 1,1 0 0,2-5-1,-4-1 2,-3-12-2,-9-6 0,-4-12 0,-20-18 0,20 10 0,-20-10 0,6-26 0,-6 26-2,-2-32 2,2 32-1,0 0 1,0 0 0,0 20 0,4 8 0,2 6 0,4-4 0,1-6-2,-11-24-5,30-2-19,-30 2-14,18-46-2,-14 10 1,14-28-1</inkml:trace>
          <inkml:trace contextRef="#ctx0" brushRef="#br0" timeOffset="-13342.7632">-2712 1055 52,'-18'-18'35,"18"18"0,4-20 1,-4 20-9,4-28-12,-4 28-4,0 0-3,0 0-1,26-24-2,-26 24 0,18 4-2,-18-4 0,32 20 0,-10 0-1,11 4 0,3 6 0,4 3 0,3 5 0,5 2-2,4 2 0,-3 0 0,1 0 0,-1-2 0,-3-3 0,0-3 0,-9 4 0,5-10 0,-10 4 0,-2-4 0,-5-2 0,-3-4 0,-6-4 0,-16-18 0,26 22 0,-26-22 0,0 0 0,0 0 0,0 0 0,0 0 0,0 0 0,8-18 0,-8 18 0,-12-20 0,12 20 0,-18-20 0,18 20 0,-24-14 0,24 14 0,-30-10 0,13 2 0,17 8 0,-32-2 0,32 2 0,-28 4 0,10 2 0,18-6 0,-32 20 0,15-6 0,-3 2 0,2 0 0,-4 4 0,-2 2 0,-4 1 0,-1 3 0,-5 6 0,-4 2 0,-1 4 0,-7 4 0,0 2 0,1 1 0,-1 5 0,2-2 0,7-6 0,7-6 0,2-6 0,10-6 0,18-24 0,-21 24 0,21-24 0,0 0 0,0 0 0,27-24 0,-27 24 0,36-34 0,-14 18 0,23-14-16,-23 24-26,6-22 0,-8 10-1,6-16 0</inkml:trace>
        </inkml:traceGroup>
        <inkml:traceGroup>
          <inkml:annotationXML>
            <emma:emma xmlns:emma="http://www.w3.org/2003/04/emma" version="1.0">
              <emma:interpretation id="{7599DCA4-3D3C-4B9E-AFD0-4869179608B2}" emma:medium="tactile" emma:mode="ink">
                <msink:context xmlns:msink="http://schemas.microsoft.com/ink/2010/main" type="inkWord" rotatedBoundingBox="6400,14403 7412,14430 7395,15072 6383,15045"/>
              </emma:interpretation>
              <emma:one-of disjunction-type="recognition" id="oneOf4">
                <emma:interpretation id="interp16" emma:lang="en-US" emma:confidence="0">
                  <emma:literal>EHz</emma:literal>
                </emma:interpretation>
                <emma:interpretation id="interp17" emma:lang="en-US" emma:confidence="0">
                  <emma:literal>CH3</emma:literal>
                </emma:interpretation>
                <emma:interpretation id="interp18" emma:lang="en-US" emma:confidence="0">
                  <emma:literal>Cts</emma:literal>
                </emma:interpretation>
                <emma:interpretation id="interp19" emma:lang="en-US" emma:confidence="0">
                  <emma:literal>CHS</emma:literal>
                </emma:interpretation>
                <emma:interpretation id="interp20" emma:lang="en-US" emma:confidence="0">
                  <emma:literal>GHz</emma:literal>
                </emma:interpretation>
              </emma:one-of>
            </emma:emma>
          </inkml:annotationXML>
          <inkml:trace contextRef="#ctx0" brushRef="#br2" timeOffset="205513.7547">2171 1193 53,'-21'5'38,"21"-5"0,0 0 0,-5 16-9,5-16-16,0 0-3,-5-16-3,5 16-2,0 0-2,17-23 0,-17 23-2,20-21 1,-20 21-1,28-21-1,-28 21 1,30-12-1,-30 12 0,27-4 0,-27 4 0,0 0 1,14 25-2,-16-10 1,-7 5 0,-2 1-1,-1-2 1,-2 2-1,2-1 1,-4-6-1,5 2 1,11-16-1,-18 19 1,18-19 1,0 0-1,-7 16 0,7-16 0,0 0 0,0 0 0,22-4 0,-22 4 0,26-12 0,-10 7 0,3 3 0,-1 0 0,-2 4 1,-16-2-1,21 17 0,-21-17 0,5 34 1,-12-13-1,-5 2 0,-4-2 0,-2 0 1,3-4-1,-8-1-1,5-3-1,-9-12-4,27-1-26,-31 9-9,31-9 0,-34-9 0</inkml:trace>
          <inkml:trace contextRef="#ctx0" brushRef="#br2" timeOffset="204861.7174">1970 959 91,'0'0'39,"-21"3"1,25 17 1,-4-20-26,-7 37-8,3-6-2,6 15-2,-4 0 0,2 6-2,0-2-1,2-1 0,1-4-2,-1-8-2,9 4-6,-11-41-31,10 28-1,-10-28 2,0 0-2</inkml:trace>
          <inkml:trace contextRef="#ctx0" brushRef="#br2" timeOffset="204636.7046">1725 1310 80,'0'0'38,"0"0"0,0 0 1,0 0-24,32 7-9,-15-12-2,8 2-3,0-4-1,-2-6-4,8 6-4,-18-14-29,13 4-2,-10-12 1,4 10 0</inkml:trace>
          <inkml:trace contextRef="#ctx0" brushRef="#br2" timeOffset="204446.6937">1778 1038 93,'5'-19'36,"-5"19"3,0 0-1,13 28-27,-13-28-5,1 47-1,-2-12-1,2 9-2,-1 0 0,2 5-1,0-1 0,1-4-2,1-4 0,-4-15-3,7-1-1,-7-24-5,0 0-29,0 0-1,0 0 0,0 0 0</inkml:trace>
          <inkml:trace contextRef="#ctx0" brushRef="#br2" timeOffset="204132.6757">1488 1080 48,'2'-21'37,"-2"21"0,0 0 0,20-5-11,-20 5-9,0 0-4,0 0-4,0 0-1,12 23-2,-3-1-2,-6-2 0,10 4-1,-8-4-2,2 4 1,-7-24-1,9 30-1,-9-30 2,0 0-2,0 0 0,0 0 0,0 0 0,-14-26-2,7 10 1,-2-9-1,0 6 1,-3-7 0,-1 6-1,-1 3 1,-2 1 0,-1 6 0,-1 4 0,-1 6 1,-1 7 0,1 6 0,1 8 0,2 10 1,-1 8-1,4 8 0,1 6 0,6 5 1,1 0-1,7 2 0,5-7 1,4-8-1,5-11 1,6-13-1,5-11 1,3-10-1,2-10-1,5-11-1,-4 1-1,-3-11-4,13 17-26,-24-13-8,6 13 0,-15-9-1</inkml:trace>
        </inkml:traceGroup>
      </inkml:traceGroup>
    </inkml:traceGroup>
    <inkml:traceGroup>
      <inkml:annotationXML>
        <emma:emma xmlns:emma="http://www.w3.org/2003/04/emma" version="1.0">
          <emma:interpretation id="{A80DC31A-B3A4-4227-BBFA-0DE23980E9E8}" emma:medium="tactile" emma:mode="ink">
            <msink:context xmlns:msink="http://schemas.microsoft.com/ink/2010/main" type="paragraph" rotatedBoundingBox="5591,10772 5508,13902 5028,13890 5111,107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F8E114F-444F-4DC1-BE68-2A48B8C94BD7}" emma:medium="tactile" emma:mode="ink">
              <msink:context xmlns:msink="http://schemas.microsoft.com/ink/2010/main" type="line" rotatedBoundingBox="5591,10772 5508,13902 5028,13890 5111,10759"/>
            </emma:interpretation>
          </emma:emma>
        </inkml:annotationXML>
        <inkml:traceGroup>
          <inkml:annotationXML>
            <emma:emma xmlns:emma="http://www.w3.org/2003/04/emma" version="1.0">
              <emma:interpretation id="{8E09098F-E036-4DDB-95ED-F19E45C6C6C7}" emma:medium="tactile" emma:mode="ink">
                <msink:context xmlns:msink="http://schemas.microsoft.com/ink/2010/main" type="inkWord" rotatedBoundingBox="5028,13890 5111,10759 5591,10772 5508,13902">
                  <msink:destinationLink direction="with" ref="{8EDDB20F-8CDA-4F7D-9BDA-8568EC78CDA8}"/>
                </msink:context>
              </emma:interpretation>
              <emma:one-of disjunction-type="recognition" id="oneOf5">
                <emma:interpretation id="interp21" emma:lang="en-US" emma:confidence="0">
                  <emma:literal>: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|</emma:literal>
                </emma:interpretation>
                <emma:interpretation id="interp25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8984.5139">40-2567 93,'0'0'38,"6"-22"1,-6 22 0,0 0-26,16-17-5,-16 17-2,0 0-2,12 25 0,-8-3-2,-4 10 0,0 8 0,-4 10-1,2 2-1,0 4 1,-2-3-1,4-5-1,-2-6 0,2-10-2,-4-6 0,4-26-4,-4 24-3,4-24-13,0 0-18,6-38 2,-6 38 0,-10-42 1</inkml:trace>
          <inkml:trace contextRef="#ctx0" brushRef="#br0" timeOffset="-8789.5027">12-2296 87,'-6'-23'35,"6"23"2,0 0-4,0 0-17,18-14-6,-18 14-3,34-6-2,-10 2-1,11-4-2,1 2 0,8-6-1,1 4-1,1-4-2,2-2-3,-15 10-2,23-20-12,-34 22-19,4-12-1,-26 14 0,17-12 1</inkml:trace>
          <inkml:trace contextRef="#ctx0" brushRef="#br0" timeOffset="-8527.4877">377-2662 81,'0'0'39,"-10"-30"0,10 30 1,0 0-14,0 0-18,-4 22-2,4 6-2,4 2-1,-2 9-1,2 3 0,2 2 0,0 0-1,0-4 1,0-6-2,0-8-2,-2-2-1,-4-24-5,10 37-33,-10-37 1,0 0-1,0 0 0</inkml:trace>
          <inkml:trace contextRef="#ctx0" brushRef="#br0" timeOffset="-32.0017">0 0 98,'0'0'37,"0"0"2,0 0-1,0 0-28,2 24-5,-2 0-1,4 4-1,-2 10-1,2 6-1,-4 2 1,2-1-2,-2-1 1,0-4-2,2-6-1,-6-4-2,4-30-4,-8 34-16,8-34-15,0 0 0,4-22-1,-4 22 2</inkml:trace>
          <inkml:trace contextRef="#ctx0" brushRef="#br0" timeOffset="-30.0017">-37 186 99,'0'0'38,"0"0"0,25-12 0,-25 12-29,36-6-4,-10 2-2,8-4-1,-1 2-1,5-4-1,2 0-2,-10 4-3,15-8-8,-25 12-25,6-8-1,-26 10 0,26-16 0</inkml:trace>
          <inkml:trace contextRef="#ctx0" brushRef="#br0" timeOffset="-25.0014">300-85 98,'0'0'38,"0"0"2,-2-24-1,-8 44-26,10-20-7,4 28-1,0-1-2,0 13 0,0 4-1,0 10 0,2-2-1,0 2-1,-2-9-1,2-7-1,-8-4-5,2-34-32,10 22-3,-10-22 3,0 0-3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5:07.123"/>
    </inkml:context>
    <inkml:brush xml:id="br0">
      <inkml:brushProperty name="width" value="0.04667" units="cm"/>
      <inkml:brushProperty name="height" value="0.04667" units="cm"/>
    </inkml:brush>
  </inkml:definitions>
  <inkml:traceGroup>
    <inkml:annotationXML>
      <emma:emma xmlns:emma="http://www.w3.org/2003/04/emma" version="1.0">
        <emma:interpretation id="{36C1310C-E857-4407-868B-57EF79BE2ABB}" emma:medium="tactile" emma:mode="ink">
          <msink:context xmlns:msink="http://schemas.microsoft.com/ink/2010/main" type="inkDrawing" rotatedBoundingBox="15515,12157 20910,11891 21016,14049 15621,14314" semanticType="underline" shapeName="Other">
            <msink:sourceLink direction="with" ref="{3B11DD50-E7CF-4B11-825F-7ADFE2C4B0C6}"/>
          </msink:context>
        </emma:interpretation>
      </emma:emma>
    </inkml:annotationXML>
    <inkml:trace contextRef="#ctx0" brushRef="#br0">45 439 3,'0'0'13,"12"-28"-1,-12 28 1,0 0-3,-2-18 1,2 18 0,-8-17 4,8 17-2,0 0 1,-23-10-2,23 10-2,0 0-2,0 0-2,-24-4-1,24 4-2,0 0 1,0 0-1,0 0 1,0 0 1,-24 26-1,24-26 1,0 0 0,0 0 1,-12 21 0,12-21 0,0 0 0,0 0-1,0 0-1,0 0 1,8 20-2,-8-20 1,0 0-1,18-4-1,-18 4 1,18-10-2,-18 10 2,35-27-2,-11 9 1,6-8-2,2 0 1,5-6-1,3-2 1,2-2-1,3 0 0,-5 2-1,2 0 1,1-1 1,-3 1-1,4 0 0,-3 2 0,-1-4 1,0 2-1,1-2 0,-3 0 0,2 3 0,-3-1 0,1 0 0,-2 0 0,1 4 0,-1-2 0,0 2 0,4-2 0,-3-1 0,3-3 0,0 0 1,1-2-1,7 0 0,-2-2 0,-1 0-1,-1 2 1,-5 5 0,1 1-1,-4 0 0,-2 2 1,-9 0-1,3 2 1,0 0 0,2-2 0,1-2 0,5-3 0,4-1 0,2-2 0,3 0 0,-1-2 0,3 0 0,-1 2 0,-2-4 0,-7 11 0,-3-3 0,-4 8 0,-4 0 0,-5 4-1,-5 2 1,0 2 0,-10 13 0</inkml:trace>
    <inkml:trace contextRef="#ctx0" brushRef="#br0" timeOffset="1">2737-1856 244,'18'7'0,"18"5"0,-2 4 0,2 0 1,5 4-1,-1 0 1,5 2-1,-1 2 1,4 0-1,-3 2 1,1 0-1,4-2 0,-1 2 1,1-1-1,-3-3 1,1 4-1,-2-2 1,1 4-1,-1 0 1,-2 4-1,-3 2 1,-1 0-1,4 5 2,-1 1-2,3 0 0,-1 0 0,3-2 0,0 0 0,1-2 0,-1-2 0,-1 1 0,-3-1 0,2 2 0,-7 0 0,5 4 0,-8 2 0,-2 0 0,3 1 0,-1 1 0,2-2 0,1 0 0,1-4 0,0-4 0,3-4 0,1-2 0,-4-3 0,-5-1 0,-1 0 0,-6 0 0,-4 4 0,-3-4 0,-3 4 0,0-2 0,-2 2 0,0-2 0,2 0 0,0-5 0,-3-3 0,5 4 0,0-8 0,0-2 0,0 0 0,2-2 0,0 0 0,-1 0 0,1 2 0,0 0 0,0 0 0,-2 2 0,-1 0 0,-1 0 0,-18-14 0,32 28 0,-32-28 0,26 30 0,-26-30 0,18 26 0,-18-26 0,20 23 0,-20-23 0,17 20 0,-17-20 0,0 0 0,22 22 0,-22-22 0,0 0 0,0 0 0,0 0 0,0 0 0,0 0 0,0 0 0,0 0 0,0 0 0,0 0 0,0 0 0,0 0 0,0 0 0,0 0 0,-6-18 0,6 18 0,-24-26-8,26-3-10,-41 29-10,21-38-17,-16 12 2,14-20-2,-7 0 3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6:53.355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32A9343-AE1D-4DCA-97D2-01D7A078D7B3}" emma:medium="tactile" emma:mode="ink">
          <msink:context xmlns:msink="http://schemas.microsoft.com/ink/2010/main" type="writingRegion" rotatedBoundingBox="15714,14239 19838,14012 19896,15072 15772,15299"/>
        </emma:interpretation>
      </emma:emma>
    </inkml:annotationXML>
    <inkml:traceGroup>
      <inkml:annotationXML>
        <emma:emma xmlns:emma="http://www.w3.org/2003/04/emma" version="1.0">
          <emma:interpretation id="{01E8DA3C-295B-43C1-A91A-D0432DD0AE6F}" emma:medium="tactile" emma:mode="ink">
            <msink:context xmlns:msink="http://schemas.microsoft.com/ink/2010/main" type="paragraph" rotatedBoundingBox="15714,14239 19838,14012 19896,15072 15772,15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0D73B-A295-4810-997D-56968E29E368}" emma:medium="tactile" emma:mode="ink">
              <msink:context xmlns:msink="http://schemas.microsoft.com/ink/2010/main" type="line" rotatedBoundingBox="15714,14239 19838,14012 19896,15072 15772,15299"/>
            </emma:interpretation>
          </emma:emma>
        </inkml:annotationXML>
        <inkml:traceGroup>
          <inkml:annotationXML>
            <emma:emma xmlns:emma="http://www.w3.org/2003/04/emma" version="1.0">
              <emma:interpretation id="{2240CA7D-0CFE-4EEB-926A-EA27D9ACEDD6}" emma:medium="tactile" emma:mode="ink">
                <msink:context xmlns:msink="http://schemas.microsoft.com/ink/2010/main" type="inkWord" rotatedBoundingBox="15874,13785 18150,14559 17900,15296 15623,14522"/>
              </emma:interpretation>
              <emma:one-of disjunction-type="recognition" id="oneOf0">
                <emma:interpretation id="interp0" emma:lang="en-US" emma:confidence="0">
                  <emma:literal>acts</emma:literal>
                </emma:interpretation>
                <emma:interpretation id="interp1" emma:lang="en-US" emma:confidence="0">
                  <emma:literal>"CHs</emma:literal>
                </emma:interpretation>
                <emma:interpretation id="interp2" emma:lang="en-US" emma:confidence="0">
                  <emma:literal>"EHz</emma:literal>
                </emma:interpretation>
                <emma:interpretation id="interp3" emma:lang="en-US" emma:confidence="0">
                  <emma:literal>accts</emma:literal>
                </emma:interpretation>
                <emma:interpretation id="interp4" emma:lang="en-US" emma:confidence="0">
                  <emma:literal>'CHs</emma:literal>
                </emma:interpretation>
              </emma:one-of>
            </emma:emma>
          </inkml:annotationXML>
          <inkml:trace contextRef="#ctx0" brushRef="#br0">3841 547 95,'0'0'37,"0"0"2,0 0-2,28 19-25,-28-19-5,35-10-3,-12 3 0,11 0-2,-2-2 0,6 0-1,-1 1-1,-3-3-2,0 7-4,-15-15-10,6 17-22,-25 2-2,21-17 1,-21 17-1</inkml:trace>
          <inkml:trace contextRef="#ctx0" brushRef="#br0" timeOffset="275.0157">4107 161 88,'-19'-11'38,"19"11"1,-12 19 1,12 18-20,-9-9-12,12 15-3,-3-1 0,6 12-2,-3 2 1,4 1-2,-2-1 1,6-2-3,-2-4 0,1-10 0,-1-5 0,0-10 0,0-2-4,-9-23-1,18 29-24,-18-29-12,0 0-2,-9-31 1,7 11 0</inkml:trace>
          <inkml:trace contextRef="#ctx0" brushRef="#br0" timeOffset="-244.014">3927 220 96,'0'37'38,"-3"-17"2,8 13-1,-14-10-25,18 21-7,-9 0-2,5 7-2,-3 1-1,0 8 0,-2-5-1,2-5 0,-2-7-2,0-10 0,0-7-1,0-26-1,3 27-4,-10-45-7,7 18-26,0-26 0,0 8 1,-11-12-1</inkml:trace>
          <inkml:trace contextRef="#ctx0" brushRef="#br1" timeOffset="5846.3344">1504 807 102,'0'0'36,"0"0"3,0 0-6,0 0-24,17-14-3,-17 14-3,37-10-1,-12 6-1,5 1 0,-2-3-1,4 1-1,3 5-4,-13-19-8,9 17-25,-13-14-1,3 6 2,-16-11-2</inkml:trace>
          <inkml:trace contextRef="#ctx0" brushRef="#br1" timeOffset="6871.393">2030 934 65,'-23'0'39,"23"0"-3,0 0 3,0 0-12,0 0-17,0 0-3,5-20-2,11 15-2,-16 5-1,35-17 0,-12 8 0,4 2-1,-3-2-1,3 0 1,-2 2-1,-1 4 0,-4 1 0,-4 4 0,-16-2 0,15 12 0,-15-12 0,-1 25 0,-6-10-1,-4 3 1,-1 0 0,-1-3 0,-1 1 0,0 0 0,14-16 0,-26 25 0,26-25 0,-22 19 1,22-19-1,-14 16 0,14-16 0,0 0 0,0 0 0,0 0 0,0 0 1,0 0-1,0 0 0,23 7 0,-23-7 0,30-2 0,-10 2 0,-1 2 0,0 1 0,6 3 0,-7 2 0,1 5 0,-19-13 1,27 29-1,-22-11 0,-3 1 1,-6 2-1,-5 1 0,-1-1 1,-4 1-1,-2-2 0,-4-1 0,3-3 0,-3-4-1,3 1-2,-12-20-8,29 7-28,-33-11-2,33 11 2,-32-32-2</inkml:trace>
          <inkml:trace contextRef="#ctx0" brushRef="#br2" timeOffset="-120600.898">60 382 18,'20'4'14,"-20"-4"1,0 0-8,0 0-5,0 0-7,0 0-6,0 0-4,0 0 1</inkml:trace>
          <inkml:trace contextRef="#ctx0" brushRef="#br2" timeOffset="-120020.8648">79 405 25,'0'0'28,"0"0"-1,0 0 3,0 0-9,-10 20-6,10-20-3,0 0-3,0 0 1,0 0-4,0 0 1,0 0-3,0 0-1,0 0-1,0 0 0,0 0-1,0 0 0,0 0-1,0 0 0,0 0 1,0 0 0,0 0 0,0 0 0,0 0 1,0 0 0,0 0 0,0 0 1,0 0-1,0 0 0,0 0 0,0 0 1,0 0-1,0 0-1,0 0 1,0 0 0,0 0-1,0 0 0,0 0 0,0 0-1,0 0 1,0 0-1,0 0 0,0 0 1,0 0-1,0 0 0,0 0 0,0 0-1,18 10 0,-18-10-4,0 0-23,0 0-12,8-32 1,-8 32-1,-8-37 1</inkml:trace>
        </inkml:traceGroup>
        <inkml:traceGroup>
          <inkml:annotationXML>
            <emma:emma xmlns:emma="http://www.w3.org/2003/04/emma" version="1.0">
              <emma:interpretation id="{122F820A-80AB-4FCC-BB46-9D0A72FACEB7}" emma:medium="tactile" emma:mode="ink">
                <msink:context xmlns:msink="http://schemas.microsoft.com/ink/2010/main" type="inkWord" rotatedBoundingBox="19474,14036 19838,14016 19874,14674 19511,14694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tt</emma:literal>
                </emma:interpretation>
                <emma:interpretation id="interp9" emma:lang="en-US" emma:confidence="0">
                  <emma:literal>ft</emma:literal>
                </emma:interpretation>
              </emma:one-of>
            </emma:emma>
          </inkml:annotationXML>
          <inkml:trace contextRef="#ctx0" brushRef="#br1" timeOffset="6112.3496">1735 429 85,'0'0'38,"0"0"0,-16-5 2,16 5-18,0 0-14,0 0-2,0 35-2,0-7 0,2 15-1,1 2-1,3 8 0,1 0-1,-2 1-1,2-3 0,2-7-1,0-4-1,1-11-1,1-3-3,-11-26-17,14 16-18,-14-16 0,0 0 0,16-5 0</inkml:trace>
          <inkml:trace contextRef="#ctx0" brushRef="#br1" timeOffset="5651.3232">1565 470 81,'-3'-19'37,"3"19"1,0 0 1,0 0-18,0 0-11,-5 19-4,5-19-1,1 37-1,-2-9 0,2 14-1,1 2-1,2 5-1,-1 2 0,1 2 0,1-6-1,0-5-1,2-3 0,-1-14-1,-1-2-1,-5-23-1,9 26-4,-9-26-9,0 0-23,-16-19 0,16 19 0,-14-27 0</inkml:trace>
          <inkml:trace contextRef="#ctx0" brushRef="#br1" timeOffset="5264.3011">1271 517 104,'0'0'37,"5"25"2,-5-25-8,12 24-20,-12-24-3,6 32-4,-6-32 0,8 30-1,-8-30-1,6 21-1,-6-21 1,0 0-2,0 0 1,0 0 0,0 0-1,0 0 1,-2-23-1,0 7 1,-1-3-2,-1-2 2,-1 0-2,-2-2 1,-6 0 0,5 4-1,-7 1 1,0 6 0,-1 3-1,0 4 1,-2 7 0,0 7 0,18-9 0,-33 31 1,21-4-1,-3 4 0,1 13-1,4 5 1,1 6 0,2-3 0,3 5 0,4-1 0,2-5 0,5-4 0,6-12 1,1-5 0,5-9-1,8-8 0,3-10 1,1-8-1,5-6-1,-3-10-1,1-2-1,-10-10-5,13 17-23,-24-19-10,6 14 1,-15-7-1,5 12 1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4:50.257"/>
    </inkml:context>
    <inkml:brush xml:id="br0">
      <inkml:brushProperty name="width" value="0.04667" units="cm"/>
      <inkml:brushProperty name="height" value="0.04667" units="cm"/>
    </inkml:brush>
  </inkml:definitions>
  <inkml:traceGroup>
    <inkml:annotationXML>
      <emma:emma xmlns:emma="http://www.w3.org/2003/04/emma" version="1.0">
        <emma:interpretation id="{02DC12C1-2DCA-402E-B7D7-136B435B74B0}" emma:medium="tactile" emma:mode="ink">
          <msink:context xmlns:msink="http://schemas.microsoft.com/ink/2010/main" type="inkDrawing" rotatedBoundingBox="15656,14338 21124,13626 21381,15603 15913,16314" semanticType="scratchOut" shapeName="Other">
            <msink:sourceLink direction="with" ref="{3B11DD50-E7CF-4B11-825F-7ADFE2C4B0C6}"/>
          </msink:context>
        </emma:interpretation>
      </emma:emma>
    </inkml:annotationXML>
    <inkml:trace contextRef="#ctx0" brushRef="#br0">1 466 234,'1'7'2,"7"15"-1,2 10 1,3-2 0,1 4-1,8 0 0,-6 4 0,10-3 0,-2 3 0,5 2-1,-1-2 1,2 6-1,2 0 1,-5 0-1,7 5 0,-4 1 0,0-2 1,-3-2 0,1 0-1,0-4 1,-4 1-1,2-1 0,-3-4 1,-1-2-1,2 2 0,0-4 0,-2 2 1,-1-3-1,1-1 0,0 0 0,0-6 2,0 2-2,-2-4 0,-3 0 0,1-2 0,0-2 0,-4-2 0,-14-18 0,26 34 0,-26-34 0,18 25 0,-18-25 0,14 22 0,-14-22 0,0 0 0,11 18 0,-11-18 0,0 0 0,0 0 0,0 0 0,0 0 0,0 0 0,18 0 0,-18 0 0,0 0 0,0 0 0,0 0 0,0 0 0,18 2 0,-18-2 0,0 0 0,0 0 0,12 18 0,-12-18 0,0 0 0,0 0 0,18 24 0,-18-24 0,0 0 0,22 16 0,-22-16 0,0 0 0,24 12 0,-24-12 0,17 10 0,-17-10 0,0 0 0,24 16 0,-24-16 0,0 0 0,16 18 0,-16-18 0,0 0 0,18 10 0,-18-10 0,0 0 0,18 8 0,-18-8 0,0 0 0,22 10 0,-22-10 0,0 0 0,20 18 0,-20-18 0,0 0 0,19 24 0,-19-24 0,0 0 0,20 20 0,-20-20 0,0 0 0,18 16 0,-18-16 0,0 0 0,20 8 0,-20-8 0,24 0 0,-4 0 0,-3 2 0,11-4 0,4 0 0,2 0 0,5 0 0,3-2 0,4 0 0,-3 0 0,7-4 0,-3 4 0,1-2 0,2 0 0,-1 2 0,-1 0 0,-2 0 0,-1 2 0,1 0 0,-3 0 0,1 0 0,-4 0 0,3-2 0,-1 0 0,2 0 0,-3 0 0,3-2 0,0 2 0,-1 0 0,5 0 0,-4 0 0,1 0 0,-1 4 0,-1 2-2,1 0 2,0 0-1,-1 2 1,1-2 0,0 0 0,5-4 0,1 0 0,1-2 0,3 0 0,0-2 0,-5 0 0,1 2 0,-3 0 0,-5 2 0,0 0 0,-3 4 0,-3 0 0,2 0 0,3 0 0,1-2 0,2 0 0,1-6 1,3 2-1,2-2 0,-1-4 0,-3 2 0,-2 4 2,-7-2-2,-3 4 0,-4 2 0,-3 2 0,-5 0 0,0 2 0,0-2 0,0 0 0,2 0 0,-1-2 0,3 0 0,-4 0 0,2-2 0,-2 0 0,-1 2 0,-3-2 0,-18 2 0,28-4 0,-28 4 0,20-4 0,-20 4 0,0 0 0,18-8 0,-18 8 0,0 0 0,0 0 0,22-16 0,-22 16 0,0 0 0,27-16 0,-27 16 0,28-14 0,-28 14 0,28-22 0,-28 22 0,28-26 0,-28 26 0,31-33 0,-31 33 0,36-40 0,-14 22 0,-4-6 0,4-2 0,1-2 0,-1 0 0,0-2 0,-2-4 0,2 3 0,-2-5 0,1-2 0,1 4 0,0-2 0,-2 0 0,2 2 0,-2 2 0,-1-2 0,1-1 0,-2 3 0,2-6 0,-2 4 0,0-2 0,1-2 0,-1 2 0,4 1-2,-4 3 2,4-8 0,0 6-1,-1 0 1,3-4 0,-2 2 0,2-2-1,-2 3 2,0-1-2,-3 2 2,1 0-1,-4 0-1,-2 6 1,0-2 0,-2 0 0,2 2 0,0 1 0,-1-3 0,3 2 0,-2 0 0,0-4-1,0 6 1,0-2 0,-2 2 0,-2 4 0,2 0 0,-4 4 0,-1-2 0,-7 20 0,16-33 0,-16 33 0,12-32 0,-12 32 0,10-26 0,-10 26 0,0 0 0,10-20 0,-10 20 0,0 0 0,0 0 0,0 0 0,0 0-1,-10 20 1,10-20-1,0 0-2,0 0-5,-34 36-19,34-36-16,-16-11 1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6:22.1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B00ACE-A655-4762-B03D-B1B971FAB6FF}" emma:medium="tactile" emma:mode="ink">
          <msink:context xmlns:msink="http://schemas.microsoft.com/ink/2010/main" type="writingRegion" rotatedBoundingBox="17688,13213 17581,10413 18500,10378 18607,13178"/>
        </emma:interpretation>
      </emma:emma>
    </inkml:annotationXML>
    <inkml:traceGroup>
      <inkml:annotationXML>
        <emma:emma xmlns:emma="http://www.w3.org/2003/04/emma" version="1.0">
          <emma:interpretation id="{A669AD44-3E81-4A4B-ABD3-C29EEAF81722}" emma:medium="tactile" emma:mode="ink">
            <msink:context xmlns:msink="http://schemas.microsoft.com/ink/2010/main" type="paragraph" rotatedBoundingBox="17688,13213 17581,10413 18500,10378 18607,13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89302-14E3-43E5-B547-30FD6D2FAD58}" emma:medium="tactile" emma:mode="ink">
              <msink:context xmlns:msink="http://schemas.microsoft.com/ink/2010/main" type="line" rotatedBoundingBox="17688,13213 17581,10413 18500,10378 18607,13178"/>
            </emma:interpretation>
          </emma:emma>
        </inkml:annotationXML>
        <inkml:traceGroup>
          <inkml:annotationXML>
            <emma:emma xmlns:emma="http://www.w3.org/2003/04/emma" version="1.0">
              <emma:interpretation id="{CF01A40B-4A25-4CCE-8E8A-13AE8E024246}" emma:medium="tactile" emma:mode="ink">
                <msink:context xmlns:msink="http://schemas.microsoft.com/ink/2010/main" type="inkWord" rotatedBoundingBox="17688,13213 17581,10413 18500,10378 18607,13178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Ice</emma:literal>
                </emma:interpretation>
                <emma:interpretation id="interp3" emma:lang="en-US" emma:confidence="0">
                  <emma:literal>Isis</emma:literal>
                </emma:interpretation>
                <emma:interpretation id="interp4" emma:lang="en-US" emma:confidence="0">
                  <emma:literal>Iris</emma:literal>
                </emma:interpretation>
              </emma:one-of>
            </emma:emma>
          </inkml:annotationXML>
          <inkml:trace contextRef="#ctx0" brushRef="#br0">2388-3371 85,'0'0'38,"0"0"0,0 0 1,0 0-20,14 17-12,-14-17-3,7 30 0,-5-11-1,3 11-1,-1 0 0,-1 7 0,-3 2-1,4-1 0,-4 1-1,2-6-1,-1-1 0,-1-14-3,7 3-3,-7-21-14,0 0-18,0-18-2,0 18 2,2-37-1</inkml:trace>
          <inkml:trace contextRef="#ctx0" brushRef="#br0" timeOffset="221.0126">2397-3211 103,'0'0'38,"32"12"1,-32-12-1,45-12-31,-18-2-3,8 3-2,2-3-1,4 3-1,-2 3-2,-9-3-3,9 18-7,-39-7-25,33 2-2,-33-2 0,18 2 0</inkml:trace>
          <inkml:trace contextRef="#ctx0" brushRef="#br0" timeOffset="460.0262">2737-3447 104,'0'0'40,"-7"-23"1,7 23-1,-15-19-27,15 19-7,0 0-2,7 23-1,-6 1-1,3 15 0,1 3-2,0 9 0,3 5 0,0-1 0,3 1 0,-2-12-3,12 9-10,-16-27-28,8 6-1,-13-16 0,8 6 0</inkml:trace>
          <inkml:trace contextRef="#ctx0" brushRef="#br0" timeOffset="1086.0619">2607-1149 88,'2'-21'36,"-8"0"1,6 21 2,-10-19-25,10 19-3,2 28-4,1 5 0,-5 4-2,4 9-1,-2 2 0,4 6-1,-4-1-3,1-2 0,1-6 0,0-8 0,1-5 0,-1-8 0,2-1-5,-4-23-5,0 0-30,0 0-1,0 0 1,7-31-1</inkml:trace>
          <inkml:trace contextRef="#ctx0" brushRef="#br0" timeOffset="1504.086">2586-924 108,'0'0'38,"-11"-19"1,11 19 0,0 0-30,21-10-4,-5 4-2,7 5 0,4-7-1,6 1-1,4-3-1,0 1-1,0 0 0,-3-5-3,1 9-4,-19-20-6,18 18-24,-29-10-2,-5 17 1,7-23 0,-7 23 19,-4-18 12,4 18 8,-8-21 9,-15 5 26,23 16 3,-20-24 0,20 24 1,-21-26-16,21 26-10,0 0-4,0 28-2,2-2-1,3 13-3,-3 6-3,7 12 0,-4 1 0,6 1 0,-4-2 0,0-8 0,-2-5 0,-9-25-10,13 7-31,-9-26-1,0 0 1,-17-17-2</inkml:trace>
          <inkml:trace contextRef="#ctx0" brushRef="#br0" timeOffset="-70786.0487">2526-2949 49,'2'-26'30,"-2"26"4,0 0-9,2-22-5,-2 22-6,0 0-3,-8 22-2,8-22-2,2 18 0,-2-18-2,4 28 0,-2-10-1,-2 6-1,0 0 0,0 10-1,2 2 0,-2 4 0,0-1-1,0 7 0,2 0 0,-2 2 0,4-2 0,-2 2 0,0-3-1,2 3 1,0-2-1,2 2 1,2-6-1,-2 6 1,4-6-1,-4 1 1,6-1-1,-6-2 0,6-2 1,-7 0-1,5-4 0,0-2 0,-6-1 0,0-5 0,-2 0 0,6-4 1,-6 0-2,0 0 1,0-2 1,-2 0-1,2 0 0,2-2 0,-4 0-1,0 0 1,0-18 1,6 30-1,-6-30-1,0 29 1,0-29 0,0 30 1,0-30-1,2 28 0,-2-28 0,0 26 0,0-26 1,0 22-1,0-22 0,0 20 0,0-20 0,0 18 0,0-18 0,0 0 1,2 18-1,-2-18 0,0 0 0,0 0 0,0 0 0,0 0-1,0 0-2,10-18-3,-10 18-25,0 0-11,-12-32 1,16-4-3,-8 6 3</inkml:trace>
          <inkml:trace contextRef="#ctx0" brushRef="#br0" timeOffset="-72024.1196">2149-1649 4,'-20'24'21,"20"-24"2,0 0-3,0 0-3,0 0-2,-19 20-2,19-20-2,0 0-1,0 0-2,0 0-1,0 0-2,-20 16 0,20-16-2,0 0 1,0 0 0,0 0-1,0 0 0,-22 13-1,22-13 0,0 0 0,0 0-1,-18 24 1,18-24-1,0 0 0,-14 20 0,14-20 0,0 0 1,-18 24-1,18-24 0,0 0 1,0 0-1,-16 20 0,16-20 1,0 0-1,0 0 1,0 0 0,0 0 1,0 0-1,24-4 1,-24 4-1,18-12 0,-18 12 0,22-16 0,-22 16-1,30-18 0,-30 18 0,33-20 0,-15 8 0,2 0 0,-2-1 0,2-3 0,-2 2 0,-18 14-1,33-30 1,-33 30 0,32-28-1,-14 14 0,-18 14 0,34-26 1,-14 14-1,-1-2 0,3 0 1,2-2-1,-2 0 0,0 0 0,0 2 0,-3-2 0,-19 16 0,32-24 0,-32 24 0,22-19 0,-22 19 1,0 0-2,20-16 2,-20 16-1,0 0 0,0 0 0,18-12 0,-18 12 0,0 0 0,0 0 0,0 0 0,17-12 0,-17 12 0,0 0 0,0 0 0,0 0 0,0 0 0,0 0 0,0 0 0,0 0 0,0 0 0,0 0 0,0 0 0,0 0 0,0 0 0,0 0 0,0 0-1,0 0-1,0 0-3,0 0-17,0 0-19,0 0 2,-7-22-3,7 22 2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5:00.0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574ACAF-56F5-4E02-A3B8-AF093A4F877B}" emma:medium="tactile" emma:mode="ink">
          <msink:context xmlns:msink="http://schemas.microsoft.com/ink/2010/main" type="inkDrawing" rotatedBoundingBox="15325,13257 15764,14585 15055,14820 14615,13492" semanticType="verticalRange" shapeName="Other">
            <msink:sourceLink direction="with" ref="{8D7080EB-9B1C-4103-9A41-D350604E67F1}"/>
          </msink:context>
        </emma:interpretation>
      </emma:emma>
    </inkml:annotationXML>
    <inkml:trace contextRef="#ctx0" brushRef="#br0">-852-442 93,'0'0'36,"0"0"2,0 0 1,-2 20-28,2-20-4,17 6-1,-17-6-2,24 14 0,-24-14 0,30 26-1,-8-8 0,-4 4 0,6 2-1,-3 8 0,5 0-2,-2 4 0,6 2 0,1 1 0,3-1 0,6 2 0,0-4 0,1 0 0,5-2 0,-3 0 0,-3 1 0,-2-1 0,-4 2 0,-7 0 0,-1-2 0,-6-2 0,-2-4 0,-2-2 0,0-6 0,1-6 0,-17-14 0,32 21 0,-32-21 0,32 14 0,-32-14 0,28 14 0,-28-14 0,18 12 0,-18-12 0,0 0 0,0 0 0,0 0 0,0 0 0,-8 18 0,8-18 0,-20 2 0,20-2 0,-28 0 0,28 0 0,-34 0 0,14 0 0,3 0 0,-5 4 0,2 2 0,-4 6 0,2 4 0,-3 6 0,-1 8 0,-4 8 0,-6 4 0,1 4 0,-5-1 0,2 3 0,2-6 0,-1 0 0,5-10 0,4-4 0,8-8 0,20-20 0,-21 16 0,21-16 0,0 0 0,0-30 0,8 8 0,-5 0-3,23-28-29,-18 22-10,12-18-2,-8 8 1,14-21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6:24.4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7080EB-9B1C-4103-9A41-D350604E67F1}" emma:medium="tactile" emma:mode="ink">
          <msink:context xmlns:msink="http://schemas.microsoft.com/ink/2010/main" type="writingRegion" rotatedBoundingBox="14416,15284 14430,12723 14842,12725 14828,15286">
            <msink:destinationLink direction="with" ref="{8574ACAF-56F5-4E02-A3B8-AF093A4F877B}"/>
          </msink:context>
        </emma:interpretation>
      </emma:emma>
    </inkml:annotationXML>
    <inkml:traceGroup>
      <inkml:annotationXML>
        <emma:emma xmlns:emma="http://www.w3.org/2003/04/emma" version="1.0">
          <emma:interpretation id="{D77AC22D-C30A-47BE-AE25-3C467ACCABD8}" emma:medium="tactile" emma:mode="ink">
            <msink:context xmlns:msink="http://schemas.microsoft.com/ink/2010/main" type="paragraph" rotatedBoundingBox="14416,15284 14430,12723 14842,12725 14828,15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3E9F36-52BC-40AB-B5AC-F1168B059616}" emma:medium="tactile" emma:mode="ink">
              <msink:context xmlns:msink="http://schemas.microsoft.com/ink/2010/main" type="line" rotatedBoundingBox="14416,15284 14430,12723 14842,12725 14828,15286"/>
            </emma:interpretation>
          </emma:emma>
        </inkml:annotationXML>
        <inkml:traceGroup>
          <inkml:annotationXML>
            <emma:emma xmlns:emma="http://www.w3.org/2003/04/emma" version="1.0">
              <emma:interpretation id="{57CFFF35-35E8-4716-B822-5BD7DCB8ABD8}" emma:medium="tactile" emma:mode="ink">
                <msink:context xmlns:msink="http://schemas.microsoft.com/ink/2010/main" type="inkWord" rotatedBoundingBox="14396,13329 14492,12689 14845,12742 14749,13382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"I</emma:literal>
                </emma:interpretation>
                <emma:interpretation id="interp2" emma:lang="en-US" emma:confidence="0">
                  <emma:literal>"it</emma:literal>
                </emma:interpretation>
                <emma:interpretation id="interp3" emma:lang="en-US" emma:confidence="0">
                  <emma:literal>Fit</emma:literal>
                </emma:interpretation>
                <emma:interpretation id="interp4" emma:lang="en-US" emma:confidence="0">
                  <emma:literal>¥1:</emma:literal>
                </emma:interpretation>
              </emma:one-of>
            </emma:emma>
          </inkml:annotationXML>
          <inkml:trace contextRef="#ctx0" brushRef="#br0">-1227-736 86,'0'-21'36,"0"21"0,19-30 2,1 27-16,-4-15-15,15 6-4,-1-4-1,6 2-2,1 2-1,-5-3-3,5 11-3,-19-15-18,6 12-13,-13-9 1,-11 16 0,12-28 0</inkml:trace>
          <inkml:trace contextRef="#ctx0" brushRef="#br0" timeOffset="-187.0104">-1151-1028 101,'0'0'38,"0"-31"1,0 31-1,-7-20-25,7 20-6,0 0-2,9 35-1,-9-3-1,5 10-1,-3 7 0,3 5-1,-2 5-1,1-1-1,1-2-1,-6-10-4,9 6-7,-18-26-26,12 2-1,-2-28 1,-18 14 0</inkml:trace>
          <inkml:trace contextRef="#ctx0" brushRef="#br0" timeOffset="187.0104">-922-1120 108,'-5'-27'39,"5"27"2,0 0-1,10 37-28,-13-9-4,6 16-4,-1 1-1,2 9-3,-1 2 0,-1-2 0,1 1 0,-1-10 0,9 11-20,-15-28-20,10 5-1,-13-14 1,8 4-2</inkml:trace>
          <inkml:trace contextRef="#ctx0" brushRef="#br0" timeOffset="878.0503">-1229 1182 104,'0'0'37,"10"-23"2,6 20-2,-7-13-29,21 11-2,-1-4-3,6 2-1,2-2-1,2 0-1,0 4-2,-5-4-2,3 13-6,-37-4-27,32-11-2,-25-4 1,-7 15-2</inkml:trace>
          <inkml:trace contextRef="#ctx0" brushRef="#br0" timeOffset="1044.0598">-903 862 101,'0'0'38,"0"0"3,0 0-2,-8 26-26,15 16-4,-4 4-5,6 8-1,-2 3-2,2-1-1,5 9-9,-10-21-30,10 1-1,-9-24-1,9-2-1</inkml:trace>
          <inkml:trace contextRef="#ctx0" brushRef="#br0" timeOffset="690.0395">-1147 1000 78,'-12'-31'38,"-6"-4"-1,9 14 1,-7-7-16,16 28-14,0 0-2,0 0-1,0 0-1,2 45-1,5-5 0,6 13-1,-3-1 0,3 9-1,-1-3 0,0-2-1,-1-7-2,-4-11 0,2-3-5,-9-35-4,5 28-28,-5-28-1,0 0 2,-33-21-2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5:30.78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3291E826-B621-4DDD-A410-368AA734C99C}" emma:medium="tactile" emma:mode="ink">
          <msink:context xmlns:msink="http://schemas.microsoft.com/ink/2010/main" type="writingRegion" rotatedBoundingBox="15781,14194 17070,15861 16865,16020 15577,14352"/>
        </emma:interpretation>
      </emma:emma>
    </inkml:annotationXML>
    <inkml:traceGroup>
      <inkml:annotationXML>
        <emma:emma xmlns:emma="http://www.w3.org/2003/04/emma" version="1.0">
          <emma:interpretation id="{A0FF1803-9583-4E34-A738-19FE77CD4B6D}" emma:medium="tactile" emma:mode="ink">
            <msink:context xmlns:msink="http://schemas.microsoft.com/ink/2010/main" type="paragraph" rotatedBoundingBox="15781,14194 17070,15861 16865,16020 15577,14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ABD80-7CB3-4E38-A2AE-549DC0928513}" emma:medium="tactile" emma:mode="ink">
              <msink:context xmlns:msink="http://schemas.microsoft.com/ink/2010/main" type="line" rotatedBoundingBox="15781,14194 17070,15861 16865,16020 15577,14352"/>
            </emma:interpretation>
          </emma:emma>
        </inkml:annotationXML>
        <inkml:traceGroup>
          <inkml:annotationXML>
            <emma:emma xmlns:emma="http://www.w3.org/2003/04/emma" version="1.0">
              <emma:interpretation id="{81881AF4-340E-432C-8CB5-E2E035EDAAA3}" emma:medium="tactile" emma:mode="ink">
                <msink:context xmlns:msink="http://schemas.microsoft.com/ink/2010/main" type="inkWord" rotatedBoundingBox="15781,14194 17070,15861 16865,16020 15577,14352"/>
              </emma:interpretation>
              <emma:one-of disjunction-type="recognition" id="oneOf0">
                <emma:interpretation id="interp0" emma:lang="en-US" emma:confidence="0.5">
                  <emma:literal>state</emma:literal>
                </emma:interpretation>
                <emma:interpretation id="interp1" emma:lang="en-US" emma:confidence="0">
                  <emma:literal>Date</emma:literal>
                </emma:interpretation>
                <emma:interpretation id="interp2" emma:lang="en-US" emma:confidence="0">
                  <emma:literal>Ate</emma:literal>
                </emma:interpretation>
                <emma:interpretation id="interp3" emma:lang="en-US" emma:confidence="0">
                  <emma:literal>pit.</emma:literal>
                </emma:interpretation>
                <emma:interpretation id="interp4" emma:lang="en-US" emma:confidence="0">
                  <emma:literal>stat.</emma:literal>
                </emma:interpretation>
              </emma:one-of>
            </emma:emma>
          </inkml:annotationXML>
          <inkml:trace contextRef="#ctx0" brushRef="#br0">-66 483 45,'12'23'29,"-12"-23"-1,12 20 0,-12-20-16,0 0-5,18 6-3,-18-6-2,0 0 2,19-18-1,-19 18 0,0 0 0,8-18 1,-8 18-1,0 0-1,0 0 1,0 0-1,6-21 2,-6 21 0,0 0 0,0 0 0,-12-26 1,12 26 0,0 0-1,0 0 0,-12-18 0,12 18-1,0 0 0,6 20 0,-6-20 0,18 37-1,0-13 0,-1 12 1,17 7-2,1 8 1,9 6-2,3 4 2,8 10-1,0 4 0,6 0-1,-2 0 1,-7-4-1,-3-6 0,-4-8 0,-8-4 1,-5-15-1,-8-7 0,-7-9 0,-7-4 0,-10-18 0,0 0 0,0 0 0,-10-18 0,-7-6 0,-3-7 0,-10-7-1,-1-13 1,-9-4-1,-5-8 1,-4-4 0,-2-4-1,-6-2 1,2 2 0,1 0 1,7 16-1,8 6 0,9 13 0,9 13 1,21 23-1,0 0 1,15 17-1,15 21 0,11 9 0,10 12 0,8 12 0,6 10 0,6 8 1,0 1-1,-2 1 1,-2-5 0,-8-3-1,-6-10 1,-9-10-1,-7-16 1,-11-7-1,-7-15 0,-19-25 0,0 0 0,0 0 0,0 0 0,-35-45-1,5 8 0,-7-14 1,-10-9-1,-6-16 0,-7-5 0,-1-10 0,-4-3 0,4-9 1,2 1 0,2 3-1,12 10 2,11 21-1,11 12 0,13 25 0,10 31 0,18 10 1,13 31 0,16 18-1,9 20 0,3 12 1,12 5 0,1 5 0,5-5 0,-8-3-1,-4-10 1,-8-7-1,-10-13 2,-5-9-2,-13-11 0,-5-10 0,-8-9 0,-16-24 0,8 22 0,-8-22 0,-20-18 0,-2-11 0,-9-11 0,-9-15 0,-9-14-2,-8-16 1,-6-7 1,-6-11-1,0 1 0,4 3 1,6 11-1,10 13 1,8 20-1,15 17 1,26 38 0,0 0 0,-2 24 0,26 23 1,15 22-1,10 14 1,14 9 0,6 11 0,10 5 0,-2 2-1,1-5 2,-5-3-2,-8-15 0,-6-8 0,-13-8 0,-9-16 0,-9-10 0,-9-13 0,-5-9 0,-14-23 0,0 0 0,0 0 0,0 0 0,-35-45 0,5 10 0,-7-13 0,-9-5-2,-9-10 2,-6 0-1,-2-8 1,0 4-1,2 4 1,6 8 0,10 10 0,9 13 0,19 18-1,17 14 1,2 18 0,13 14 1,13 13-1,7 8 0,7 4 1,3 4-1,0-2 0,1-3 1,-3-7-1,-4-10 2,-7-7-2,-7-11 0,-7-5 0,-18-16 0,0 0 0,0 0 0,0 0 0,-26-33 0,-3 3 0,-8-7 0,-1-7 0,-3 1 0,3 2 0,3 1 0,9 11 0,9 5 0,17 24 0,0 0 0,0 0 0,33 30 0,-5-1 0,3 9 0,1 3 0,5 0 0,0 3 0,-3-5 0,1-3 0,-3-9 0,-5-5 0,-3-8 0,-6-7 0,-18-7 0,21-3 0,-21 3 0,0-22 0,0 22 0,-17-28 0,17 28 0,-24-23 0,24 23 0,-22-16 0,22 16 0,0 0 0,0 0 0,-3 22 0,3-22 0,21 29 0,-5-11 0,2 0 0,1-1 0,3-3 0,0-2 0,1-2 0,1 2 0,2-1 0,-1 1 0,1 4 0,5-2 0,-9 2 0,5-3 0,-9 3 0,2-6 0,-20-10 0,18 14 0,-18-14 0,-18-4 0,18 4 0,-38-30 0,13 5 0,-9-7 0,3-3 0,-9-1 0,5-1 0,0 1 0,1 7 0,5 7 0,3 2 0,2 12 0,7 3 0,17 5 0,-18 7 0,18-7 0,8 24 0,4-6 0,3 4 0,5-1 0,4 5 0,1-5 0,1-3 0,-2 0 0,-5-8 0,-1-2 0,-18-8 0,0 0-8,33-16-18,-33 16-15,0 0-1,-21-26-2,13-7 1</inkml:trace>
          <inkml:trace contextRef="#ctx0" brushRef="#br1" timeOffset="64378.6823">290 542 9,'0'0'20,"0"0"1,-7-15-2,7 15 0,0 0-1,-16-18 1,16 18-1,0 0-1,0 0-3,-16-12-4,16 12-3,0 0-2,0 0-2,0 0 0,0 0-1,0 0-1,-15 0 0,15 0 0,0 0 0,-16-10-1,16 10 1,0 0-1,-18-9 0,18 9 0,0 0 0,0 0 0,0 0 1,-15 0-1,15 0 0,0 0 1,0 0 1,0 0-1,0 0 1,0 0-1,3 16 1,-3-16 1,9 17-1,-9-17 0,14 30-1,-4-11 1,4 9-1,0-1-1,6 3 0,-1 1 0,0-1 0,1-3 0,-3 0 0,-1-5-1,-16-22 1,23 23 0,-23-23 1,0 0-1,0 0 0,-6-19 0,-6 1 0,-2-10 1,-3-3 0,-4-2-1,-2-2 1,2 1 0,-2 1 0,0 0 0,2 5 0,4 5-1,-1 8 0,2 2 0,16 13 0,-21-8 0,21 8 0,-3 15 0,6 1 0,3 7 0,4 6 0,6 8-1,0 3 0,5 0 0,-2 0 1,-2-1-1,1-4 0,-4-5 1,-2-9-1,-12-21 2,14 19-1,-14-19 0,0 0 0,-7-21 0,-2 2 0,-3-9 0,0-2 0,-2-1 1,0 3 0,2 2-1,3 4 2,0 3-2,9 19 0,0 0 1,0 0-1,0 0-1,0 0 1,12 24-1,1-2 0,-1 3 1,4 4 1,1 3-2,4 2 2,0 5-1,4-3 1,-1 4-1,1 0 1,1 0-1,0 2 0,-1-2 1,1 0-1,-1-4 0,-2-3 1,-1-2-1,-1-5 1,0-1-1,0-1 0,-1-3 1,1-2-1,-4 0 0,2 2 1,-1-4-1,-2 4 0,1-2 1,-3 0-1,0-1 0,0 1 1,-1-2-1,-1-1 0,0 1 0,-12-17 1,26 30-1,-26-30 0,23 26 0,-23-26 0,23 22 0,-23-22 0,21 23 1,-21-23-1,23 23 0,-23-23 0,22 24 0,-22-24 0,23 28 0,-23-28 0,25 27 0,-25-27 0,24 28 0,-24-28-1,25 23 2,-16-8-2,-9-15 1,21 25-1,-21-25 1,19 29 0,-9-13 0,-1 1 0,0 1 0,-9-18 1,21 29-1,-21-29 0,19 19 0,-19-19 0,16 7 0,-16-7 0,0 0 0,0 0 0,0 0 0,9-19 0,-9 19 0,0 0 0,-14-17 0,14 17 0,-14-16 0,14 16 0,-20-17 0,20 17 0,-17-23 0,5 8 0,1-1 0,1 0 1,10 16-1,-20-22 1,20 22-1,0 0 0,-17-16 0,17 16-1,0 0 1,2 17 0,-2-17-1,8 25 1,-1-8-1,-1 4 1,1-2 0,0 2 1,0-2-1,-7-19 0,12 24 0,-12-24 0,0 0 0,0 0 0,0 0 0,0 0 0,0 0 0,2-27 0,-9 7 0,-6-4 1,-1-4-1,-1-1 1,-1 1-1,0 2 1,2 5-1,2 0 0,12 21 0,-19-17 0,19 17 0,0 0 0,0 0 0,3 26-1,-3-26 1,16 35-1,-2-18 1,0 6-1,2-2 1,-1-2 0,3 1-1,-2-4 2,-1 0-1,1-8 0,-16-8 0,23 9 0,-23-9 0,9-21 0,-9 4 0,-4-6 0,-5-3 1,-1-3-1,-4-4 0,-5 0 0,3 5 0,0 4 1,2 1-1,4 4-1,10 19 1,-14-19 0,14 19 0,0 0 0,0 0 0,14 19 0,-4-2 0,2 2 0,4 2 0,3 4 0,-1-1 0,1 2-1,2-3 1,-5-1-1,2-5 1,-4-1 0,-14-16 0,19 11 0,-19-11 0,0-16 1,0 16-1,-21-35 0,5 11 0,-2-2 1,-1 5-1,2-2 1,4 8-2,13 15 1,-21-11 0,21 11 0,4 19 0,10 6-1,5-4 1,0 6 0,4 3-1,2-6-1,5 4-7,-30-28-30,35 28-2,-35-28 2,15-7-3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7:02.2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fitToCurve" value="1"/>
    </inkml:brush>
    <inkml:brush xml:id="br3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F8004E89-BB33-436D-B35A-A2FF39ACDB01}" emma:medium="tactile" emma:mode="ink">
          <msink:context xmlns:msink="http://schemas.microsoft.com/ink/2010/main" type="writingRegion" rotatedBoundingBox="22568,17119 16839,18593 15709,14201 21438,12727"/>
        </emma:interpretation>
      </emma:emma>
    </inkml:annotationXML>
    <inkml:traceGroup>
      <inkml:annotationXML>
        <emma:emma xmlns:emma="http://www.w3.org/2003/04/emma" version="1.0">
          <emma:interpretation id="{B991FE3F-BCE8-4843-A675-704DF25F29F8}" emma:medium="tactile" emma:mode="ink">
            <msink:context xmlns:msink="http://schemas.microsoft.com/ink/2010/main" type="paragraph" rotatedBoundingBox="21947,13035 21250,17506 19896,17295 20593,12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14D305-B2C7-4ED4-8159-86E867D5D83D}" emma:medium="tactile" emma:mode="ink">
              <msink:context xmlns:msink="http://schemas.microsoft.com/ink/2010/main" type="line" rotatedBoundingBox="21947,13035 21250,17506 19896,17295 20593,12824"/>
            </emma:interpretation>
          </emma:emma>
        </inkml:annotationXML>
        <inkml:traceGroup>
          <inkml:annotationXML>
            <emma:emma xmlns:emma="http://www.w3.org/2003/04/emma" version="1.0">
              <emma:interpretation id="{1D874515-88E4-4F07-9971-F60BD039650E}" emma:medium="tactile" emma:mode="ink">
                <msink:context xmlns:msink="http://schemas.microsoft.com/ink/2010/main" type="inkWord" rotatedBoundingBox="21364,16773 21250,17506 19896,17295 20010,16561"/>
              </emma:interpretation>
              <emma:one-of disjunction-type="recognition" id="oneOf0">
                <emma:interpretation id="interp0" emma:lang="en-US" emma:confidence="0">
                  <emma:literal>"I</emma:literal>
                </emma:interpretation>
                <emma:interpretation id="interp1" emma:lang="en-US" emma:confidence="0">
                  <emma:literal>Stir</emma:literal>
                </emma:interpretation>
                <emma:interpretation id="interp2" emma:lang="en-US" emma:confidence="0">
                  <emma:literal>"I!</emma:literal>
                </emma:interpretation>
                <emma:interpretation id="interp3" emma:lang="en-US" emma:confidence="0">
                  <emma:literal>"tie</emma:literal>
                </emma:interpretation>
                <emma:interpretation id="interp4" emma:lang="en-US" emma:confidence="0">
                  <emma:literal>stir</emma:literal>
                </emma:interpretation>
              </emma:one-of>
            </emma:emma>
          </inkml:annotationXML>
          <inkml:trace contextRef="#ctx0" brushRef="#br0">5057 2802 71,'0'0'39,"-21"-6"-1,21 6 2,0 0-17,-9 28-14,2-10-3,10 14-3,-3 1 1,6 11-2,-3-2 1,6 6-2,0-1 0,3-3 0,2-4-1,-3-8-2,7-4-1,-18-28-7,31 26-30,-31-26-1,23-3 0,-21-15-1</inkml:trace>
          <inkml:trace contextRef="#ctx0" brushRef="#br0" timeOffset="-770.044">4587 2817 77,'0'0'36,"-15"-10"0,15 10-5,0 0-16,0 0-5,0 0-1,-6 24-2,6-24-1,-2 37-2,1-14-1,1 7 0,-2-2-1,2 0-1,0-5 0,0-2-1,0-21 0,-2 25 1,2-25-1,0 0-1,0 0 1,-3-19 0,1 3-1,-2-4 1,1-2-1,-4-1 0,0 0 0,-4 4 1,1 1-1,10 18 1,-27-23-1,11 18 1,0 5 0,-1 2 0,1 5 0,-2 1 0,0 6 0,1 4-1,3 7 1,-2 3 0,2 9 0,0 5 0,1 5 1,3 6-1,4-2 1,6-2 0,6-3-1,4-6 1,8-10-1,7-11 1,8-8-1,8-11 0,3-5 0,2-8-1,-2 1-1,-7-11-2,3 18-9,-20-20-26,8 18-2,-23-14 1,-5 21-2</inkml:trace>
          <inkml:trace contextRef="#ctx0" brushRef="#br0" timeOffset="-462.0264">4819 2893 80,'0'0'39,"0"0"-2,0 0 2,0 0-23,1 23-9,-1-4-2,6 13-2,-3 1 0,4 9-1,-1 2 0,1 2-1,0 0 0,2-6 0,-2-5-2,-2-7-1,0-3-2,-5-25-4,13 25-31,-13-25-1,0 0 0,-23-25-1</inkml:trace>
          <inkml:trace contextRef="#ctx0" brushRef="#br0" timeOffset="-256.0146">4741 3118 90,'0'0'36,"0"0"2,0 0-1,23 3-31,2-1-3,3-2-1,7 0 0,4-2-2,0-1-1,5 5-4,-16-20-20,9 13-13,-10-11 1,3 5-2,-16-11 2</inkml:trace>
          <inkml:trace contextRef="#ctx0" brushRef="#br0" timeOffset="767.0439">5373 3239 79,'0'0'39,"-18"4"-2,18-4 2,-17-6-26,17 6-6,0 0-1,0 0-2,17-15-1,-17 15 0,23-16-1,-7 9 0,4-4-1,1 4 0,2-2 0,1 4-1,-1 0 0,-1 3 0,-5 4 0,-17-2 0,21 12-1,-21-12 1,0 25 0,-7-9 0,-2 1 0,-3 2 0,0-3 0,-2 0 0,-2 0 0,16-16 0,-27 26 0,27-26 0,-21 20 0,21-20 0,0 0 0,-16 17 0,16-17 0,0 0 0,0 0 0,0 0 0,16 5 0,-16-5 0,21-1 0,-21 1 0,27 1 0,-11 1 0,0 3 0,1 2 0,-1 1 0,0 4 0,-16-12 0,25 24 0,-17-6 0,0-2 0,-7 1 0,-2 3 0,-3 1 1,-5-2-1,-3-1 0,-2 1 0,-2-7 0,-4 1 0,-1-5 1,-2-2-1,0-6 0,0 0 0,0-6 0,2 1 0,2-2 0,-1-2-1,20 9 0,-31-19-5,31 19-27,0 0-8,-7-19 1,3-1-2</inkml:trace>
          <inkml:trace contextRef="#ctx0" brushRef="#br1" timeOffset="-107418.1439">5121 35 66,'-20'-12'36,"20"12"-1,0 0 2,20-38-22,-20 38-7,0 0-2,0 0 0,26-12-2,-26 12 2,0 0-1,18 30 0,-18-30-1,20 40-1,-8-16 0,1 8-1,9 1 1,2 7-1,10 0-1,4 4 0,13-2 0,1 4 0,7 0 0,1-1-1,1-1 1,-1-4-1,-7 0 1,-3-6-1,-10-2 0,-5-8 0,-5-2 0,-6-7 0,-4-5 2,-20-10-2,23 12 0,-23-12-2,0 0 2,18-2-2,-18 2 0,0 0-2,0 0-3,4-37-26,-4 37-11,-22-24 2,1 12-2</inkml:trace>
          <inkml:trace contextRef="#ctx0" brushRef="#br1" timeOffset="-107991.1767">5137 101 34,'0'0'31,"0"0"1,0 0-5,0 0-9,0 0-5,0 0-5,-4 19 0,4-19-2,0 0 0,0 0-3,2 26 2,-2-26-1,0 0-1,0 0 0,2 22 0,-2-22-1,0 0-1,0 18 0,0-18 1,0 0-1,0 0 0,0 0 1,0 0-1,0 0 1,18 10 0,-18-10-1,18-20 0,-18 20 0,28-36 0,-11 12 0,5-3 0,4-5 0,0-6-1,6-4 1,1-2 0,5-6-1,-2-2 0,3-1 0,-1-1 0,0 0 0,-5 2-1,3-2 1,-6 3 0,-4 5 0,-2 4 0,-5 0 0,-1 6 0,-2-2 0,0 6 0,-2 3 1,-2-5-2,2 6 1,0 2 0,-5 2 0,-1 6 0,-8 18 0,10-24 0,-10 24 0,0 0 0,0 0 0,0 0 0,0 0-1,0 0-1,-10 22-1,10-22-4,-21 32-16,21-32-18,-20 34 2,20-34-1,-28 46 1</inkml:trace>
        </inkml:traceGroup>
      </inkml:traceGroup>
    </inkml:traceGroup>
    <inkml:traceGroup>
      <inkml:annotationXML>
        <emma:emma xmlns:emma="http://www.w3.org/2003/04/emma" version="1.0">
          <emma:interpretation id="{4A669468-E803-43BB-B92C-7DCB837E4731}" emma:medium="tactile" emma:mode="ink">
            <msink:context xmlns:msink="http://schemas.microsoft.com/ink/2010/main" type="paragraph" rotatedBoundingBox="21431,16006 16499,17274 15709,14201 20640,12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11DD50-E7CF-4B11-825F-7ADFE2C4B0C6}" emma:medium="tactile" emma:mode="ink">
              <msink:context xmlns:msink="http://schemas.microsoft.com/ink/2010/main" type="line" rotatedBoundingBox="21431,16006 16499,17274 15709,14201 20640,12932">
                <msink:destinationLink direction="with" ref="{36C1310C-E857-4407-868B-57EF79BE2ABB}"/>
                <msink:destinationLink direction="with" ref="{02DC12C1-2DCA-402E-B7D7-136B435B74B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93EDF57-74DD-4760-9A89-D480F4E27E86}" emma:medium="tactile" emma:mode="ink">
                <msink:context xmlns:msink="http://schemas.microsoft.com/ink/2010/main" type="inkWord" rotatedBoundingBox="21431,16006 16499,17274 15709,14201 20640,12932"/>
              </emma:interpretation>
              <emma:one-of disjunction-type="recognition" id="oneOf1">
                <emma:interpretation id="interp5" emma:lang="en-US" emma:confidence="0.5">
                  <emma:literal>Yapese</emma:literal>
                </emma:interpretation>
                <emma:interpretation id="interp6" emma:lang="en-US" emma:confidence="0">
                  <emma:literal>Yapese*</emma:literal>
                </emma:interpretation>
                <emma:interpretation id="interp7" emma:lang="en-US" emma:confidence="0">
                  <emma:literal>Yapese)</emma:literal>
                </emma:interpretation>
                <emma:interpretation id="interp8" emma:lang="en-US" emma:confidence="0">
                  <emma:literal>Yeast</emma:literal>
                </emma:interpretation>
                <emma:interpretation id="interp9" emma:lang="en-US" emma:confidence="0">
                  <emma:literal>yeast</emma:literal>
                </emma:interpretation>
              </emma:one-of>
            </emma:emma>
          </inkml:annotationXML>
          <inkml:trace contextRef="#ctx0" brushRef="#br1" timeOffset="-36010.0596">1091 2953 87,'-7'-23'39,"7"23"-1,-3-28 2,3 28-23,0 0-8,0 0-4,16 14-1,-8 9-2,-2 3 1,-1 9-2,-5 2 0,4 4 0,-4-1 0,0-1-1,-2-4 0,0-9-1,2-8-1,0-18 1,4 15-1,-4-15-1,0 0-2,0-26-1,0 26-5,-6-30-26,6 30-3,2-30 2,-2 30-2</inkml:trace>
          <inkml:trace contextRef="#ctx0" brushRef="#br2" timeOffset="-10223.5847">1495 2851 63,'-9'-21'37,"9"21"-1,-7-20 2,-9 1-19,16 19-6,0 0-3,4 16-2,-4-16-1,-4 35-3,1-10 0,4 12-1,-2 1 0,1 8-1,0-2-1,1 2 0,3-8 0,1 1 0,0-8-1,1-9-1,3-5-1,-9-17-5,30 4-34,-30-4 0,15-23-1,-15-4 0</inkml:trace>
          <inkml:trace contextRef="#ctx0" brushRef="#br2" timeOffset="-10539.6028">1195 3092 67,'1'15'37,"-1"-15"0,0 0 0,0 0-16,0 0-11,23 6-2,-3-1-3,-4-7 0,8 2-2,-1-2 0,0 1-1,7-5 0,-3 1-1,1-2-1,-1 0 0,-4 2-2,-6-4-4,6 16-9,-23-7-24,20-9-1,-20 9 1,0 0-2</inkml:trace>
          <inkml:trace contextRef="#ctx0" brushRef="#br1" timeOffset="-94177.3866">74 374 44,'0'0'30,"0"0"1,0 0-6,4-30-4,-4 30-6,0 0-1,-20 0-4,20 0-1,0 0-2,8-18-1,-8 18-1,0 0 0,0 0-1,0 0-1,0 0 0,22 20-1,-22-20 1,18 20-1,-18-20-1,24 26 0,-8-7 1,1 3-3,3 2 2,-4 2-1,6 2 1,-2-2-2,6 4 2,-3 4-1,1-6 0,2 2 1,0-1-1,0 1 1,-1-2-1,1 4 0,-4 0 1,2-2-1,-4 2 0,1-2 1,-1-2-1,-2 0 0,0-3 1,-2-1-1,2 2 0,0-8 0,-1 6 0,-1-2 0,0 2 1,2-2-1,-4 2 0,6 0 0,-8-4 0,3 6 0,-1-7 0,0-1 0,2 2 0,-2-2 0,4-2 0,-18-16 1,32 30-1,-15-16 0,1 0 0,0 0 0,0-2 0,-18-12 0,32 30 0,-32-30 0,26 30 0,-26-30 1,21 34-1,-21-34 0,18 33 0,-18-33 0,18 32 0,-18-32 0,14 28 0,-14-28 0,16 22 0,-16-22 0,16 18 0,-16-18 0,0 0 0,24 18 0,-24-18 0,0 0 0,21 14 0,-21-14 0,0 0 0,22 20 1,-22-20-1,0 0 0,16 22-1,-16-22 1,0 0 0,16 18 1,-16-18-2,0 0 2,12 20-1,-12-20 0,0 0 0,0 0 0,12 18 0,-12-18 0,0 0 0,0 0 0,0 0 0,0 0 0,18 20 0,-18-20 0,0 0 0,17 4 0,-17-4 0,30 0 2,-8-2-2,4-4-2,0 0 2,5-2-1,1-2 1,0 2 0,0-2 0,-7 8-1,1-4 1,0 0 0,0 4 1,-2-2-1,-1 4 0,5 0 0,-4-2 0,4 0 1,-1-2-1,1 2 0,0 0 0,-4 0 0,4 2 0,-5-2 0,1 2 0,0 0 0,2 2 0,2-2 2,3 0-2,5-2 0,0-2 0,3-2 0,1 2 0,0-2 0,1 0 0,-5 2 0,0 2 0,-4 0 0,-1 2 0,1 2 0,0 0 0,4-2 0,-1 2 0,3-2 0,0-4 0,1 0-2,-3 2 2,0 0 0,-3-4-1,-5 6 1,-2-2 0,-4 6 0,0 2 0,-2 2 0,-1-2 0,3 4 0,-2-2 0,4-2 0,0-2 0,1-2 0,3-4 0,2-2 0,0 0 0,-4-2 1,5 2-2,-5 2 1,-2 0 0,2 2 0,-5 0 0,1 2 1,-2 2-2,6 0 2,-6-4-1,6 0 0,1-2 0,-1 0 0,2-2 0,0-2 0,-1-2-1,-1 2 2,-2 2-2,-2-2 2,-2 6-1,2-4 0,-3 6 0,1-4 0,0 4 0,2-4 0,2-4 0,1 2 0,-1-2-1,0 2 1,-4 0 1,2 0-1,-4 2 2,-1 2-2,-17 0 0,28 0 0,-28 0 0,24-2 0,-24 2 0,26-10-2,-26 10 2,26-12 0,-26 12 0,19-14 0,-19 14 0,0 0 0,18-10 0,-18 10 0,0 0 0,0 0 0,0 0 0,18-2 0,-18 2 0,0 0 0,0 0 0,24-14 0,-24 14 0,0 0 0,18-20 0,-18 20 0,0 0 0,16-19 0,-16 19 0,0 0 0,16-18 0,-16 18 0,0 0 0,23-16 0,-23 16 0,20-12 0,-20 12 0,20-10 0,-20 10 0,18-8 0,-18 8 0,18-10 0,-18 10 0,18-16 0,-18 16 0,21-20 0,-21 20 0,30-30 0,-30 30 0,36-30 0,-18 14 0,2 0 0,-1 2 0,-19 14 0,36-32 0,-36 32 0,34-32 0,-18 15 0,2-3-1,1-4 1,5 2 0,2-4 0,-2 2 0,2 0 0,-1 2 0,-1 2 0,0 0 0,-2 4 0,-4-4 0,-18 20 0,33-30 0,-19 13 0,2-1 0,2-2 0,0-2 0,0 0 0,2-2 0,-1 2 0,1-2 0,-2 0 0,2 2 0,-2-2 0,-2 0 0,0-1 0,-3-1 0,3 0 0,-2 0-1,0-4 1,2 0 0,-2 0 0,0 2 0,0 0-1,-2 4 1,-1-2 0,1 5 0,-2 3-1,-2-2 1,2 2 0,-10 18 0,14-30 0,-14 30 1,10-26-1,-10 26 0,8-18 0,-8 18 0,0 0 0,0 0 0,0 0 0,0 0 0,0 0 0,0 0 0,0 0 0,0 0 0,0 0 0,0 0 0,0 0 0,0 0-1,0 0 1,0 0 0,0 0 0,0 0 0,-20 24 0,20-24-1,-18 32 2,18-32-2,-24 36 2,12-16-1,-3 0 0,-1 3 0,-2 5 1,-2-2-1,-2 6 0,-2 4 0,-1 0 0,-1 2 0,-2 2 0,2-4 1,0 1-1,1 1 0,-1 0 0,0-2 0,0 4 0,-5 4 0,-1 0 0,-6 7 1,-4-1-1,3 2 0,-3 0 0,-2 2 1,3-5-1,-1-3 0,4-2 0,9-4 0,3-6 0,2-6 0,6-6 0,18-22 0,0 0 0,0 0 0,20-12 0,8-18-1,4-10 1,9-8 0,11-14-1,5-7 1,9-9 0,3-8-1,3-5 1,1-5-1,3-2 1,-5 3 0,-4 5-1,-9 8 1,-6 10 0,-13 13 0,-11 11-1,-10 18 2,-18 30-2,4-20 1,-4 20 1,-36 28-1,4 0 0,-9 14 0,-9 9 0,-5 7 0,-9 8 0,-5 6 1,-5 3-1,3 11 0,1-2 0,1-2 1,5-5-1,7-7 0,7-8 0,13-10 1,9-12-1,4-15 0,24-25 0,-14 18 0,14-18 0,24-28-1,-4-5 1,8-9 0,7-8 0,15-14-1,3-6 1,7-7-1,-1-3 1,1 2 0,-4 12 0,-5 9-1,-13 11 1,-14 16 0,-24 30 0,0 0 0,-8 24 0,-18 14 1,-8 15-1,-13 9 0,-7 16 1,-2 6-1,-3 3 0,-3 3 1,1 0-1,5-1 0,5-7 1,9-6-1,8-18 0,9-10 0,7-15 0,14-13 0,4-20 0,28-12 0,-3-18 0,13-15 0,14-9 0,9-22-1,9-8 1,5-9 0,2-7-1,3-2 1,-1 1 0,-2 5-1,-9 4 1,-11 19 0,-9 9 0,-14 18 0,-12 18-1,-22 28 1,0 0 0,-14 42 0,-16 8 1,-10 12-2,-7 13 2,-9 11 0,-3 6-1,-5-1 1,1-1-1,1 0 1,5-4-1,-1-5 0,6-7 1,7-8-1,5-12 0,12-15 0,5-5 0,5-14 0,18-20 0,0 0 0,0-22-1,23-18 1,3-7 0,12-11-1,10-18 1,9-10-1,5-3 1,3-3-1,5 2 1,-9 3 0,-1 7-1,-7 12 1,-13 16 0,-12 18 0,-13 17 1,-15 17-1,-6 21 0,-17 15 1,-9 14-1,-12 16 0,-7 8 1,-9 5-1,-3 3 0,1 2 1,1-3-1,1-1 1,7-8-1,7-10 0,8-10 0,11-11 0,13-13 0,14-28 0,0 0 0,19-16-1,11-18 1,12-15 0,9-13 0,13-18 0,1-6-1,9-9 1,3-5 0,-5-1 0,-3-3-1,-5 8 0,-7 9 1,-11 17 0,-11 10-1,-9 20 2,-12 16-2,-14 24 1,-6 22 1,-14 12-1,-7 18 1,-9 10-2,-6 11 2,-7 13 0,-5 2-1,0-3 1,1-1-1,-1-4 1,5-6-1,3-9 0,10-9 1,5-12-1,9-14 0,10-10 0,12-20 0,0 0 0,18-20 0,6-12 0,5-10-1,13-18 1,4-5 0,7-9 0,1-4-1,3-2 1,-3-3-1,-1 5 1,-5 2-1,-10 14 1,-5 11 0,-9 11 0,-8 14 0,-16 26 0,0 0-1,0 0 2,-22 52-1,-4-4 0,-5 11 1,-11 11-1,-4 8 1,-7 6-1,-3-1 1,-3 1-1,-1-2 1,-1 1-1,5-7 0,7-6 2,3-8-2,14-15 0,3-7 0,15-10 0,14-30 0,0 0 0,0 0 0,19-36 0,13-6 0,4-9-2,12-11 2,1-12 0,11-6 0,1-1 0,1-1 0,-3 2-1,-5 7 1,-11 11-1,-7 8 1,-12 14 0,-12 20 0,-12 20 0,0 0 0,-26 30 0,0 6 0,-9 12 1,-5 8-1,-8 5 0,-1 3 0,-3 2 1,0-4-1,-1 1 0,1-5 0,9-6 2,-3-6-2,10-4 0,7-8 0,-1-6 0,6-5 0,4-3 0,2-6 0,-2-6 0,20-8 0,-31 18 0,13-8 0,0-2 0,18-8 0,-32 14 0,32-14 0,-29 6 0,29-6 0,-30 6 0,30-6 0,-30 0 0,30 0 0,-32-4 0,14 6 0,-1 0 0,-5 2 0,0-6 0,-4 6 0,-2-4 0,-1 2 0,-3 4 0,-2-10 0,1 6 0,-5-8 0,-2 6 0,3-4 0,-3 0 0,-2 4 0,1 0 0,-3 6 0,0-6 0,3 6 0,-3-6 0,6 2 0,5 2 0,-1-10 0,4 0 0,2-6 0,-1 4 0,-5 0 0,-2 6 0,-5 0 0,-5 2 0,-4 8 0,-3 4 0,-5 4 0,3 0 0,5-2 0,3 2 0,3-6 0,6 0 0,11-6 0,1 2 0,10-6 0,18 0 0,0 0 0,0 0 0,0 0 0,40 2 0,-3-2 0,15-4 0,13 0 0,17-4 0,9 0 0,14-4 0,6 0 0,6-2 0,2-2 0,-4 4 0,-6 0 0,-7 6 0,-11 2 0,-12 4 0,-11 2 0,-11 2 0,-11 4 0,-4-6 0,-9 6 0,-7-6 0,-6 6 0,-20-8 0,24 6 0,-24-6 0,0 0 0,-28 4 0,-4-4 0,-11 4 0,-15 0 0,-11 4-2,-17-2 2,-17 8 0,-12 2 0,-12 4 0,-8 0-1,-2 4 2,4-2-2,12 1 1,14-1 0,22-4 0,19-2 0,29-6 0,37-10 0,0 0 0,26 4 0,25-12 0,17-6 0,17-4 0,18-2 0,12-6 0,6 5 0,4-3 0,-4 6 0,-10 2 0,-10 6 0,-13 2 1,-19 6-2,-19 4 2,-13 2-1,-17 6 0,-20-10 0,2 20 0,-2-20 0,-47 28-1,5-14 2,-14 0-2,-13 3 1,-14-1 0,-15 2 0,-11 2 0,-4 0 0,4 0 0,6 0 0,16 0 0,15-4 0,25-4 0,29-6 0,18-6 0,41-12 0,15-4 0,17-4 0,13-4-1,9-2 1,8-2 0,2 0 1,-4 4-1,-1 3 0,-11 5 0,-10 2 0,-11 8 1,-11 4-1,-11 4 0,-12 4 0,-11 0 0,-23-6 0,22 14 0,-22-14 0,0 0 0,-39 14 0,11-12 0,-8 2 0,-2 0 0,3-2 0,1 0 0,6-2 0,6 1 0,22-1 0,0 0 0,0 0 0,0 0 0,36-19 0,-6 7 0,0 0 0,7-10 0,3 0 0,2-2 0,-1-4 0,-3-2 0,-2 2 0,-9 2 0,-1 4 0,-26 22 0,26-28 0,-26 28 0,0 0 0,-20 4 0,20-4 0,-36 26 0,19-12 0,-3 2 0,20-16 0,-28 26 0,28-26 0,0 0 0,-14 18 0,14-18 0,0 0 0,0 0 0,0 0 0,0 0 0,0 0 0,0 0 0,-2 28 0,2-28 2,-14 18-2,14-18 0,-14 18 0,14-18 0,0 0 0,-21 20 0,21-20 0,0 0 0,0 0 0,0 0 0,0 0 0,0 0 0,0 0 0,0 0 0,25 16 0,-7-20 0,2-2 0,4-10 0,4 4 0,-3-2 0,1 0 0,-4 2 0,-4 2 0,-18 10 0,0 0 0,0 0 0,0 0 0,-10 32 0,-6-14 0,-2 2 0,0 0 0,3 2 0,1-4 0,14-18 0,-24 29 0,24-29 0,-12 18 0,12-18 0,0 0 0,0 0 0,0 0 0,0 0 0,28-27 0,-10 9 0,3 0 0,5-6 0,2 2 0,0-2 0,-8 2 0,1 4 0,-21 18 0,28-28 0,-28 28 0,0 0 0,0 0 0,-30-10 0,11 20 0,-11-4 0,-10 8 0,-2-4 0,-5 2 0,-5 2 0,-1-2 0,-1 4 0,-1-6 0,1 0 0,4-6 0,-1 2 0,1-4 0,-1-2 0,-1 0 0,0-2 0,-3 6 0,-5 0 0,-1 4 0,-3 2 0,1 2 0,-5 0 0,1 2 0,0-7 0,-3 3 0,3-6 0,-3 2 0,-1-2 0,-3-4 0,3 2 0,-6-2 0,1 2 0,3-2 0,-3 0 0,3-2 0,4-4 0,-1-2 0,5-2 0,5-1 0,1 1 0,1 0 0,3 4 0,-3 4 0,4 4 0,-3 4 0,1 6 0,-1-2 0,-3 3 0,3-3 0,3-2 0,7-6 0,3-2 0,8-2 0,7-2 0,7-2 0,22 6 0,-18-10 0,18 10 0,0 0 0,26 8 0,7 0 0,17 0 0,15 0 0,21-2 0,15-4 0,20-4 0,14-6 0,12-6 0,-1-2 0,3-7 0,-6 1 0,-10-2 0,-18 6 0,-18 4 0,-19 6 0,-21 2 0,-21 4 0,-36 2 0,0 0 0,-12 26 0,-24-16 0,-11 4 0,-13-4 0,-13 4 0,-11 2 0,-13-2 0,-8 3 0,-10 1 0,-6 0 0,2-2 0,0 4 0,8-4 0,6-2 0,19-4 0,15-4 0,13-2 0,21-4 0,15-2 0,22 2 0,0 0 0,18-24 0,17 14 0,15-4 0,23-2 0,7 0 0,15 0 0,12 2 0,4 2 0,0 4 0,-3 5 0,-5-1 0,-22 6 0,-10-2 0,-19 2 0,-18-1 0,-34-1 0,0 0 0,0 0 0,-46 28 0,-2-20 0,-17 4 0,-14 0 0,-9 4 0,-9-2 0,-4 0 0,-4 0 0,0 0 0,7-2 0,7 0 0,12-4 0,15-6 0,13 2 0,21-6 0,30 2 0,0 0 0,4-22 0,28 8 0,21-2 0,9-2 0,21 0 0,12-2 0,14 2 0,11 0 0,6 2 0,9 1 0,-2-1 0,-2 4 0,-4 0 0,-12 2 0,-12 2 0,-13 4-2,-15 4 2,-15 6 0,-15 4 0,-17 2 0,-10 4 0,-18-16 0,-12 29 0,-14-13 0,-13-4 2,-9-2-2,-14-2 0,-5-2-2,-12 2 2,-7-2 2,3 2-2,6 2 0,7-2 0,15 2 0,11-2 0,18 0 0,26-8 0,20-4 0,18-6 0,13-4 0,15-4 0,9-4 0,8-4-2,9 0 2,-3 3 0,0 7 0,-1 0 0,-3 2 0,-2 10 0,-7 2 0,-5 8 0,-7 2 2,-3 4-2,-3-2 0,-5 0 0,5-2 0,-5-6 0,5-2 0,-3-6 0,3-4 0,-1-4 0,-3 2 0,-1-6 0,-9 8 0,-6 0 0,-8 2 0,-9 2 0,-21 6 0,0 0 0,0 0-2,0 0 0,-35 6-1,11-14-5,-26 16-9,21-34-8,-41 26-3,19-38-13,-19 16-1,3-20 0,-15 6 2</inkml:trace>
          <inkml:trace contextRef="#ctx0" brushRef="#br1" timeOffset="-104129.9559">4148 1051 23,'0'0'12,"14"-18"1,-14 18-2,0 0-1,0 0-2,0 0-2,0 0-2,0 0-2,0 0-1,0 0 0,0 0 0,0 0-1,0 0-1,0 0 1,0 0-1,0 0 0,0 0 2,0 0 1,0 0 1,0 0 1,0 0 2,0 0 1,0 0 1,0 0 1,0 0-1,0 0 1,18-12-1,-18 12 0,0 0 1,0 0-2,0 0 0,0 0-1,0 0 0,-8 26-1,8-26 0,0 36-1,2-12 0,-4 10-1,6 2 0,-2 10-1,2 1 0,0 5 0,4 6-1,-2 8 1,4 4 0,-2 7-1,-1 3 0,1 2 1,-2-3-1,0 1 0,2-6 0,-4-6 1,0-5-2,0-3 1,0-12 0,0-4 0,0-4-1,0-6 0,-2-5 1,-2-3-1,0-6 0,0-20 0,0 34 1,0-34-1,-2 22 0,2-22 0,0 0 0,-2 20 0,2-20 0,0 0 0,0 0 0,0 0 0,0 0-1,18-8 0,-18 8 0,0 0 0,0 0 0,18-10-2,-18 10 0,0 0-3,0 0-15,0 0-19,0 0 0,0 0 0,4-18-1</inkml:trace>
          <inkml:trace contextRef="#ctx0" brushRef="#br3" timeOffset="-22508.2874">1276 1939 39,'0'0'30,"0"0"1,0 0 2,0 0-11,0 0-10,0 0-1,0 0-3,0 0-1,0 0 0,16 9 0,-16-9-2,23 8 1,-7-6-2,10 5-1,2-3 0,13 1-1,3-3-1,11 0 1,3-2-1,6 0 0,3-4 0,3 2-1,-3 0 1,-3 2-1,-4 0 0,-4 4 0,-4 0 1,-5-1-1,-3 2 0,2-1 0,-3-1 0,1-1 0,-2-2 0,1-2 0,1-1 0,2-2 0,-1-1 0,-4-1 0,1 2 0,1 0 0,-3-1 0,1 3 0,0 1 0,-6 0 0,-2 2 0,-1 0 0,-2 0 0,0 0 0,-3 0 0,-4-1 0,-4-1 0,-3 0 0,-16 2 0,0 0 0,0 0 0,0 0 0,-27-2 0,-3 6 0,-8-1 0,-8-1-1,-7 2 1,-4-3 0,1 1-1,-2-2 1,3 0 0,2 0 0,9 0-1,5 0 1,4 2 0,10 0 0,2-1 0,23-1 0,-27 2 0,27-2-1,0 0 2,0 0-1,0 0 0,20-5 0,-1 3 0,1-1 0,11-1 0,1 1 0,7-6 0,5 7 0,6-7 1,4 8-1,-2-6 0,4 5 1,-1-5-1,-1 7 1,-2 0-1,-1 0 1,-5-2-1,0 2 0,-2 0 1,-2-2-1,-1 0 0,-2 1 0,-1-1 0,1 0 0,-3 0 0,2 1 0,1 1 1,-3-2-1,1 2 0,-2-2 0,-2 2 0,-1-5 0,4 3 0,-8-5 0,2 5 0,-2-3 0,2 3 1,-4 2-1,3 0 0,1 6 0,-4-5 1,2 5-1,1-6 0,-1 0 0,0-2 0,0-5 0,-1 3 0,-2-4 1,-4 2-1,2-3 1,-4 4-1,-1 2 0,-1 1 0,1 0 0,0 2 0,-2 0-1,1 0 1,-1 2-1,0-2 1,-16 0 0,28 0 0,-28 0 0,22-2 0,-22 2 0,0 0 0,0 0 0,0 0 0,0 0 0,0 0 0,-22 20 0,3-13 0,-4 5 0,-7-5 0,0 5 0,-2-5 0,-1 4 0,-1-1 0,1-4 0,-1 4 0,2-6 0,6 6-1,-1-3 2,4 2-2,7-2 1,16-7 0,0 0 0,0 0 0,0 0 0,0 0 0,27 2 0,-6-9 0,6-2 0,1-5 0,4 0 0,1-2 0,1 0 0,1 0 0,-1 2 0,-1 0 0,-3 2 0,-2 3 0,-3 2 1,-2 0-1,-2 0 1,-3 2-1,-2-2 1,-16 7-1,24-13 0,-24 13 0,22-14-1,-22 14 1,15-14 0,-15 14 0,16-17 0,-16 17 0,16-20 0,-16 20 0,18-21 0,-18 21 0,18-21 0,-18 21 0,17-21-1,-17 21 1,16-21 0,-16 21 0,16-23 0,-16 23 0,18-24 0,-18 24 0,16-27 0,-16 27 0,21-30-1,-21 30 1,21-29 0,-9 13 0,-12 16 0,23-27 0,-23 27 0,16-24 0,-16 24 0,18-21 0,-18 21 0,14-21 0,-14 21 0,12-16 0,-12 16 0,0 0-1,13-16 1,-13 16 0,0 0 0,0 0 0,-6 16 0,6-16 0,-16 30 0,6-9 0,-4 2 1,-4 5-2,2-2 2,-5 2-1,2-1 0,1-3 0,2-3 0,2-5 0,3 0 0,11-16 0,-10 19 0,10-19 1,0 0-2,0 0 1,23-3 0,-23 3 1,21-21-2,-7 5 2,2-4-1,0-2 0,0-3-1,3-3 1,-3-2 0,5 0 0,-5 0 0,2-1 0,-2 3-1,-2 1 1,0 4 0,-4 1 0,3-1 0,-3 3 0,-1-1 0,2 4 0,-2-1 0,-1-3 0,1-2 0,0 4 0,2-2 0,-3 1 0,0 1 0,0 2 0,-1-1-1,2 0 1,0 1 0,-2-1 0,0 2 0,0 1 0,2-3 0,-2 0 0,0 1 0,0 1 0,0 0 0,2-1 0,0 1 0,0-5 0,3 1 0,0 1 0,1 0 1,-1-1-1,1 3 1,-1-1-1,-5 1 0,-7 17 1,14-23-1,-14 23 0,11-21 0,-11 21 0,12-23 0,-12 23 0,18-25-1,-18 25 1,21-22 0,-21 22 0,21-23 0,-21 23 0,19-20 0,-19 20 0,20-17 0,-20 17 0,18-16 0,-18 16 0,19-16 0,-19 16 0,16-14 0,-16 14 0,0 0 0,21-19 0,-21 19 0,0 0 0,9-18 0,-9 18 0,0 0 0,7-16 0,-7 16 0,0 0 0,5-15 0,-5 15 0,0 0 0,6-16 0,-6 16 0,0 0 0,0 0 0,0-16 0,0 16 0,0 0 0,0 0 0,0 0 0,0 0 0,0 0 0,0 0 0,0 0-1,0 0 1,-16 16 0,16-16 1,0 0-1,0 0 0,0 0 0,0 0 0,0 0 0,0 0 0,0 0-1,0 0 1,-16 12 0,16-12 0,0 0 0,0 0 0,0 0 0,-16 5 1,16-5-1,0 0 0,0 0 0,0 0 0,-5-17 0,5 17 0,0 0 0,-6-18 0,6 18 0,0 0 0,0 0 0,-16-19 0,16 19 0,0 0 0,0 0 0,-12-19 0,12 19 0,0 0 0,-7-22 0,7 22 0,0 0-1,0 0 2,0 0-2,-18-3 1,18 3 0,0 0 0,-21 23 0,21-23 0,-14 23 0,14-23 0,-12 28 0,5-11 0,1 3 0,-3-1 0,2 6 0,-3-1 1,-3 4-1,-2 4 0,-3 0 0,0 3 0,-5 2 0,0-1-1,-1 1 1,-1 2-1,0-4 1,-1 2-1,3-2 1,-2-5 0,0 0-1,1-2 1,1-2 0,0 1 0,0-4 0,3 1 0,-1-3 0,2 2 0,-2-2 0,3 4 1,-3-2-1,1-2 0,-3 3 0,2-1 0,-3 0 0,1 2 0,0-1 0,-4 3 0,1-1 0,1 0 0,0-1 0,2 0 1,0-3-1,2-4 0,2-2 0,3-4 0,0 0 0,16-12 0,-28 18 0,28-18 0,-29 18 0,14-10 1,15-8-2,-29 21 1,29-21 0,-26 18 1,26-18-1,-23 16 0,23-16 0,-16 14-1,16-14 1,-18 10 0,18-10 0,-23 11 0,23-11 0,-26 14 0,26-14 0,-32 18 0,16-10 1,16-8-1,-26 18 0,26-18 0,-21 14 0,21-14 0,0 0 0,0 0-2,0 0-2,0 0-10,17 2-24,-17-2-2,0 0 0,0 0-1</inkml:trace>
          <inkml:trace contextRef="#ctx0" brushRef="#br1" timeOffset="-105313.0235">1199 1378 15,'-20'-16'23,"20"16"0,-4-22 3,4 22-10,2-36-2,-2 36-2,4-38 0,-4 38 0,4-35 0,-4 35 1,0-20-3,0 20-1,0 0-1,-8 22-2,8-22-1,2 37-1,-2-13-1,-2 8 0,4 0-1,-4 6 0,2 2 0,-2 6 0,4 1-1,-2 11 1,2 4-1,0 10 0,2 4 0,-2 1 0,4 3 0,-2-4 0,0 3 0,2-3-1,2-6 1,-4-6-1,2-7 1,0-5-1,-2-4 1,0-6-1,0-6 0,-2-8 1,0-4-1,-2-6 1,0-18-1,2 28 0,-2-28 0,0 0 0,4 19 1,-4-19-1,0 0-1,0 0 0,0 0-3,33-14-18,-33 14-18,14-29-1,-14 29 1,22-52-3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33:43.6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3C8B9A6-067D-4F55-97F1-12F06C6EDCFD}" emma:medium="tactile" emma:mode="ink">
          <msink:context xmlns:msink="http://schemas.microsoft.com/ink/2010/main" type="writingRegion" rotatedBoundingBox="8833,15815 8832,13162 9334,13161 9335,15814"/>
        </emma:interpretation>
      </emma:emma>
    </inkml:annotationXML>
    <inkml:traceGroup>
      <inkml:annotationXML>
        <emma:emma xmlns:emma="http://www.w3.org/2003/04/emma" version="1.0">
          <emma:interpretation id="{7B596BC9-A13B-4999-B622-2E7D98EFE70C}" emma:medium="tactile" emma:mode="ink">
            <msink:context xmlns:msink="http://schemas.microsoft.com/ink/2010/main" type="paragraph" rotatedBoundingBox="8833,15815 8832,13162 9334,13161 9335,15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BA34D-9D2F-4E64-AAD8-8B68B39CD56A}" emma:medium="tactile" emma:mode="ink">
              <msink:context xmlns:msink="http://schemas.microsoft.com/ink/2010/main" type="line" rotatedBoundingBox="8833,15815 8832,13162 9334,13161 9335,15814"/>
            </emma:interpretation>
          </emma:emma>
        </inkml:annotationXML>
        <inkml:traceGroup>
          <inkml:annotationXML>
            <emma:emma xmlns:emma="http://www.w3.org/2003/04/emma" version="1.0">
              <emma:interpretation id="{3DC7B83A-EB2F-4FD4-A033-2BB52972A7BA}" emma:medium="tactile" emma:mode="ink">
                <msink:context xmlns:msink="http://schemas.microsoft.com/ink/2010/main" type="inkWord" rotatedBoundingBox="8883,13954 8882,13162 9334,13161 9335,1395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I!</emma:literal>
                </emma:interpretation>
                <emma:interpretation id="interp2" emma:lang="en-US" emma:confidence="0">
                  <emma:literal>i!</emma:literal>
                </emma:interpretation>
                <emma:interpretation id="interp3" emma:lang="en-US" emma:confidence="0">
                  <emma:literal>i:</emma:literal>
                </emma:interpretation>
                <emma:interpretation id="interp4" emma:lang="en-US" emma:confidence="0">
                  <emma:literal>Il!</emma:literal>
                </emma:interpretation>
              </emma:one-of>
            </emma:emma>
          </inkml:annotationXML>
          <inkml:trace contextRef="#ctx0" brushRef="#br0">3663 1588 80,'-18'-8'39,"18"8"0,0 0 0,0 0-20,0 0-8,0 0-3,0 0-3,0 30 0,-2 2-2,4 4 0,-4 13-1,2 9 0,0 10-2,2 2 0,2-3 0,-2-1 0,2-10 0,-2-10 0,4-10-3,-6-8-2,0-28-5,0 24-20,0-24-11,4-22 0,0-4 1,-12 4 0</inkml:trace>
          <inkml:trace contextRef="#ctx0" brushRef="#br0" timeOffset="483.0277">3915 1454 104,'0'0'40,"0"0"1,-28 8-1,28-8-28,-4 34-5,4-2-2,-4 14-1,6 6-2,-4 8-2,6 3 0,2 3 0,0 0 0,0-6 0,4-11 0,0-5 0,-2-12 0,6-10 0,-18 0-9,4-22-32,0 0-3,26-26 2,-23 2-2</inkml:trace>
          <inkml:trace contextRef="#ctx0" brushRef="#br0" timeOffset="208.0119">3619 1929 82,'-16'-20'39,"16"20"-1,0 0 2,-23-6-17,23 6-13,29-12-4,-1 4-2,4 4-2,8-4 0,5 2-2,1 0 0,5-2-1,-9 2-3,8-6-3,-28 12-6,13-18-26,-35 18-3,32-20 3,-32 20-2</inkml:trace>
          <inkml:trace contextRef="#ctx0" brushRef="#br0" timeOffset="-1142.0653">3681 3465 61,'0'0'38,"-4"-20"-1,4 20 2,0 0-13,-6-30-12,6 30-5,0 0-2,0 0-2,-6 18-1,2 2 0,6 8-2,-4 14 1,0 8-2,0 12 1,0 5-1,4 5-1,-4 0 2,6-6-4,-4-8 1,6-11-2,-8-7-1,12-18-2,-20 6-6,10-28-28,0 0-1,0 0 1,0 0 0</inkml:trace>
          <inkml:trace contextRef="#ctx0" brushRef="#br0" timeOffset="-683.039">3967 3471 98,'-12'-28'39,"12"28"1,0 0 1,-20 22-27,20-22-6,0 54-3,2-8-1,-2 14-1,0 5 0,2 7-3,0-2 0,2-6 0,-2-6 0,8-21-6,-16-3-8,6-34-26,0 0-3,19-28 3,-21-7-3</inkml:trace>
          <inkml:trace contextRef="#ctx0" brushRef="#br0" timeOffset="-928.053">3530 3888 92,'0'0'39,"0"0"0,0 0 0,18-4-20,-18 4-13,46-14-2,-11 6-2,7-4-1,4-2-1,1 0-1,3 0-2,-11 4-2,17-10-8,-28 26-27,2-22 1,-30 16 0,33-20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7:49.769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EAE758-FB1A-426A-ACF2-4CFF867EE988}" emma:medium="tactile" emma:mode="ink">
          <msink:context xmlns:msink="http://schemas.microsoft.com/ink/2010/main" type="writingRegion" rotatedBoundingBox="2370,6636 10280,6639 10279,8152 2369,8149"/>
        </emma:interpretation>
      </emma:emma>
    </inkml:annotationXML>
    <inkml:traceGroup>
      <inkml:annotationXML>
        <emma:emma xmlns:emma="http://www.w3.org/2003/04/emma" version="1.0">
          <emma:interpretation id="{BF3C08B3-B7AD-4BEC-88C5-EE53D6D5DC1E}" emma:medium="tactile" emma:mode="ink">
            <msink:context xmlns:msink="http://schemas.microsoft.com/ink/2010/main" type="paragraph" rotatedBoundingBox="2909,6627 6793,6641 6790,7560 2906,75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182F74-0D90-4085-B0FD-3C39A3126782}" emma:medium="tactile" emma:mode="ink">
              <msink:context xmlns:msink="http://schemas.microsoft.com/ink/2010/main" type="inkBullet" rotatedBoundingBox="2908,7079 3245,7081 3244,7186 2907,718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11 49 102,'-13'30'39,"13"-30"1,6 21-1,-6-21-30,0 0-4,31 4-2,-1-9-1,2-1-1,0-4-3,7 3-4,-11-18-15,14 15-18,-8-6-2,3 7 2,-11-7-2</inkml:trace>
      </inkml:traceGroup>
      <inkml:traceGroup>
        <inkml:annotationXML>
          <emma:emma xmlns:emma="http://www.w3.org/2003/04/emma" version="1.0">
            <emma:interpretation id="{5D31610A-5F7F-4264-BD06-2D731B55FABD}" emma:medium="tactile" emma:mode="ink">
              <msink:context xmlns:msink="http://schemas.microsoft.com/ink/2010/main" type="line" rotatedBoundingBox="3809,6630 6793,6641 6790,7560 3805,7549"/>
            </emma:interpretation>
          </emma:emma>
        </inkml:annotationXML>
        <inkml:traceGroup>
          <inkml:annotationXML>
            <emma:emma xmlns:emma="http://www.w3.org/2003/04/emma" version="1.0">
              <emma:interpretation id="{DFF35661-6E9B-4917-BA6F-AD8DF9125226}" emma:medium="tactile" emma:mode="ink">
                <msink:context xmlns:msink="http://schemas.microsoft.com/ink/2010/main" type="inkWord" rotatedBoundingBox="3809,6630 6793,6641 6790,7560 3805,7549"/>
              </emma:interpretation>
              <emma:one-of disjunction-type="recognition" id="oneOf1">
                <emma:interpretation id="interp1" emma:lang="en-US" emma:confidence="0">
                  <emma:literal>CC</emma:literal>
                </emma:interpretation>
                <emma:interpretation id="interp2" emma:lang="en-US" emma:confidence="0">
                  <emma:literal>CCC</emma:literal>
                </emma:interpretation>
                <emma:interpretation id="interp3" emma:lang="en-US" emma:confidence="0">
                  <emma:literal>C.C.</emma:literal>
                </emma:interpretation>
                <emma:interpretation id="interp4" emma:lang="en-US" emma:confidence="0">
                  <emma:literal>CC.</emma:literal>
                </emma:interpretation>
                <emma:interpretation id="interp5" emma:lang="en-US" emma:confidence="0">
                  <emma:literal>CC,</emma:literal>
                </emma:interpretation>
              </emma:one-of>
            </emma:emma>
          </inkml:annotationXML>
          <inkml:trace contextRef="#ctx0" brushRef="#br0" timeOffset="592.8009">1218-291 109,'0'29'39,"-9"-6"3,11 11-2,-14-13-32,13 7-4,-1-5-1,6-4-1,-6-19-1,16 23 0,-16-23-1,15-4 1,-15 4-2,18-28 1,-11 5-1,-2-3 0,-1-7 0,-4-4-1,-2 3 0,-5 1 1,-3 5-1,-5 3 2,0 6-1,-5 3 0,-1 13 0,-4 4 1,-1 6 0,1 13 0,-3 6 2,0 11-2,-1 9 2,1 12-1,2 5 1,1 11 0,5 1 0,5 3 0,6-3-1,12-3 1,10-7-1,6-10 1,11-11-2,7-9 0,9-14 0,2-11 0,5-4 0,-7-12-3,3-1-1,-10-14-5,17 14-29,-24-17-4,5 11 1,-12-10 0</inkml:trace>
          <inkml:trace contextRef="#ctx0" brushRef="#br0" timeOffset="858.0015">1850 92 113,'0'0'41,"19"12"1,-19-12-2,48-5-30,-14-2-7,6-7-4,11 8-8,-3-18-31,7 4-2,-13-13 1,4 7-1</inkml:trace>
          <inkml:trace contextRef="#ctx0" brushRef="#br0" timeOffset="1560.0028">3049-251 113,'31'26'40,"-31"-26"3,14 41-2,-14-41-30,-5 37-6,7-20-3,0-1-2,-2-16 0,0 0 0,0 0 0,17-11 0,-13-6 0,-2-9 0,-2-6 0,0-9 0,-7 3 0,-4-3 0,-7 1 0,-1 7-2,-8 4 1,1 12 0,-6 13 0,-3 11 0,3 14 1,0 15 1,2 13-1,2 14 2,2 11-1,6 8 1,2 6-2,10 2 0,2 0 0,8-10 0,9-6 0,10-12 0,5-17 0,10-11 0,6-15 0,4-14 0,5-8 0,-1-13 0,-1 0-2,-14-19-11,15 14-28,-26-12-2,5 8 2,-17-8-1</inkml:trace>
          <inkml:trace contextRef="#ctx0" brushRef="#br0" timeOffset="1778.4031">3564 97 111,'25'23'41,"-25"-23"1,35 12-1,-19-23-29,10 15-8,4-4-3,2-11-4,9 15-14,-11-27-23,7 9-2,-18-16 1,8 7-2</inkml:trace>
        </inkml:traceGroup>
      </inkml:traceGroup>
    </inkml:traceGroup>
    <inkml:traceGroup>
      <inkml:annotationXML>
        <emma:emma xmlns:emma="http://www.w3.org/2003/04/emma" version="1.0">
          <emma:interpretation id="{2872AD8A-2B85-4A62-8BCB-023B93D3A638}" emma:medium="tactile" emma:mode="ink">
            <msink:context xmlns:msink="http://schemas.microsoft.com/ink/2010/main" type="paragraph" rotatedBoundingBox="2370,7644 10280,7647 10279,8152 2369,8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F1434-FBC2-4D38-BA8B-2842DE291654}" emma:medium="tactile" emma:mode="ink">
              <msink:context xmlns:msink="http://schemas.microsoft.com/ink/2010/main" type="line" rotatedBoundingBox="2370,7644 10280,7647 10279,8152 2369,8149"/>
            </emma:interpretation>
          </emma:emma>
        </inkml:annotationXML>
        <inkml:traceGroup>
          <inkml:annotationXML>
            <emma:emma xmlns:emma="http://www.w3.org/2003/04/emma" version="1.0">
              <emma:interpretation id="{677FF9BA-515A-4E3B-8A53-55F664B36D60}" emma:medium="tactile" emma:mode="ink">
                <msink:context xmlns:msink="http://schemas.microsoft.com/ink/2010/main" type="inkWord" rotatedBoundingBox="2370,7736 2578,7737 2577,8150 2369,8149"/>
              </emma:interpretation>
              <emma:one-of disjunction-type="recognition" id="oneOf2">
                <emma:interpretation id="interp6" emma:lang="en-US" emma:confidence="1">
                  <emma:literal>2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L</emma:literal>
                </emma:interpretation>
                <emma:interpretation id="interp10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46113.6809">-522 700 80,'-18'1'37,"18"-1"0,0 0 1,0 0-26,0 0-5,0 0-3,0-17 0,0 17-1,0 0-1,25-11 1,-25 11-2,21-9 0,-21 9 1,24-7-1,-24 7 0,29-1-1,-29 1 1,23 0-1,-23 0 1,17 5-1,-17-5 0,0 0 0,11 16 0,-11-16-1,-2 26 1,0-10 0,-1 0 0,-2 3-1,-1 2 2,-3 2-1,2 2 0,-3-3 0,-3 1 0,1 2 0,0-2 0,-1 0 0,3-2 0,-1 0 0,2-5 0,2-1 0,7-15 0,-7 21 0,7-21 0,0 0 1,4 16-1,-4-16 1,0 0 0,23 2 0,-23-2 0,28-2 0,-12 4 0,3-2-1,-3 0 0,4 0 1,-5 2-1,-15-2 0,25 5-2,-25-5-2,23 11-16,-23-11-20,0 0-1,7-16 1,-7 16-2</inkml:trace>
        </inkml:traceGroup>
        <inkml:traceGroup>
          <inkml:annotationXML>
            <emma:emma xmlns:emma="http://www.w3.org/2003/04/emma" version="1.0">
              <emma:interpretation id="{E80CEB7D-12CB-4DCF-B697-F5C7F6B6413F}" emma:medium="tactile" emma:mode="ink">
                <msink:context xmlns:msink="http://schemas.microsoft.com/ink/2010/main" type="inkWord" rotatedBoundingBox="4509,7755 4772,7756 4771,8130 4508,8129"/>
              </emma:interpretation>
              <emma:one-of disjunction-type="recognition" id="oneOf3">
                <emma:interpretation id="interp11" emma:lang="en-US" emma:confidence="1">
                  <emma:literal>3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b</emma:literal>
                </emma:interpretation>
                <emma:interpretation id="interp14" emma:lang="en-US" emma:confidence="0">
                  <emma:literal>z</emma:literal>
                </emma:interpretation>
                <emma:interpretation id="interp15" emma:lang="en-US" emma:confidence="0">
                  <emma:literal>}</emma:literal>
                </emma:interpretation>
              </emma:one-of>
            </emma:emma>
          </inkml:annotationXML>
          <inkml:trace contextRef="#ctx0" brushRef="#br1" timeOffset="47221.2829">1599 717 68,'0'0'36,"0"0"0,0 0 1,0 0-19,0 0-10,0 0-1,0 0-3,20-12-1,-20 12 0,24-5 0,-6 1 0,-18 4-2,34-11 1,-17 6-1,1 2 1,-18 3-2,26-2 1,-26 2-1,16 10-1,-16-10 1,0 20 0,0-20 0,-10 30-1,-1-14 1,-1-1 0,-1 3 0,13-18 0,-28 32 1,28-32-1,-28 26 0,28-26 0,-23 21 1,23-21-1,0 0 0,-18 19 0,18-19 0,0 0 0,0 0 0,0 0 0,16-5 0,-16 5 0,23-5 0,-23 5 0,32-6 0,-14 6 0,1 2 0,0 2 1,3 1-1,-1 4 0,-4 1 0,-1 3 1,-16-13 0,23 28-1,-17-12 1,-5-1-1,-4 3 0,-6-2 1,9-16-1,-25 24 0,9-13-1,-5-8-1,4 6-4,-13-25-15,14 15-19,-7-12 1,23 13 0,-36-26-1</inkml:trace>
        </inkml:traceGroup>
        <inkml:traceGroup>
          <inkml:annotationXML>
            <emma:emma xmlns:emma="http://www.w3.org/2003/04/emma" version="1.0">
              <emma:interpretation id="{BAC9D252-839E-4632-87E9-E1E77D573A67}" emma:medium="tactile" emma:mode="ink">
                <msink:context xmlns:msink="http://schemas.microsoft.com/ink/2010/main" type="inkWord" rotatedBoundingBox="6211,7783 6435,7784 6435,8074 6210,8073"/>
              </emma:interpretation>
              <emma:one-of disjunction-type="recognition" id="oneOf4">
                <emma:interpretation id="interp16" emma:lang="en-US" emma:confidence="1">
                  <emma:literal>4</emma:literal>
                </emma:interpretation>
                <emma:interpretation id="interp17" emma:lang="en-US" emma:confidence="0">
                  <emma:literal>L |</emma:literal>
                </emma:interpretation>
                <emma:interpretation id="interp18" emma:lang="en-US" emma:confidence="0">
                  <emma:literal>L I</emma:literal>
                </emma:interpretation>
                <emma:interpretation id="interp19" emma:lang="en-US" emma:confidence="0">
                  <emma:literal>L l</emma:literal>
                </emma:interpretation>
                <emma:interpretation id="interp20" emma:lang="en-US" emma:confidence="0">
                  <emma:literal>L 1</emma:literal>
                </emma:interpretation>
              </emma:one-of>
            </emma:emma>
          </inkml:annotationXML>
          <inkml:trace contextRef="#ctx0" brushRef="#br1" timeOffset="48188.4846">3331 747 71,'0'0'37,"0"0"-1,0 0 3,5 16-21,-5-16-10,0 0-3,-5 19-2,5-19-1,-4 25 0,4-25-1,-8 24-1,8-24 1,-9 23-1,9-23 0,-9 18 1,9-18-1,0 0 0,0 0 0,0 0 0,0 0 0,18 12 0,-18-12 0,28-2 0,-11 1 0,3 1 0,-1 0 0,1 1 0,-3 1 0,-1 2-2,-16-4 0,25 10-3,-25-10-3,16 12-7,-16-12-22,0 0 0,0 0-1,0 0 1</inkml:trace>
          <inkml:trace contextRef="#ctx0" brushRef="#br1" timeOffset="48453.685">3490 724 78,'0'0'38,"-9"-21"0,9 21-1,0 0-20,0 0-8,-4 19-3,12 2-2,-7 1-1,6 6-1,-3 0 1,1 3-2,-1 3 1,1-3-2,0-2 0,-3-7-1,5 3-4,-7-25-22,0 0-13,0 0 1,0 0-1,0 0-1</inkml:trace>
        </inkml:traceGroup>
        <inkml:traceGroup>
          <inkml:annotationXML>
            <emma:emma xmlns:emma="http://www.w3.org/2003/04/emma" version="1.0">
              <emma:interpretation id="{1CD1989B-AA8E-459F-BB17-6DCF99499131}" emma:medium="tactile" emma:mode="ink">
                <msink:context xmlns:msink="http://schemas.microsoft.com/ink/2010/main" type="inkWord" rotatedBoundingBox="7821,7646 8091,7647 8090,8069 7820,8068"/>
              </emma:interpretation>
              <emma:one-of disjunction-type="recognition" id="oneOf5">
                <emma:interpretation id="interp21" emma:lang="en-US" emma:confidence="1">
                  <emma:literal>5</emma:literal>
                </emma:interpretation>
                <emma:interpretation id="interp22" emma:lang="en-US" emma:confidence="0">
                  <emma:literal>J</emma:literal>
                </emma:interpretation>
                <emma:interpretation id="interp23" emma:lang="en-US" emma:confidence="0">
                  <emma:literal>3</emma:literal>
                </emma:interpretation>
                <emma:interpretation id="interp24" emma:lang="en-US" emma:confidence="0">
                  <emma:literal>E</emma:literal>
                </emma:interpretation>
                <emma:interpretation id="interp25" emma:lang="en-US" emma:confidence="0">
                  <emma:literal>I</emma:literal>
                </emma:interpretation>
              </emma:one-of>
            </emma:emma>
          </inkml:annotationXML>
          <inkml:trace contextRef="#ctx0" brushRef="#br1" timeOffset="49327.2866">4911 689 95,'0'0'36,"0"0"0,0 0-5,0 0-22,9 18-4,-4-3-3,-5-15 0,5 29 1,-5-29-2,2 22 0,-2-22 0,2 16 0,-2-16-1,0 0 1,0 0-1,0 0 0,0 0 0,0 0 1,17 7-1,-17-7 0,0 0 0,25-12 0,-25 12 1,23-9-1,-23 9 1,30-2 0,-12 4 0,-1 2 0,3 1 0,-1 4 0,-1-2 0,1 5 0,-19-12-1,27 26 1,-27-26 0,12 30-1,-10-14 1,-6 0-1,4-16 0,-16 28 0,16-28-1,-26 25 0,26-25-1,-34 17-2,34-17-2,-40 7-5,40-7-20,-27 11-9,27-11 2,-31-11-1</inkml:trace>
          <inkml:trace contextRef="#ctx0" brushRef="#br1" timeOffset="49608.087">4923 666 80,'0'0'38,"0"0"0,5-23 1,20 27-24,-21-22-5,17 15-4,-3-6-3,4 4 0,1-4-1,2 4-2,0 1-2,-25 4-10,37-16-25,-37 16-3,30-12 2,-30 12-2</inkml:trace>
        </inkml:traceGroup>
        <inkml:traceGroup>
          <inkml:annotationXML>
            <emma:emma xmlns:emma="http://www.w3.org/2003/04/emma" version="1.0">
              <emma:interpretation id="{2260C1BC-792F-473C-9BFA-0D807FF1183A}" emma:medium="tactile" emma:mode="ink">
                <msink:context xmlns:msink="http://schemas.microsoft.com/ink/2010/main" type="inkWord" rotatedBoundingBox="9960,7688 10280,7689 10279,8139 9959,8138"/>
              </emma:interpretation>
              <emma:one-of disjunction-type="recognition" id="oneOf6">
                <emma:interpretation id="interp26" emma:lang="en-US" emma:confidence="1">
                  <emma:literal>6</emma:literal>
                </emma:interpretation>
                <emma:interpretation id="interp27" emma:lang="en-US" emma:confidence="0">
                  <emma:literal>be</emma:literal>
                </emma:interpretation>
                <emma:interpretation id="interp28" emma:lang="en-US" emma:confidence="0">
                  <emma:literal>he</emma:literal>
                </emma:interpretation>
                <emma:interpretation id="interp29" emma:lang="en-US" emma:confidence="0">
                  <emma:literal>le</emma:literal>
                </emma:interpretation>
                <emma:interpretation id="interp30" emma:lang="en-US" emma:confidence="0">
                  <emma:literal>He</emma:literal>
                </emma:interpretation>
              </emma:one-of>
            </emma:emma>
          </inkml:annotationXML>
          <inkml:trace contextRef="#ctx0" brushRef="#br1" timeOffset="50684.489">7160 612 63,'0'0'36,"0"0"0,-18-4 0,11 22-10,-12-20-15,19 20-5,0-18-1,-22 35-3,12-14 1,3 7-2,-4-2 1,6 8 0,0-4-1,3 5 1,-2-4-1,6-1 0,2-2 0,4 0 0,5-5 0,3-3-1,3-3 1,6-6-1,1-6 0,4-5 0,0-7 0,-2-4 0,-1-3 0,-2-1-1,-2-3 0,-6-1 0,-3 3 0,-5-2 0,-9 18 0,4-28 0,-4 28 0,-13-19 0,13 19 0,-24-9 1,8 11 0,0 3 0,-2 4 1,2 5 0,0 3 0,2 6 0,0-2 1,5 2-1,2-2 0,4 0 0,3-21 0,-2 27-1,2-27-1,0 0-5,26 5-32,-26-5-2,22-23 1,-15 2-1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21T21:06:18.52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53:32.135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AF7DAA-BEDA-4CD0-B4BE-303AFB914066}" emma:medium="tactile" emma:mode="ink">
          <msink:context xmlns:msink="http://schemas.microsoft.com/ink/2010/main" type="writingRegion" rotatedBoundingBox="3220,6493 19888,6416 19941,17571 3272,17649"/>
        </emma:interpretation>
      </emma:emma>
    </inkml:annotationXML>
    <inkml:traceGroup>
      <inkml:annotationXML>
        <emma:emma xmlns:emma="http://www.w3.org/2003/04/emma" version="1.0">
          <emma:interpretation id="{81CF84B7-1564-4049-815E-F85D6528DC31}" emma:medium="tactile" emma:mode="ink">
            <msink:context xmlns:msink="http://schemas.microsoft.com/ink/2010/main" type="paragraph" rotatedBoundingBox="3954,6292 9283,6776 9207,7618 3877,7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517346-EB5A-42F9-9406-D21D77168119}" emma:medium="tactile" emma:mode="ink">
              <msink:context xmlns:msink="http://schemas.microsoft.com/ink/2010/main" type="inkBullet" rotatedBoundingBox="3913,6741 3965,6746 3956,6835 3905,6831"/>
            </emma:interpretation>
            <emma:one-of disjunction-type="recognition" id="oneOf0">
              <emma:interpretation id="interp0" emma:lang="en-US" emma:confidence="0">
                <emma:literal>r</emma:literal>
              </emma:interpretation>
              <emma:interpretation id="interp1" emma:lang="en-US" emma:confidence="0">
                <emma:literal>V</emma:literal>
              </emma:interpretation>
              <emma:interpretation id="interp2" emma:lang="en-US" emma:confidence="0">
                <emma:literal>v</emma:literal>
              </emma:interpretation>
              <emma:interpretation id="interp3" emma:lang="en-US" emma:confidence="0">
                <emma:literal>Y</emma:literal>
              </emma:interpretation>
              <emma:interpretation id="interp4" emma:lang="en-US" emma:confidence="0">
                <emma:literal>N</emma:literal>
              </emma:interpretation>
            </emma:one-of>
          </emma:emma>
        </inkml:annotationXML>
        <inkml:trace contextRef="#ctx0" brushRef="#br0">619-7346 70,'0'0'33,"0"0"0,20-6-2,-20 6-12,0 0-7,0 0-3,0 0-1,0 0-1,0 0 0,0 0-2,0 0 0,0 0-1,0 0-1,4 28-1,-4-28-1,2 22 1,-2-22-2,-2 20 1,2-20-1,0 0 0,0 0 1,0 0-1,0 0 0,0 0 0,0 0 0,0 0 0,-4-22 0,4 22 0,0 0-1,4-22 0,-4 22-2,10-18-4,-10 18-31,0 0-2,0 0 0,20-26 0</inkml:trace>
      </inkml:traceGroup>
      <inkml:traceGroup>
        <inkml:annotationXML>
          <emma:emma xmlns:emma="http://www.w3.org/2003/04/emma" version="1.0">
            <emma:interpretation id="{1BEB9BE3-2CA1-4619-9056-FF07EC34AE78}" emma:medium="tactile" emma:mode="ink">
              <msink:context xmlns:msink="http://schemas.microsoft.com/ink/2010/main" type="line" rotatedBoundingBox="4321,6325 9283,6776 9207,7618 4244,7167"/>
            </emma:interpretation>
          </emma:emma>
        </inkml:annotationXML>
        <inkml:traceGroup>
          <inkml:annotationXML>
            <emma:emma xmlns:emma="http://www.w3.org/2003/04/emma" version="1.0">
              <emma:interpretation id="{2DDB4EEC-7B44-40EF-B349-4EB2E6A8FABA}" emma:medium="tactile" emma:mode="ink">
                <msink:context xmlns:msink="http://schemas.microsoft.com/ink/2010/main" type="inkWord" rotatedBoundingBox="4308,6470 4955,6529 4915,6975 4267,6916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if</emma:literal>
                </emma:interpretation>
                <emma:interpretation id="interp7" emma:lang="en-US" emma:confidence="0">
                  <emma:literal>"I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'I</emma:literal>
                </emma:interpretation>
              </emma:one-of>
            </emma:emma>
          </inkml:annotationXML>
          <inkml:trace contextRef="#ctx0" brushRef="#br1" timeOffset="52635.0106">1603-7273 49,'14'18'31,"-14"-18"0,0 0 1,0 0-15,0 0-5,0 0-4,0 0-1,0 0 0,0 0-1,0 0-1,-6 18 1,6-18-2,0 0 0,0 0 0,0 0-2,0 0 0,-4 20-1,4-20 0,0 0 0,0 0 0,0 0 0,0 0 0,0 0 0,0 0 0,0 0 0,0 0 1,0 0-2,0 0 1,0 0 0,0 0 0,0 0-1,0 0 1,0 0-1,0 0 0,4 18 0,-4-18 1,0 0-1,0 0 0,6 22 0,-6-22 1,0 0-1,0 0 0,2 18 1,-2-18-1,0 0 0,0 0 1,0 0-1,0 0 0,0 0 0,0 0 0,0 0 0,0 0 0,0 18 0,0-18 0,0 0 1,0 0-1,0 0 0,0 0 0,0 0 0,0 0 0,0 0 0,6-20 1,-6 20-1,2-26 0,-2 26 0,2-32 0,-2 32 0,0-34 0,2 16 0,-2 18 0,-2-32 0,2 32 0,0-30 0,0 30 0,-4-28 0,4 28-1,-8-25 1,8 25 0,-8-22 0,8 22 0,-12-18 0,12 18 0,0 0 0,-16-18 1,16 18-1,0 0 0,-20-14 0,20 14 0,0 0 0,-20-12 0,20 12 0,0 0 0,-23-10 0,23 10 0,0 0-1,-26-14 1,26 14 0,0 0 0,-22-14 0,22 14 0,0 0 0,-26-10 1,26 10-1,0 0 0,-26-2 0,26 2 0,-19 0 0,19 0 0,-20 2 0,20-2 0,-18 4 0,18-4 0,0 0 0,-26 8 0,26-8 0,0 0 0,-22 4 0,22-4 0,0 0 0,-23 8 0,23-8 0,0 0 0,-20 10 0,20-10 0,0 0 0,-22 22 0,22-22 0,0 0 0,-20 22 0,20-22 0,-10 18 0,10-18 0,-12 24 0,12-24 0,-12 27 0,6-9 0,0 0 0,0 0 0,0 0 0,1 2 0,5-20 0,-10 32 1,10-32-1,-4 24 0,4-24 0,0 0 0,-6 18 0,6-18 0,0 0 0,0 0 0,0 0 0,0 0 0,0 0 0,0 0 0,0 0 0,4-18 0,-4 18-1,0 0 1,4-18-1,-4 18 1,0 0 0,4-18 0,-4 18 0,0 0 0,0 0 0,2-20 0,-2 20 0,0 0 0,0 0 0,0 0 0,0 0 0,0 0 0,0 0 0,0 0 0,0 0 0,0 0 0,0 0 0,0 0 0,0 0 0,0 0 0,0 0 0,0 0 0,0 0 0,0 0 0,0 0 0,0 0 0,0 0 0,10-18 0,-10 18 0,0 0 0,3-28 0,-3 28 0,8-36 0,-6 16 0,0-1 0,2-3 0,0-2 0,0 2 0,-2-2 0,0 2 0,0 4-1,0-2 1,0 4 0,-2 18 0,2-24 0,-2 24 0,0 0 1,2-18-1,-2 18 0,0 0 0,0 0 0,0 0 0,0 0 0,0 0 0,0 0-1,0 0 1,0 0 0,0 0 0,0 0 0,0 0 0,0 0 0,0 0-1,4 20 0,-4-20 0,0 0-3,0 0-1,0 0-9,0 0-24,0 0-3,0 0 2,0 0-1</inkml:trace>
          <inkml:trace contextRef="#ctx0" brushRef="#br0" timeOffset="680.0389">1000-7466 65,'0'0'35,"0"0"-2,0 0 4,0 0-17,0 0-7,0 0-4,0 0-2,0 0-1,0 0 0,0 26-2,0-26-1,0 18 0,0-18-1,0 0-1,2 22 0,-2-22 0,0 0-1,0 0 0,0 0 1,0 0-1,0 0 0,0 0 1,4-22-1,-4 22 0,0 0 0,0 0 0,0 0 0,0-18 1,0 18-1,0 0 1,0 0 0,0 0 0,0 0 0,0 0-1,0 0 0,20-2 0,-20 2 0,0 0-3,0 0-3,0 0-33,0 0-2,6-20 2,-6 20-3</inkml:trace>
        </inkml:traceGroup>
        <inkml:traceGroup>
          <inkml:annotationXML>
            <emma:emma xmlns:emma="http://www.w3.org/2003/04/emma" version="1.0">
              <emma:interpretation id="{F4D379B5-C9CE-4DE9-AB30-64B19B374925}" emma:medium="tactile" emma:mode="ink">
                <msink:context xmlns:msink="http://schemas.microsoft.com/ink/2010/main" type="inkWord" rotatedBoundingBox="5696,6642 6151,6683 6136,6851 5680,6810"/>
              </emma:interpretation>
              <emma:one-of disjunction-type="recognition" id="oneOf2">
                <emma:interpretation id="interp10" emma:lang="en-US" emma:confidence="0">
                  <emma:literal>y</emma:literal>
                </emma:interpretation>
                <emma:interpretation id="interp11" emma:lang="en-US" emma:confidence="0">
                  <emma:literal>+</emma:literal>
                </emma:interpretation>
                <emma:interpretation id="interp12" emma:lang="en-US" emma:confidence="0">
                  <emma:literal>;</emma:literal>
                </emma:interpretation>
                <emma:interpretation id="interp13" emma:lang="en-US" emma:confidence="0">
                  <emma:literal>&amp;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9583.5482">2827-7412 78,'-22'-6'36,"22"6"1,0 0 1,16-18-18,-16 18-8,0 0-3,0 0-2,0 0-2,0 0 0,0 0-2,8 28 0,-8-28-1,0 26-2,0-26 0,0 32 0,0-14 0,0-18 0,0 24 0,0-24 0,0 0 0,0 0 0,18 12 0,-18-12 0,0 0-10,2-42-29,-2 42-2,2-34 1,-2 34 0</inkml:trace>
          <inkml:trace contextRef="#ctx0" brushRef="#br0" timeOffset="9102.5207">2395-7372 99,'0'0'37,"0"0"2,0 0-1,17-24-23,-17 24-7,0 0-2,0 0-1,0 0-1,16 18 0,-16-18-4,8 20 0,-8-20 0,10 26 0,-10-26 0,6 20 0,-6-20 0,0 0 0,0 0 0,0 0 0,0 0 0,18 14 0,-18-14 0,0 0-5,0 0-16,0 0-19,0 0-1,20-30 1,-20 30-1</inkml:trace>
        </inkml:traceGroup>
        <inkml:traceGroup>
          <inkml:annotationXML>
            <emma:emma xmlns:emma="http://www.w3.org/2003/04/emma" version="1.0">
              <emma:interpretation id="{A26625F7-2568-4F49-B89E-2784712C7FAF}" emma:medium="tactile" emma:mode="ink">
                <msink:context xmlns:msink="http://schemas.microsoft.com/ink/2010/main" type="inkWord" rotatedBoundingBox="7760,6638 9283,6776 9207,7618 7684,7479"/>
              </emma:interpretation>
              <emma:one-of disjunction-type="recognition" id="oneOf3">
                <emma:interpretation id="interp15" emma:lang="en-US" emma:confidence="1">
                  <emma:literal>light</emma:literal>
                </emma:interpretation>
                <emma:interpretation id="interp16" emma:lang="en-US" emma:confidence="0">
                  <emma:literal>bight</emma:literal>
                </emma:interpretation>
                <emma:interpretation id="interp17" emma:lang="en-US" emma:confidence="0">
                  <emma:literal>tight</emma:literal>
                </emma:interpretation>
                <emma:interpretation id="interp18" emma:lang="en-US" emma:confidence="0">
                  <emma:literal>Wight</emma:literal>
                </emma:interpretation>
                <emma:interpretation id="interp19" emma:lang="en-US" emma:confidence="0">
                  <emma:literal>Light</emma:literal>
                </emma:interpretation>
              </emma:one-of>
            </emma:emma>
          </inkml:annotationXML>
          <inkml:trace contextRef="#ctx0" brushRef="#br0" timeOffset="19151.0954">4468-7240 58,'-2'-20'36,"2"20"-1,-4-34 1,4 34-10,-4-26-10,4 26-6,0 0-1,0 0-3,-2-18 0,2 18-2,0 0 0,4 26-1,2-4-1,-4 10 0,2 8 0,0 8-2,2 4 0,-2 2 0,2 0 0,0-6 0,-3-6 0,5-10 0,-4-8-5,-4-24-2,4 26-17,-4-26-16,0 0-1,28-28 1,-28 28-1</inkml:trace>
          <inkml:trace contextRef="#ctx0" brushRef="#br0" timeOffset="19350.1068">4634-7082 105,'0'0'39,"26"16"1,-24 6-1,22-10-24,-18 12-11,2-6-1,0 2-3,-2 0-1,-6-20-5,-6 32-11,6-32-21,0 0-3,0 0 3,0 0-3</inkml:trace>
          <inkml:trace contextRef="#ctx0" brushRef="#br0" timeOffset="19525.1168">4694-7284 114,'-2'-30'39,"2"30"0,0 0-1,0 0-33,0 0-4,0 0-4,0 0-4,38 0-19,-34 20-13,13-8 1,-9 16-2,16-10 2</inkml:trace>
          <inkml:trace contextRef="#ctx0" brushRef="#br0" timeOffset="20040.1463">5099-7088 111,'0'0'36,"-2"-22"2,2 22-9,-2-18-24,2 18-2,-18-20 0,18 20-1,-30-6 0,30 6 0,-36 12 0,36-12-1,-35 32 1,19-10-1,2 6 0,2 2 0,4-2-1,4 0 0,4-4 1,4-4-1,4-2 0,-8-18 0,22 12 0,-22-12 0,30-10 0,-30 10-1,29-30 1,-17 12 0,-2-2-1,0 2 1,-10 18 0,14-28 0,-14 28 1,0 0-1,24-10 1,-24 10 1,24 24 0,-9-4 0,-1 8 0,2 2-1,-6 8 1,0 2 0,-6 4 0,-2-2-2,-6-2 0,-6-2 0,-4-4 0,-6-6 0,1-10-3,-7 0 0,26-18-5,-56 14-18,38-28-14,-7 4-1,11-24 1,-6 4-1</inkml:trace>
          <inkml:trace contextRef="#ctx0" brushRef="#br0" timeOffset="20507.173">5267-7182 89,'22'-22'35,"-22"22"3,0 0 0,0 0-25,0 0-4,14 26-2,-14-26-2,16 42 0,-4-14-1,-6 8-1,6 0-1,-6 4 0,0-2-1,-1-6 0,-1-2-1,2-8 0,-4-4 0,-2-18 0,0 0-1,0 0 0,20 6 0,-20-6 0,14-32-1,-8 10 1,4-2 0,-6-4 0,2 2 1,2 0-1,0 4 1,0 4 1,-8 18-1,18-22 1,-18 22 0,25-2 0,-7 10 0,0 6 0,0 2 0,-2 4-1,0 2 1,0-2-2,-9 4-1,-7-24-4,6 38-12,-6-38-21,0 0-3,18 8 3,-18-8-2</inkml:trace>
          <inkml:trace contextRef="#ctx0" brushRef="#br0" timeOffset="20949.1983">5735-7020 105,'0'0'39,"0"0"2,0 0-2,20-18-27,-2 16-6,10-10-3,0 4-3,-4 0-2,15-6-24,-19 14-14,4-10 0,-24 10 0,34-6-2</inkml:trace>
          <inkml:trace contextRef="#ctx0" brushRef="#br0" timeOffset="20762.1876">5811-7336 103,'0'0'39,"-2"-20"1,2 20-1,0 0-26,10 18-8,-2 0-1,-4 12-1,4 6 0,-2 8-2,2 4 1,-3 0-1,1 0-1,2-4-1,-4-6 0,4-10-4,-12-2-3,4-26-31,0 0-3,0 0 3,0 0-3</inkml:trace>
        </inkml:traceGroup>
      </inkml:traceGroup>
    </inkml:traceGroup>
    <inkml:traceGroup>
      <inkml:annotationXML>
        <emma:emma xmlns:emma="http://www.w3.org/2003/04/emma" version="1.0">
          <emma:interpretation id="{CD4ED392-B9E8-4FBE-9E1D-A0D8663B3FEE}" emma:medium="tactile" emma:mode="ink">
            <msink:context xmlns:msink="http://schemas.microsoft.com/ink/2010/main" type="paragraph" rotatedBoundingBox="3503,6511 16747,6434 16758,8304 3514,8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CF8D3-E271-4BF7-AFC5-AB9954DC00C6}" emma:medium="tactile" emma:mode="ink">
              <msink:context xmlns:msink="http://schemas.microsoft.com/ink/2010/main" type="inkBullet" rotatedBoundingBox="3507,7109 4486,7103 4491,7872 3511,7877"/>
            </emma:interpretation>
            <emma:one-of disjunction-type="recognition" id="oneOf4">
              <emma:interpretation id="interp20" emma:lang="en-US" emma:confidence="0">
                <emma:literal>IC</emma:literal>
              </emma:interpretation>
              <emma:interpretation id="interp21" emma:lang="en-US" emma:confidence="0">
                <emma:literal>"I</emma:literal>
              </emma:interpretation>
              <emma:interpretation id="interp22" emma:lang="en-US" emma:confidence="0">
                <emma:literal>I</emma:literal>
              </emma:interpretation>
              <emma:interpretation id="interp23" emma:lang="en-US" emma:confidence="0">
                <emma:literal>'I</emma:literal>
              </emma:interpretation>
              <emma:interpretation id="interp24" emma:lang="en-US" emma:confidence="0">
                <emma:literal>iCal</emma:literal>
              </emma:interpretation>
            </emma:one-of>
          </emma:emma>
        </inkml:annotationXML>
        <inkml:trace contextRef="#ctx0" brushRef="#br0" timeOffset="2412.138">218-6529 105,'0'0'37,"0"0"2,0 0-1,0 0-28,0 0-4,0 0-1,0 0-2,8 22 0,-8-22-1,4 20-1,-4-20 1,0 0-2,0 0 1,0 0 0,0 0-1,20-2 0,-20 2 0,12-22 0,-12 22 0,6-24 0,-6 24 0,0 0 0,6-20 0,-6 20 0,0 0 0,0 0-1,0 0-2,0 0-7,0 0-29,-10 18-2,10-18 1,0 0 0</inkml:trace>
        <inkml:trace contextRef="#ctx0" brushRef="#br0" timeOffset="1897.1085">230-6874 106,'0'0'38,"0"0"0,-10 18-2,10-18-25,0 0-5,0 0 0,10 30-3,-10-30 0,4 20-1,-4-20 0,0 20-2,0-20 1,0 0 0,0 0-1,0 0 0,0 0 0,0 0 0,0 0 0,0-20 0,0 20 0,0-22 0,0 22 0,0-18 0,0 18 0,0 0 2,0 0-2,0 0 0,0 0 0,0 0 0,0 0-3,0 0-4,0 0-31,22 4-3,-22-4 2,0 0-1</inkml:trace>
        <inkml:trace contextRef="#ctx0" brushRef="#br0" timeOffset="-6785.3881">734-6832 66,'0'-18'34,"0"18"0,0 0 2,0 0-14,0-36-9,0 36-4,0 0-1,0 0-2,0-20-1,0 20 0,0 0-1,0 0-1,4 22 0,-4-4-1,4 2-1,-4 8 1,4 2 0,0 0-2,-2-2 0,0-2 0,4-6 0,-6-20 0,6 26 0,-6-26 0,0 0 0,8-20 0,-4 0 0,0-4 0,-6-4 0,2-6 0,-2 0 0,-2 0-2,-2 6 1,-2-2 1,-4 8-1,-2 4 1,14 18-1,-28-20 1,10 18 0,-1 4 0,-1 6 1,0 6-1,0 4 0,-2 6 0,4 4 0,-1 8 1,1 6-1,2 4 0,4 2 0,2 9 1,6-3-1,4 4 2,4-2-2,10-2 0,6-6 0,2-6 0,7-6 0,5-8 0,2-10 0,-1-6 0,-1-10 0,-2-4 0,-6-4 0,-3-4 0,-23 10-2,30-24-1,-30 24-3,16-28-6,-16 28-27,2-18-1,-2 18 1,-4-32-1</inkml:trace>
        <inkml:trace contextRef="#ctx0" brushRef="#br0" timeOffset="-6275.3589">1083-6970 87,'2'-18'35,"-2"18"1,0-24 2,0 24-22,0 0-7,0 0-3,0 0 0,0 0-2,0 0 1,0 0-3,-4 28 2,2-2-3,4 6 2,0 10 0,2 4-3,2 4 0,2 2 0,0 4 0,2-3 0,0-3 0,0-4 0,0-6 0,0-8 0,-2-6 0,-1-8 0,-7-18 0,0 0 0,18 12 0,-18-12 0,6-20 0,-6 20-9,-4-42-32,4 42 0,-8-36 0,8 36 0</inkml:trace>
      </inkml:traceGroup>
      <inkml:traceGroup>
        <inkml:annotationXML>
          <emma:emma xmlns:emma="http://www.w3.org/2003/04/emma" version="1.0">
            <emma:interpretation id="{9761D244-D4F2-4B39-947D-7FE152A6B29D}" emma:medium="tactile" emma:mode="ink">
              <msink:context xmlns:msink="http://schemas.microsoft.com/ink/2010/main" type="line" rotatedBoundingBox="4847,6503 16747,6434 16758,8304 4857,8374"/>
            </emma:interpretation>
          </emma:emma>
        </inkml:annotationXML>
        <inkml:traceGroup>
          <inkml:annotationXML>
            <emma:emma xmlns:emma="http://www.w3.org/2003/04/emma" version="1.0">
              <emma:interpretation id="{E1323088-63B4-4823-8041-6A26363D1161}" emma:medium="tactile" emma:mode="ink">
                <msink:context xmlns:msink="http://schemas.microsoft.com/ink/2010/main" type="inkWord" rotatedBoundingBox="4850,7162 6775,7150 6779,7880 4855,7891"/>
              </emma:interpretation>
              <emma:one-of disjunction-type="recognition" id="oneOf5">
                <emma:interpretation id="interp25" emma:lang="en-US" emma:confidence="0">
                  <emma:literal>icy:</emma:literal>
                </emma:interpretation>
                <emma:interpretation id="interp26" emma:lang="en-US" emma:confidence="0">
                  <emma:literal>encl:</emma:literal>
                </emma:interpretation>
                <emma:interpretation id="interp27" emma:lang="en-US" emma:confidence="0">
                  <emma:literal>ach:</emma:literal>
                </emma:interpretation>
                <emma:interpretation id="interp28" emma:lang="en-US" emma:confidence="0">
                  <emma:literal>1 cl:</emma:literal>
                </emma:interpretation>
                <emma:interpretation id="interp29" emma:lang="en-US" emma:confidence="0">
                  <emma:literal>It!</emma:literal>
                </emma:interpretation>
              </emma:one-of>
            </emma:emma>
          </inkml:annotationXML>
          <inkml:trace contextRef="#ctx0" brushRef="#br0" timeOffset="7898.4518">2482-6956 60,'0'0'35,"0"0"2,0 0 2,0 0-10,0 0-11,0 22-6,0-22-3,6 20-2,-6-20-1,8 30-3,-2-12-3,-4 6 0,2-6 0,-2 4 0,-2-22 0,8 32 0,-8-32 0,4 22 0,-4-22 0,0 0 0,0 0 0,0 0 0,0 0 0,-2-28 0,2 28 0,-8-34 0,6 16 0,-4-6 0,-2 6 0,8 18 0,-18-30 0,18 30 0,-24-16 0,24 16 0,-30-4 0,30 4 0,-29 10 0,11 0 0,0 4 0,18-14 0,-32 38 0,14-8 0,4 4 0,2 6 0,1 4 0,3 6 0,6 2 0,2 6 0,10-4 0,7 0 0,5-8 0,8 0 0,2-10 0,7-4 0,5-12 0,0-6 0,-5-6 0,-3-8 0,-2-4 0,-8-8 0,-5 0 0,-21 12 0,22-30 0,-10 6 0,-30 22-31,22-26-10,-18 10-1,14-16 1,-15 12-1</inkml:trace>
          <inkml:trace contextRef="#ctx0" brushRef="#br0" timeOffset="8407.4808">2898-6896 91,'0'0'37,"0"-26"0,0 26 1,6-26-21,-6 26-7,0 0-2,0 0-2,0 0-1,0 0-1,0 0-2,0 0-2,0 0 0,10 24 0,-4 4 0,0 14 0,4 6 0,2 10 0,2 2 0,0 0 0,0 0 0,-2-6 0,2-6 0,-5-14 0,-3-6 0,0-8 0,-6-20 0,6 20 0,-6-20 0,0 0-17,0 0-25,-6-18 0,6 18 1,-18-16-1</inkml:trace>
          <inkml:trace contextRef="#ctx0" brushRef="#br0" timeOffset="10205.5838">3388-6884 80,'0'0'37,"0"0"0,0 0 1,-21-10-10,21 10-20,6-18-3,-6 18-1,0 0-1,8-26-1,-8 26 1,0 0-1,0 0 0,0 0 0,0 0 2,0 0-4,0 0 0,21 22 0,-21-22 0,2 30 0,-2-30 0,6 30 0,-6-30 0,10 20 0,-10-20 0,0 0 0,0 0 0,0 0-10,14-18-29,-14 18-3,2-20 3,-2 20-1</inkml:trace>
          <inkml:trace contextRef="#ctx0" brushRef="#br0" timeOffset="10641.6087">3426-6630 104,'0'0'38,"0"0"1,22 10-2,-22-10-25,0 0-4,0 0-1,0 0-2,0 0-2,0 0-1,14 26-2,-14-26 0,4 20 0,-4-20 0,4 28 0,-4-28 0,8 28 0,-8-28 0,4 20 0,-4-20 0,0 0 0,0 0 0,0 0-41,0 0 1,4-32-2,-4 32 1</inkml:trace>
          <inkml:trace contextRef="#ctx0" brushRef="#br0" timeOffset="-4940.2825">1559-6932 102,'0'0'37,"0"0"2,0 0-1,0 0-28,0 0-3,0 0-2,18 12-2,-18-12-1,0 0 1,0 0-1,0 0 0,0 0-1,0 0 0,0 0 2,0 0-3,0 20 0,0-20 0,0 0 0,0 0 0,0 0 0,10 18 0,-10-18 0,0 0 0,0 0 0,0 0 0,0 0 0,0 0 0,0 0 0,0 0 0,0 0 0,0 0 0,0 0 0,0 0 0,0 0 0,0 0 0,0 0-5,2-20-7,2-2-28,-4 22 0,-8-30-1,8 30 1</inkml:trace>
          <inkml:trace contextRef="#ctx0" brushRef="#br0" timeOffset="-1224.07">1684-6613 64,'0'0'33,"0"0"1,0 0 0,0 0-15,-4-22-6,4 22-3,0 0-1,0 0-2,0 0 0,0 0-2,0 0-1,-18 6 0,18-6-2,-7 18 0,7-18 0,-12 24-1,12-24 0,-10 26-1,10-26 1,-6 22-1,6-22 0,0 0 1,0 0-1,0 0 0,0 0 0,0 0 0,0 0 2,0 0-2,8-22 0,-8 22-2,0 0 2,0 0 0,0 0 0,0 0 0,0 0 0,0 0 0,0 0-1,0 0-1,0 0-9,8-20-29,-8 20 0,6-20 0,-6 20-2</inkml:trace>
        </inkml:traceGroup>
        <inkml:traceGroup>
          <inkml:annotationXML>
            <emma:emma xmlns:emma="http://www.w3.org/2003/04/emma" version="1.0">
              <emma:interpretation id="{5E181EDE-191E-420A-8C0E-78DA56E82E3E}" emma:medium="tactile" emma:mode="ink">
                <msink:context xmlns:msink="http://schemas.microsoft.com/ink/2010/main" type="inkWord" rotatedBoundingBox="7739,6487 16747,6434 16758,8304 7750,8357"/>
              </emma:interpretation>
              <emma:one-of disjunction-type="recognition" id="oneOf6">
                <emma:interpretation id="interp30" emma:lang="en-US" emma:confidence="0">
                  <emma:literal>trichitic."</emma:literal>
                </emma:interpretation>
                <emma:interpretation id="interp31" emma:lang="en-US" emma:confidence="0">
                  <emma:literal>trichitic,"</emma:literal>
                </emma:interpretation>
                <emma:interpretation id="interp32" emma:lang="en-US" emma:confidence="0">
                  <emma:literal>trichitic!"</emma:literal>
                </emma:interpretation>
                <emma:interpretation id="interp33" emma:lang="en-US" emma:confidence="0">
                  <emma:literal>trichitic?"</emma:literal>
                </emma:interpretation>
                <emma:interpretation id="interp34" emma:lang="en-US" emma:confidence="0">
                  <emma:literal>trichitic!"'</emma:literal>
                </emma:interpretation>
              </emma:one-of>
            </emma:emma>
          </inkml:annotationXML>
          <inkml:trace contextRef="#ctx0" brushRef="#br0" timeOffset="33209.8995">12774-6950 109,'0'0'39,"0"0"2,0 0-1,-2 41-31,2-41-3,6 42-2,-2-20-2,-2 2 0,-2-24-1,8 32 1,-8-32-2,0 0 0,0 0 0,0 0 0,0 0 0,4-32-2,-10 10 1,2-10 0,-6 2-1,0-7 0,-5 5 1,-3 0-1,-6 6 1,0 4 0,-6 8 1,1 8-1,-1 8 2,-2 8-1,2 10 2,-1 10-1,3 12 1,0 11 0,6 9 1,2 10-2,6 0 1,11 5-2,10-5 0,5-4 0,14-10 0,8-10 0,6-15 0,3-11 0,5-10 0,-1-12 0,-7-6 0,2-10-4,-18 0-4,19-19-19,-29 15-12,8-16-3,-16 14 2,10-14-1</inkml:trace>
          <inkml:trace contextRef="#ctx0" brushRef="#br0" timeOffset="34164.9542">12465-7654 100,'20'-18'39,"-20"18"2,18-4-2,-18 4-23,0 0-9,8 30-2,-8-30-3,13 34 0,-7-14-2,-2 0 0,-2 0-1,-2-20-1,4 32-5,-4-32-32,0 0-1,24-6-1,-24 6 1</inkml:trace>
          <inkml:trace contextRef="#ctx0" brushRef="#br0" timeOffset="35509.0309">12497-5878 114,'0'0'42,"0"0"-1,27-12-2,-27 12-31,0 0-2,16 28-4,-16-28-2,16 20 1,-16-20-2,8 22-1,-8-22-2,22 14-9,-22-14-28,0 0-1,0 0 2,0 0-2</inkml:trace>
          <inkml:trace contextRef="#ctx0" brushRef="#br0" timeOffset="34362.9655">12725-7624 100,'0'0'40,"18"16"0,-16 6 0,19-14-22,-13 16-13,6-4-2,-6 2-2,-4-1-4,20-13-17,-26 12-19,2-20-2,0 0 2,0 0-3</inkml:trace>
          <inkml:trace contextRef="#ctx0" brushRef="#br0" timeOffset="35730.0436">12878-5978 104,'25'12'41,"-29"6"0,4-18-2,10 28-24,-10-28-12,12 28-1,-12-28-2,8 26-1,-8-26-6,0 0-33,0 0 0,8-26 0,-8 26-1</inkml:trace>
          <inkml:trace contextRef="#ctx0" brushRef="#br0" timeOffset="33522.9174">13010-6923 92,'0'0'37,"-2"-17"1,2 17 1,0 0-25,0 0-7,0 0-1,0 0-1,0 0-1,4 35-1,0-5 0,-6 12 0,8 6-1,-4 10 0,6 0-2,-4 3 0,8-5 0,-4-4 0,6-10 0,-4-6 0,0-8 0,-10-28 0,8 28-6,18-38-14,-26 10-20,7-32-1,-12 12 0,12-22-1</inkml:trace>
          <inkml:trace contextRef="#ctx0" brushRef="#br0" timeOffset="36224.0718">13391-6887 117,'8'18'41,"-10"4"0,2-22-1,16 28-32,-16-28-5,14 26-1,-14-26-2,18 14-2,-18-14-7,0 0-31,0 0-1,16-40 0,-16 40-1</inkml:trace>
          <inkml:trace contextRef="#ctx0" brushRef="#br0" timeOffset="27713.5852">7711-6869 100,'0'0'39,"0"0"1,0 0 0,18-20-28,-18 20-5,10 18-2,-8 0-2,-2-18 0,12 30-2,-12-30 0,8 30-1,-8-30-2,8 26-3,-8-26-8,-6 20-27,6-20 0,0 0-1,-8 20 1</inkml:trace>
          <inkml:trace contextRef="#ctx0" brushRef="#br0" timeOffset="27959.5991">7737-6520 109,'8'28'41,"-8"-28"1,12 30-1,6-22-26,-12 12-8,-6-20-7,18 28 0,-18-28 0,0 0 0,18 22 0,-1-28-9,-17 6-31,0 0-2,0 0 1,22-32-1</inkml:trace>
          <inkml:trace contextRef="#ctx0" brushRef="#br0" timeOffset="29375.6802">9562-6645 131,'0'0'43,"2"21"-2,-2-21-1,8 20-40,-8-20 0,8 20 0,-8-20 0,0 0 0,0 0-6,0 0-35,0 0-1,24-30 1,-20 12-2</inkml:trace>
          <inkml:trace contextRef="#ctx0" brushRef="#br0" timeOffset="32278.8463">10781-6669 123,'-26'6'40,"26"-6"1,0 0-2,0 0-31,0 0-4,35-6-4,-13 4 0,8-2 0,4-4 0,1-4 0,9-4-2,-20 10-26,22-20-13,-19 6-1,15-12 1,-14 12-1</inkml:trace>
          <inkml:trace contextRef="#ctx0" brushRef="#br0" timeOffset="28554.6333">8684-5970 114,'0'0'40,"4"18"0,-8 0 0,4-18-27,9 24-9,-1-4 0,-4 4-4,0-4 0,0-2 0,0 0 0,-4-18-3,4 19-5,-4-19-31,0 0-2,16-33 1,-16 33-1</inkml:trace>
          <inkml:trace contextRef="#ctx0" brushRef="#br0" timeOffset="28762.6452">9021-5968 125,'0'0'40,"6"26"1,-6-26-1,14 28-35,-14-28-4,14 28-1,-14-28-6,0 0-33,0 0-1,25-16 0,-21-2 0</inkml:trace>
          <inkml:trace contextRef="#ctx0" brushRef="#br0" timeOffset="32065.8341">10884-6871 92,'-2'-20'39,"2"20"1,0 0 0,-18 0-15,18 0-17,0 0-3,10 28-1,-6-2-2,2 4-2,0 4 0,0 2 0,2 0 0,-1-2 0,1-5 0,-2-1 0,-6-28 0,4 34-7,-4-34-25,0 0-8,0 0-1,0 0 1,0 0 0</inkml:trace>
          <inkml:trace contextRef="#ctx0" brushRef="#br0" timeOffset="25562.4621">8666-6897 67,'0'0'38,"-4"-22"0,4 22 1,0 0-9,0 0-16,0 0-6,-2 28-2,2-28-1,4 30-2,-4-30 0,6 36-1,-6-36 0,4 28-2,-4-28 0,0 0 0,6 18 0,-6-18 0,0 0 0,0 0 0,-10-24 0,2 6 0,8 18 0,-20-38 0,4 18-2,-4-2 1,0 0 0,-3 5 0,-5 1 1,4 4-1,-6 8 1,2 4 0,-1 6-1,3 8 1,0 10 0,0 11 1,2 11-1,3 12 1,7 6 0,2 10 0,8 1 0,8 3 1,8-4-2,12-9 0,7-11 0,11-12 0,12-12 0,5-14 0,-1-8 0,-1-12 0,-3-6 0,-7-8 0,-9-2 0,-2-8-6,-36 28-6,24-44-28,-22 24-1,5-9 1,-11 11 0</inkml:trace>
          <inkml:trace contextRef="#ctx0" brushRef="#br0" timeOffset="26830.5346">8487-7447 78,'0'0'39,"0"0"0,0 0 2,-12 30-11,12-30-22,16 26-2,-16-26-1,16 38-2,-16-38-1,14 34-1,-14-34 0,14 20-2,-14-20 1,0 0-3,0 0-3,33-12-17,-33 12-17,12-24 0,-12 24 0,14-34 0</inkml:trace>
          <inkml:trace contextRef="#ctx0" brushRef="#br0" timeOffset="16996.9722">6196-6897 83,'-32'10'39,"32"-10"0,0 0 2,0 0-21,16 32-11,10-26-1,1 10-2,15-8-2,6 6-1,13-6 0,9 4-3,9-8 0,2 6 0,1-10 0,-9 2 0,-5 0 0,-15 0 0,-7 0 0,-20 2 0,-26-4 0,9 24 0,-22-6 0,-9 2 0,-8 8 0,-8 0 0,-3 5 0,3 1 0,-4 0 0,3 0 0,3-2 0,4 0 0,2-2 0,9-4 0,5-4 0,0-3 0,16-19 0,-14 26 0,14-26 0,0 0 0,0 0-5,32-8-10,-32 8-26,29-26-2,-29 26 2,36-41-1</inkml:trace>
          <inkml:trace contextRef="#ctx0" brushRef="#br0" timeOffset="27078.5488">8816-7483 127,'32'10'40,"-26"8"1,18-8-7,-18 14-28,4-4-2,-6 2-3,-2 0-1,0 0-2,-10 0-4,8-22-33,0 0-2,0 0 1,0 0 1</inkml:trace>
          <inkml:trace contextRef="#ctx0" brushRef="#br0" timeOffset="34847.9932">11860-6861 87,'0'0'38,"0"0"1,12-18 2,-12 18-15,0 0-18,6 26-2,-6-26-3,16 32 0,-9-12-1,1 2 0,-2-2-2,2-2-2,-6 0-1,-2-18-8,12 24-28,-12-24-2,0 0 1,0 0-1</inkml:trace>
          <inkml:trace contextRef="#ctx0" brushRef="#br0" timeOffset="35073.0061">11931-6616 123,'8'22'41,"-8"-22"0,10 30-1,-10-30-33,16 30-4,-8-10-3,0 2 0,-4-4 0,-4-18 0,4 32-4,14-38-25,-18 6-11,0 0-2,0 0 1,19-30 0</inkml:trace>
          <inkml:trace contextRef="#ctx0" brushRef="#br0" timeOffset="25928.4831">8936-6867 87,'0'0'36,"0"0"0,0-18 2,13 0-21,-13 18-8,0 0-2,0 0-1,14 24 0,-12 4-2,4 2 0,-2 12 1,4 6-5,-2 12 0,4-1 0,0 7 0,4-6 0,0-2 0,0-6 0,-1-7 0,-1-11 0,0-8 0,-2-8 0,-10-18 0,0 0 0,22-6-9,-22 6-31,-4-30-1,-8 6 0,10-16 0</inkml:trace>
          <inkml:trace contextRef="#ctx0" brushRef="#br0" timeOffset="16415.9389">4474-6488 57,'0'0'35,"-18"12"1,18-12 0,0 0-9,-2 20-12,2-20-4,22 0-2,3-6-2,3 12-1,24-10-1,11 6-2,21-6 1,19 2-2,24-4 0,18 2-2,13-6 0,7 4 0,4-6 0,-5 4 0,-5-2 0,-14 0 0,-18 0 0,-24 0 0,-16 0 0,-21 2 0,-21 2 0,-13 0 0,-32 6 0,0 0 0,0 0 0,0 0-3,-18 14-2,18-14-3,-32 16-6,32-16-27,0 0-1,0 0 2,0 0 0</inkml:trace>
        </inkml:traceGroup>
      </inkml:traceGroup>
      <inkml:traceGroup>
        <inkml:annotationXML>
          <emma:emma xmlns:emma="http://www.w3.org/2003/04/emma" version="1.0">
            <emma:interpretation id="{67DDD01B-053C-4CEC-B66D-B62DDF44D24C}" emma:medium="tactile" emma:mode="ink">
              <msink:context xmlns:msink="http://schemas.microsoft.com/ink/2010/main" type="line" rotatedBoundingBox="4081,7577 6538,7832 6478,8414 4021,8160"/>
            </emma:interpretation>
          </emma:emma>
        </inkml:annotationXML>
        <inkml:traceGroup>
          <inkml:annotationXML>
            <emma:emma xmlns:emma="http://www.w3.org/2003/04/emma" version="1.0">
              <emma:interpretation id="{CFC3F5E8-612F-490D-937D-259540B7EE6D}" emma:medium="tactile" emma:mode="ink">
                <msink:context xmlns:msink="http://schemas.microsoft.com/ink/2010/main" type="inkWord" rotatedBoundingBox="4043,7949 4523,7999 4503,8191 4023,8141"/>
              </emma:interpretation>
              <emma:one-of disjunction-type="recognition" id="oneOf7">
                <emma:interpretation id="interp35" emma:lang="en-US" emma:confidence="0">
                  <emma:literal>on</emma:literal>
                </emma:interpretation>
                <emma:interpretation id="interp36" emma:lang="en-US" emma:confidence="0">
                  <emma:literal>or</emma:literal>
                </emma:interpretation>
                <emma:interpretation id="interp37" emma:lang="en-US" emma:confidence="0">
                  <emma:literal>s.</emma:literal>
                </emma:interpretation>
                <emma:interpretation id="interp38" emma:lang="en-US" emma:confidence="0">
                  <emma:literal>Ver.</emma:literal>
                </emma:interpretation>
                <emma:interpretation id="interp39" emma:lang="en-US" emma:confidence="0">
                  <emma:literal>Vr</emma:literal>
                </emma:interpretation>
              </emma:one-of>
            </emma:emma>
          </inkml:annotationXML>
          <inkml:trace contextRef="#ctx0" brushRef="#br0" timeOffset="3135.1793">736-6018 80,'0'0'37,"0"0"1,0 0 0,20 6-17,-20-6-11,0 0-3,0 0-2,0 0-2,8 22 0,-8-22-1,0 0-1,0 0 0,8 20 0,-8-20-1,0 0 0,0 0 1,0 0-1,10-18-1,-10 18 1,2-24 0,-2 24 0,4-24 0,-4 24 0,0 0 1,0 0-1,0 0 1,0 0 0,0 0-1,0 0 1,10 26-1,-10-26 0,3 20 0,-3-20-3,0 0-9,0 0-27,0 0-2,10-24 2,-10 24-2</inkml:trace>
          <inkml:trace contextRef="#ctx0" brushRef="#br0" timeOffset="3649.2087">1155-6124 102,'0'0'39,"8"18"0,-8-18 0,0 0-26,0 32-7,0-32-3,2 28 0,-2-28-2,4 22 0,-4-22 0,0 0 0,0 0-1,0 0 0,0 0 0,19-32 1,-15 14-1,-2 0 0,-2 18 0,6-28 0,-6 28 1,0 0 0,0 0 0,0 0 0,0 0 1,0 0-2,18 14 0,-18-14 0,4 18 0,-4-18 0,-2 20-7,2-20-33,0 0-1,10-32 0,-10 32 0</inkml:trace>
        </inkml:traceGroup>
        <inkml:traceGroup>
          <inkml:annotationXML>
            <emma:emma xmlns:emma="http://www.w3.org/2003/04/emma" version="1.0">
              <emma:interpretation id="{8240B459-6A3C-4330-AD07-3DD4139FADB8}" emma:medium="tactile" emma:mode="ink">
                <msink:context xmlns:msink="http://schemas.microsoft.com/ink/2010/main" type="inkWord" rotatedBoundingBox="5022,7675 6538,7832 6478,8414 4961,8257"/>
              </emma:interpretation>
              <emma:one-of disjunction-type="recognition" id="oneOf8">
                <emma:interpretation id="interp40" emma:lang="en-US" emma:confidence="0">
                  <emma:literal>ham.</emma:literal>
                </emma:interpretation>
                <emma:interpretation id="interp41" emma:lang="en-US" emma:confidence="0">
                  <emma:literal>ha.</emma:literal>
                </emma:interpretation>
                <emma:interpretation id="interp42" emma:lang="en-US" emma:confidence="0">
                  <emma:literal>hr..</emma:literal>
                </emma:interpretation>
                <emma:interpretation id="interp43" emma:lang="en-US" emma:confidence="0">
                  <emma:literal>haw.</emma:literal>
                </emma:interpretation>
                <emma:interpretation id="interp44" emma:lang="en-US" emma:confidence="0">
                  <emma:literal>Urn</emma:literal>
                </emma:interpretation>
              </emma:one-of>
            </emma:emma>
          </inkml:annotationXML>
          <inkml:trace contextRef="#ctx0" brushRef="#br1" timeOffset="47984.7446">1730-6441 37,'0'0'31,"0"0"2,0 0 0,0 0-7,0 0-7,0 0-7,18 6-3,-18-6-2,0 0-1,0 0-1,0 0 0,6 24-1,-6-24-1,4 22-1,-4-22 1,2 32-2,-2-32 1,4 36-1,0-18-1,-2 2 1,2-2 0,0 0-1,2 1 1,-5-1-1,-1-18 1,10 32-1,-6-14 1,0 2-1,2 0 0,0 0 0,0-2 1,0 2-1,0 0 0,0-2 0,-6-18 0,16 30 0,-16-30 0,16 28 1,-16-28-1,16 30 0,-16-30 0,16 26 1,-16-26-1,13 26 0,-13-26 0,14 18 0,-14-18 0,0 0 0,22 18 0,-22-18 0,0 0 0,26 10 0,-26-10 1,18 6-1,-18-6 0,24 4 0,-24-4 1,23 0-1,-23 0 0,28-6 0,-28 6 0,22-8 0,-22 8 0,22-12 0,-22 12 0,18-14 0,-18 14 0,0 0 0,22-22 0,-22 22 0,15-24 0,-15 24 0,18-28 0,-18 28 0,18-32 0,-18 32 0,18-32 0,-18 32 0,16-28 0,-16 28-1,18-26 2,-18 26-1,21-26 0,-21 26 0,20-22 0,-20 22 0,16-18 1,-16 18-1,0 0 0,0 0 0,18-16 0,-18 16 1,0 0 0,0 0-1,0 0 0,0 0 0,0 0 0,0 0-1,0 0 1,0 0-1,0 0 2,0 0-2,0 0 1,0 0 0,0 0 0,0 0 2,0 0-2,0 0 0,0 0 0,0 0 0,0 0 0,0 0 0,0 0 0,0 0-1,0 0 1,0 0 0,0 0 0,6 22 0,-6-22 0,-2 18 0,2-18 0,-6 26 0,-2-8 0,4 2 0,-4 4 0,6-2 0,-6 6-1,4-2 2,-4 2-1,6-4 0,-2 2 0,4-6 0,-2-1 0,2-19 0,-2 26 0,2-26 0,0 0 1,0 0-1,0 0 1,0 0-1,0 0 0,0 0 0,0 0 0,0 0 0,0 0-1,0 0 0,0 0 0,0 0-3,0 0-3,8-20-24,-8 20-10,0 0 2,-11-21-1,13 3 0</inkml:trace>
          <inkml:trace contextRef="#ctx0" brushRef="#br0" timeOffset="11182.6396">2627-5924 88,'0'0'37,"16"-18"1,-16 18 2,17-5-16,-17 5-16,0 0-2,14 19-1,-14-19-1,12 28-1,-2-9-1,-6 1-2,2 1 0,0-3 0,-6-18 0,14 23 0,-14-23 0,0 0-4,0 0-16,12-27-20,-12 27-2,6-41 2,-6 41-1</inkml:trace>
          <inkml:trace contextRef="#ctx0" brushRef="#br0" timeOffset="11582.6625">3105-5949 109,'0'0'39,"0"0"1,12 23-1,-12-23-27,0 0-5,24 14-1,-24-14-3,11 29-3,-11-29 0,14 26 0,-14-26 0,0 0 0,16 21 0,-16-21 0,20-15-22,-20 15-18,0-18-2,0 18 1,-4-31-1</inkml:trace>
        </inkml:traceGroup>
      </inkml:traceGroup>
    </inkml:traceGroup>
    <inkml:traceGroup>
      <inkml:annotationXML>
        <emma:emma xmlns:emma="http://www.w3.org/2003/04/emma" version="1.0">
          <emma:interpretation id="{9C17CE80-9955-42F2-A98A-E2CFC4BF97BD}" emma:medium="tactile" emma:mode="ink">
            <msink:context xmlns:msink="http://schemas.microsoft.com/ink/2010/main" type="paragraph" rotatedBoundingBox="3293,8359 17638,8940 17549,11117 3205,10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4279B-1E60-4407-8D2D-1829EB73BFAC}" emma:medium="tactile" emma:mode="ink">
              <msink:context xmlns:msink="http://schemas.microsoft.com/ink/2010/main" type="line" rotatedBoundingBox="3474,8367 17638,8940 17566,10709 3403,10136"/>
            </emma:interpretation>
          </emma:emma>
        </inkml:annotationXML>
        <inkml:traceGroup>
          <inkml:annotationXML>
            <emma:emma xmlns:emma="http://www.w3.org/2003/04/emma" version="1.0">
              <emma:interpretation id="{53345A38-1FAE-4629-B249-4E8AFF6CF126}" emma:medium="tactile" emma:mode="ink">
                <msink:context xmlns:msink="http://schemas.microsoft.com/ink/2010/main" type="inkWord" rotatedBoundingBox="3441,9071 8108,9201 8088,9885 3422,9755"/>
              </emma:interpretation>
              <emma:one-of disjunction-type="recognition" id="oneOf9">
                <emma:interpretation id="interp45" emma:lang="en-US" emma:confidence="0">
                  <emma:literal>one"</emma:literal>
                </emma:interpretation>
                <emma:interpretation id="interp46" emma:lang="en-US" emma:confidence="0">
                  <emma:literal>Int"</emma:literal>
                </emma:interpretation>
                <emma:interpretation id="interp47" emma:lang="en-US" emma:confidence="0">
                  <emma:literal>on"</emma:literal>
                </emma:interpretation>
                <emma:interpretation id="interp48" emma:lang="en-US" emma:confidence="0">
                  <emma:literal>int"</emma:literal>
                </emma:interpretation>
                <emma:interpretation id="interp49" emma:lang="en-US" emma:confidence="0">
                  <emma:literal>ort"</emma:literal>
                </emma:interpretation>
              </emma:one-of>
            </emma:emma>
          </inkml:annotationXML>
          <inkml:trace contextRef="#ctx0" brushRef="#br1" timeOffset="247857.1766">1151-4545 65,'0'0'36,"0"0"-1,0 0 2,0 0-18,0 0-8,12-24-4,-12 24-1,4-20-2,-4 20 0,5-28-1,-5 28-1,6-28 0,-6 28 0,6-31 0,-6 31-1,8-30-1,-8 30 1,8-26 0,-8 26-1,16-26 1,-16 26 0,24-28-1,-24 28 1,32-30-1,-14 14 1,3 0 0,1 2 0,2-2 0,-2 6-1,2 0 1,-3 2-1,3 6 1,-4 6 0,2 0-1,-2 6 0,-20-10 1,35 30-1,-17-10 1,-4 2-1,2 0 0,0 0 1,0-2-1,0 0 0,2-2 0,-18-18 0,27 28 0,-27-28 0,26 22 0,-26-22 0,18 15 0,-18-15 1,0 0-1,0 0 0,18 14 0,-18-14 0,0 0 0,0 0 0,0 0 0,0 0 0,0 0 0,0 0 0,0 0 1,0 0-1,0 0 0,0 0 0,0 0 0,0 0 0,0 0 0,0 0 2,0 0-2,0 0-2,0 0 2,6-22 0,-6 22 0,0 0 0,4-27 0,-4 27 0,6-32 0,-4 12 0,2-4 0,0-2 0,-2-2 0,4-2 0,-4 2 0,-1 0 2,1 0-2,0 5 0,0 5 0,-2 18 0,0-28-2,0 28 2,0 0-2,0 0-1,0 0-4,0 0-16,0 0-17,0 0-1,-6 22 0,6-22 0</inkml:trace>
          <inkml:trace contextRef="#ctx0" brushRef="#br1" timeOffset="246506.0994">887-4358 55,'0'0'34,"0"0"-1,0 0 2,-10 18-10,10-18-13,0 0-4,12-18-1,-12 18-2,0 0 1,0 0-2,2-25 1,-2 25-1,0 0-1,-6-20 0,6 20-1,0 0 0,-8-22-1,8 22 0,-6-18-1,6 18 1,-10-22-1,10 22 0,-12-26 0,12 26 0,-20-26 0,20 26 0,-24-30 0,24 30 1,-27-28-1,27 28 0,-30-30 0,12 16 0,0-2 0,0 4 0,-3-4 0,-1 5 0,-2-3 0,-2 4 0,2 0 0,-3 0 0,1 4 0,-2 0 0,-2 4 0,4 2 0,1 4 0,-3 0 0,0 0 0,-2 4 0,3-2 0,-1 2 0,2-2 0,0 0 0,2 0 0,7-2 0,17-4 0,-24 4 0,24-4 0,0 0 0,0 0 0,0 0 0,0 0 0,-18 4 0,18-4 0,0 0 0,0 0 1,0 0-1,0 0 0,0 0 0,0 0 0,0 0 0,0 0 0,14-22 0,-14 22 0,0 0 0,10-26 0,-10 26 0,10-24 0,-10 24 1,13-34-1,-1 16 0,0 0 0,2-6 0,4 2 0,2 0 0,-2 2 0,0 0 0,3 4 1,-1-1-1,2 3 1,-2 6-1,-2 0 0,-18 8 0,33-6 0,-33 6 0,24 0 0,-24 0-1,0 0 1,0 0-1,0 0-1,0 0-3,0 0-3,22-22-16,-22 22-16,0 0 0,-12-20 0,12 20 0</inkml:trace>
          <inkml:trace contextRef="#ctx0" brushRef="#br0" timeOffset="183027.4686">4503-4854 82,'-17'10'38,"17"-10"-1,-4 18 2,-10 12-22,14-30-8,4 28-2,-4-28-2,2 40-2,2-22 0,-2 2-1,-2-20-1,4 26 0,-4-26 0,0 0 0,0 0 0,0 0-1,0 0 0,17-2-1,-17 2 0,0 0-2,10-20-2,2 2-5,-12 18-22,0 0-8,0 0 1,20-32 0</inkml:trace>
          <inkml:trace contextRef="#ctx0" brushRef="#br1" timeOffset="251860.4056">4002-4391 64,'0'0'35,"0"0"1,0 0-3,0 0-10,0 0-8,0 0-5,0 0-1,0 0-3,0 0-1,0 0 0,0 0-2,-22-20 0,22 20-1,-20-8 0,20 8-1,-22-8 0,22 8-1,-28-12 2,28 12-2,-29-14 0,11 4 0,-6 2 0,-2-2 0,-4 0 0,-3 0 0,-3 0 0,-4 0 0,-3 0 0,-3 2 0,0-6 0,-3 2 0,1-2 0,0 2 0,1 0 0,-5 4 0,3 0 0,-1 4 0,2 6 0,-1 4 0,-1 0 0,5 4 0,3 0 0,2 0 0,3 2 0,1-2 0,2 4 0,6-2 0,3 2 0,-1 2 0,2 0 0,4 4 0,2-4 0,6 2 0,12-18 0,-17 30 0,17-30 0,-8 23 0,8-23 0,0 0 0,0 0 0,0 0 0,-4 18 0,4-18 0,0 0 0,0 0 0,0 0 0,0 0 0,0 0 0,0 0 0,0 0 0,0 0 0,0 0 0,0 0 0,0 0 0,0 0 0,0 0 0,6-20 0,-6 20 0,0 0 0,4-21 0,-4 21 0,4-18 0,-4 18 0,3-18 0,-3 18 0,4-20 0,-4 20 0,2-18 0,-2 18 0,2-18 0,-2 18 0,0 0 0,2-24 0,-2 24 0,0 0 0,6-22 0,-6 22 0,0 0 0,2-20 0,-2 20 0,0 0 0,4-18 0,-4 18 0,0 0 0,12-24 0,-12 24 0,22-22 0,-4 6 0,0-2 0,2-1 0,5-3 0,3 0 0,-2-2 0,0 0 0,0 4 0,-7 0 0,-1 4 0,0 6 0,-18 10 0,18-14 0,-18 14 0,0 0 0,0 0 0,0 0 0,0 0 0,0 0 0,0 0 0,0 0 0,0 0 0,0 0 0,22-18-2,-22 18-6,16-26-21,-16 26-11,4-26-2,-4 26 1,6-35 0</inkml:trace>
          <inkml:trace contextRef="#ctx0" brushRef="#br0" timeOffset="183414.4907">4753-4836 75,'0'0'38,"-9"22"-2,9-22 4,-10 18-21,10-18-6,0 0-4,0 0-2,8 24-1,-8-24-2,3 26-1,-3-26 0,8 32-1,-8-32-2,8 28 0,-8-28 0,0 0 0,0 0 0,20 12 0,-20-12-4,22-16-3,-22 16-20,0 0-12,-2-22-3,12 0 2,-10 22-2</inkml:trace>
        </inkml:traceGroup>
        <inkml:traceGroup>
          <inkml:annotationXML>
            <emma:emma xmlns:emma="http://www.w3.org/2003/04/emma" version="1.0">
              <emma:interpretation id="{5D441583-26B6-4B92-A796-73F2934C6953}" emma:medium="tactile" emma:mode="ink">
                <msink:context xmlns:msink="http://schemas.microsoft.com/ink/2010/main" type="inkWord" rotatedBoundingBox="11531,9922 12389,9426 12818,10168 11960,10664"/>
              </emma:interpretation>
              <emma:one-of disjunction-type="recognition" id="oneOf10">
                <emma:interpretation id="interp50" emma:lang="en-US" emma:confidence="1">
                  <emma:literal>R.</emma:literal>
                </emma:interpretation>
                <emma:interpretation id="interp51" emma:lang="en-US" emma:confidence="0">
                  <emma:literal>R</emma:literal>
                </emma:interpretation>
                <emma:interpretation id="interp52" emma:lang="en-US" emma:confidence="0">
                  <emma:literal>RI</emma:literal>
                </emma:interpretation>
                <emma:interpretation id="interp53" emma:lang="en-US" emma:confidence="0">
                  <emma:literal>r.</emma:literal>
                </emma:interpretation>
                <emma:interpretation id="interp54" emma:lang="en-US" emma:confidence="0">
                  <emma:literal>Re</emma:literal>
                </emma:interpretation>
              </emma:one-of>
            </emma:emma>
          </inkml:annotationXML>
          <inkml:trace contextRef="#ctx0" brushRef="#br0" timeOffset="189344.8289">8483-4246 95,'0'0'38,"0"0"0,0 0-3,-24 16-22,24-16-5,2 34-1,8-8-2,-6 16 0,8 3-2,-4 13 0,4 0-1,-4 6 1,4 0-3,-4-7 0,0-7 0,0-8 0,-4-8 0,2-16 0,-6-18 0,0 0 0,0 0 0,2-40-2,-8 8 0,2-12 0,-2-8 0,0-7-1,0-1 1,4-6 0,2-2 0,4 3 1,8 1 0,4 2 1,3 6 0,7 8 1,4 3 0,2 9 0,5 6 1,-1 12-1,0 4 0,-4 12 1,-3 10-1,-5 8 0,-8 6 0,-6 10-1,-6 4 1,-10 7-1,-8 3 1,-4 0-1,-6 0 1,-3-4-1,-3-2 0,-4-3 0,-2-7 0,3-4 0,1-4 0,0-4-1,6-4 1,1-4 0,7-2-1,18-8 1,-20 14 0,20-14-1,0 0 1,0 20 0,0-20 0,32 20 1,-5-6-1,5 2 1,4 4 0,4 2 0,3-1 2,3 1-3,-9 0 0,7 2 0,-10-4 0,-4-4 0,-3-2 0,-7-2 0,-20-12 0,28 18 0,-28-18 0,0 0-2,4 18-5,-4-18-18,0 0-15,0 0-1,-2-20 1,4-4-2</inkml:trace>
          <inkml:trace contextRef="#ctx0" brushRef="#br0" timeOffset="189932.8633">9380-4102 101,'0'0'38,"0"0"0,0 0 0,0 0-27,0 0-5,0 0-1,0 0-3,0 0 1,0 0-1,4 25 0,-4-25 0,2 18-1,-2-18 1,-2 18-1,2-18 0,0 0-1,0 0 2,0 0-2,0 0 0,0 0 0,0 0 0,0 0 0,0 0 0,0 0 0,-8-18 0,8 18 0,0 0 0,-2-18 0,2 18 0,0 0 0,0 0 0,0 0 0,0 0 0,0 0 0,0 0 0,0 0 0,0 0 0,0 0 0,0 0 0,0 0 0,0 0-3,24-16-6,-24 16-31,0 0-1,0 0 0,24-35 0</inkml:trace>
        </inkml:traceGroup>
        <inkml:traceGroup>
          <inkml:annotationXML>
            <emma:emma xmlns:emma="http://www.w3.org/2003/04/emma" version="1.0">
              <emma:interpretation id="{66338A36-A00B-4727-B91F-98ADB1FBC3CB}" emma:medium="tactile" emma:mode="ink">
                <msink:context xmlns:msink="http://schemas.microsoft.com/ink/2010/main" type="inkWord" rotatedBoundingBox="13716,9838 14050,9851 14032,10286 13698,10273"/>
              </emma:interpretation>
              <emma:one-of disjunction-type="recognition" id="oneOf11">
                <emma:interpretation id="interp55" emma:lang="en-US" emma:confidence="1">
                  <emma:literal>+</emma:literal>
                </emma:interpretation>
                <emma:interpretation id="interp56" emma:lang="en-US" emma:confidence="0">
                  <emma:literal>t</emma:literal>
                </emma:interpretation>
                <emma:interpretation id="interp57" emma:lang="en-US" emma:confidence="0">
                  <emma:literal>x</emma:literal>
                </emma:interpretation>
                <emma:interpretation id="interp58" emma:lang="en-US" emma:confidence="0">
                  <emma:literal>I</emma:literal>
                </emma:interpretation>
                <emma:interpretation id="interp5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92432.0065">10414-4025 118,'0'0'40,"0"0"1,0 0-2,23-10-31,-3 12-5,8-6-1,8 2-2,-5 0-3,25-10-17,-28 14-20,11-14 0,-7 10 0,12-16-1</inkml:trace>
          <inkml:trace contextRef="#ctx0" brushRef="#br0" timeOffset="192251.9962">10531-4228 96,'-8'-28'38,"8"28"1,-4-18 0,-8 36-24,12-18-6,0 0-3,20 18-2,-12 10-1,1 4 0,-1 6 0,4 7-3,-4 3 0,2 2 0,-4-6 0,-2-4-2,4-10-2,-14 0-4,6-30-19,4 18-13,-4-18-1,-20-4 2,10-14-2</inkml:trace>
        </inkml:traceGroup>
        <inkml:traceGroup>
          <inkml:annotationXML>
            <emma:emma xmlns:emma="http://www.w3.org/2003/04/emma" version="1.0">
              <emma:interpretation id="{716676EC-FE6E-4485-A1EB-5D72857A1106}" emma:medium="tactile" emma:mode="ink">
                <msink:context xmlns:msink="http://schemas.microsoft.com/ink/2010/main" type="inkWord" rotatedBoundingBox="16720,8902 17638,8940 17569,10646 16651,10609"/>
              </emma:interpretation>
              <emma:one-of disjunction-type="recognition" id="oneOf12">
                <emma:interpretation id="interp60" emma:lang="en-US" emma:confidence="0">
                  <emma:literal>then:</emma:literal>
                </emma:interpretation>
                <emma:interpretation id="interp61" emma:lang="en-US" emma:confidence="0">
                  <emma:literal>thin:</emma:literal>
                </emma:interpretation>
                <emma:interpretation id="interp62" emma:lang="en-US" emma:confidence="0">
                  <emma:literal>He-Gil;</emma:literal>
                </emma:interpretation>
                <emma:interpretation id="interp63" emma:lang="en-US" emma:confidence="0">
                  <emma:literal>He-Gigi</emma:literal>
                </emma:interpretation>
                <emma:interpretation id="interp64" emma:lang="en-US" emma:confidence="0">
                  <emma:literal>ttf!"</emma:literal>
                </emma:interpretation>
              </emma:one-of>
            </emma:emma>
          </inkml:annotationXML>
          <inkml:trace contextRef="#ctx0" brushRef="#br0" timeOffset="199243.3959">13824-5197 91,'0'0'39,"0"0"1,0 0-1,20 12-24,-20-12-10,6 22-2,-6-22-1,8 26-1,-8-26-3,6 28-2,11-28-11,-17 0-23,0 0-2,0 0 1,32-10-2</inkml:trace>
          <inkml:trace contextRef="#ctx0" brushRef="#br0" timeOffset="194483.1238">13677-4603 105,'0'0'40,"-18"42"0,18-42 0,10 40-34,-10-40 0,18 36-4,-18-36-1,18 26 0,-18-26-2,20 6 2,-20-6-2,16-24 1,-14 6-2,1-8 1,-3-2-1,0-6 1,-5 2-1,-5 6 1,-6 1 1,-4 5-1,-4 6 1,-2 8 0,-1 10 1,-7 8-1,2 8 2,2 7-1,3 13-1,-1 10 2,4 10 0,0 12-1,8 1 1,4 7-1,8-2 0,10-4 1,6-9-1,10-5-1,6-16 1,10-12-1,5-14 0,5-14-1,-3-6-2,7-16-2,-18 0-6,9-26-29,-15 18-2,4-20 2,-18 12-1</inkml:trace>
          <inkml:trace contextRef="#ctx0" brushRef="#br0" timeOffset="199003.3823">13449-5187 94,'22'-14'39,"-22"14"0,0 0 0,10 18-25,-10-18-8,19 10-2,-19-10-1,20 18-2,-20-18 0,0 0-1,22 20-1,-22-20-2,0 0-3,26-8-23,-26 8-11,0 0 1,0 0-1,14-20 0</inkml:trace>
          <inkml:trace contextRef="#ctx0" brushRef="#br0" timeOffset="200399.4622">13449-3503 91,'0'0'38,"0"0"3,0 0-3,8-37-24,-8 37-6,0 0-2,18 0-3,-18 0 0,20 4-2,-20-4 0,23 9-1,-23-9-3,24 6-4,-26 12-29,2-18-5,18-8 0,-2-10-1</inkml:trace>
          <inkml:trace contextRef="#ctx0" brushRef="#br0" timeOffset="200609.4742">13786-3648 102,'0'0'40,"22"42"2,-2-32-2,-16 12-26,14-10-10,-18-12-3,31 14-1,-13-16-3,-18 2-9,0 0-29,16-26 0,-6-6 0,-12 10-1</inkml:trace>
          <inkml:trace contextRef="#ctx0" brushRef="#br0" timeOffset="194772.1404">13919-4611 108,'-6'-28'39,"6"28"1,0 0-5,0 0-28,0 0-3,8 18 0,-6 12-1,-2 14-1,0 12 0,0 12 0,2 5 0,0 5 0,2-2-1,2-2 0,0-13-1,4-7 0,-2-16-2,8-18-3,-22 2-20,26-30-16,-20 8-1,17-42 0,-15 10 0</inkml:trace>
          <inkml:trace contextRef="#ctx0" brushRef="#br0" timeOffset="199886.4329">14254-4366 108,'4'40'40,"-4"-40"2,6 44-2,-6-44-33,16 40-3,-10-22-2,-6-18-2,12 34-1,-12-34-4,0 22-10,0-22-25,0 0-2,0 0 2,8-18-1</inkml:trace>
          <inkml:trace contextRef="#ctx0" brushRef="#br0" timeOffset="199659.4199">14274-4625 82,'0'0'40,"0"0"-1,0 0 1,0 0-19,0 0-14,0 22-3,0-22-1,4 26-2,-4-26 0,6 28-1,-6-28-2,6 18-3,-6-18-4,0 0-30,0 0-1,0 0 0,0 0 0</inkml:trace>
          <inkml:trace contextRef="#ctx0" brushRef="#br0" timeOffset="193727.0803">12636-4302 94,'-24'30'39,"24"-30"2,0 0-1,0 0-24,16 22-9,-16-22-1,35 8-2,-7-8-1,2 0-1,9-4-1,-1 0 1,6-2-2,-3-4 0,-9 4-2,6-6-3,-38 12-6,42-18-29,-42 18-2,25-14 0,-25 14 0</inkml:trace>
          <inkml:trace contextRef="#ctx0" brushRef="#br0" timeOffset="192913.0339">11792-4489 93,'0'0'39,"-10"-40"0,10 40 1,6-18-23,-6 18-9,8 22-2,-2 6-2,6 4-1,-4 18 0,4 7 0,-2 9-3,0 4 0,0 2 0,-2-3 0,2-3 0,-6-8 0,4-14-2,-10-6-4,2-38-6,2 44-29,-2-44 0,-18 4 0,18-4 0</inkml:trace>
          <inkml:trace contextRef="#ctx0" brushRef="#br0" timeOffset="193402.062">12132-4690 96,'-8'-18'39,"8"18"0,0 0 0,-28 14-23,28-14-10,8 41-2,2-5-1,-2 12 0,4 8-1,-3 14-1,1 3 1,0 7-1,2-4 0,-2 0-1,0-9 0,0-9-1,-4-6-2,8-24-5,-20 8-19,6-36-12,0 0-3,28-2 3,-28 2-3</inkml:trace>
          <inkml:trace contextRef="#ctx0" brushRef="#br0" timeOffset="193122.046">11761-4116 103,'0'0'39,"0"0"2,0 0-2,31-18-25,-11 18-10,12-4-1,2 4-2,9-2 0,5-2-1,-2 2-1,1-2-2,-11 6-3,17-16-15,-29 12-18,10-18-1,-34 20 1,32-32-1</inkml:trace>
        </inkml:traceGroup>
      </inkml:traceGroup>
      <inkml:traceGroup>
        <inkml:annotationXML>
          <emma:emma xmlns:emma="http://www.w3.org/2003/04/emma" version="1.0">
            <emma:interpretation id="{7FE21837-5E81-422B-AFE5-9EB5E902AE98}" emma:medium="tactile" emma:mode="ink">
              <msink:context xmlns:msink="http://schemas.microsoft.com/ink/2010/main" type="line" rotatedBoundingBox="3237,9649 10849,9736 10838,10629 3227,10542"/>
            </emma:interpretation>
          </emma:emma>
        </inkml:annotationXML>
        <inkml:traceGroup>
          <inkml:annotationXML>
            <emma:emma xmlns:emma="http://www.w3.org/2003/04/emma" version="1.0">
              <emma:interpretation id="{398E876D-9AD9-4C0C-8D45-26C19C969B59}" emma:medium="tactile" emma:mode="ink">
                <msink:context xmlns:msink="http://schemas.microsoft.com/ink/2010/main" type="inkWord" rotatedBoundingBox="3236,9658 6271,9676 6266,10560 3231,10543"/>
              </emma:interpretation>
              <emma:one-of disjunction-type="recognition" id="oneOf13">
                <emma:interpretation id="interp65" emma:lang="en-US" emma:confidence="0">
                  <emma:literal>Ret</emma:literal>
                </emma:interpretation>
                <emma:interpretation id="interp66" emma:lang="en-US" emma:confidence="0">
                  <emma:literal>RAH t</emma:literal>
                </emma:interpretation>
                <emma:interpretation id="interp67" emma:lang="en-US" emma:confidence="0">
                  <emma:literal>RUTH t</emma:literal>
                </emma:interpretation>
                <emma:interpretation id="interp68" emma:lang="en-US" emma:confidence="0">
                  <emma:literal>Rets</emma:literal>
                </emma:interpretation>
                <emma:interpretation id="interp69" emma:lang="en-US" emma:confidence="0">
                  <emma:literal>FR t</emma:literal>
                </emma:interpretation>
              </emma:one-of>
            </emma:emma>
          </inkml:annotationXML>
          <inkml:trace contextRef="#ctx0" brushRef="#br0" timeOffset="71317.0791">1268-3987 98,'0'0'38,"0"0"1,0 0 0,24 0-27,-24 0-7,41 2-1,-13-2-2,6-4-1,1 0 0,3-2 0,2 2-2,-5-2 0,7-2-3,-14 4-4,18-18-18,-27 16-13,7-12 0,-26 18 0,28-28 0</inkml:trace>
          <inkml:trace contextRef="#ctx0" brushRef="#br0" timeOffset="71062.0644">1297-4352 99,'0'0'38,"0"0"0,0 0 0,0 0-26,0 0-5,8 32-2,-8 4-2,4 2 0,-4 10 0,6 4-1,-2 1 0,0 1-1,2 2 0,2-6 0,-2-4 1,2-6-2,-2-7-2,0-3 1,0-8-2,-8 0-1,2-22-4,-6 28-13,6-28-20,0 0 1,-4-26 0,4 26 1</inkml:trace>
          <inkml:trace contextRef="#ctx0" brushRef="#br0" timeOffset="71603.0955">1662-4447 106,'0'0'39,"0"0"0,0 0 1,-7 20-32,7-20-2,11 44-1,-3-13-1,0 15-1,2 2 0,-2 10-1,4 0-2,-2 3 0,2-3 0,0 2 0,0-8 0,-2-10 0,-2-6 0,1-11 0,-10 1-6,1-26-35,0 0 0,0 0-1,1-24 0</inkml:trace>
          <inkml:trace contextRef="#ctx0" brushRef="#br0" timeOffset="132469.5769">-34-4286 76,'-10'-22'35,"10"22"-1,-2-18 2,2 18-21,0 0-7,-10-18-1,10 18-2,0 0-1,8-24 0,-8 24 0,0 0-1,4 20 0,0-2-1,-2 16 0,6 2 0,-4 14-1,2 6 0,0 7 1,0 5-1,2 6-1,0-4 0,0-5 1,2-5-1,0-4 0,0-10 0,0-10 0,-3-10 0,-7-26 0,16 18 0,-16-18 0,8-20 0,-6-8-1,-4-8 1,0-8-1,-2-6-1,0-6 1,-4 1 0,2-5-1,-1-2 2,1 2-1,0 6 1,2 3-1,2 5 2,4 4-1,2 2 0,4 8 0,3 6 1,5 4-1,6 4 0,0 7 1,6 1 0,2 4 0,-3 2 0,7 6 0,-6 0 0,-2 2 0,-5 2-1,-21-6 1,30 13-1,-30-13 0,12 22 0,-12-22 0,-6 26 0,6-26 1,-20 34-1,4-10 0,-5 2 0,-3 2 0,-4 0 0,-2 2-1,2-2 1,1 2-1,-1-5 1,6-3 0,4-4-1,18-18 1,-22 26 0,22-26 0,-2 22 0,2-22 0,24 20 1,-2-8-1,8 0 0,6 2 1,-1-2 0,3 2 0,6-2-1,-1 0 1,-3-4-1,-4 0 1,-5-2-1,-7 0 0,-2 0-1,-2-4 0,-20-2-2,22 2-3,-22-2-12,0 0-21,0 0-1,-16-22 0,16 22 0</inkml:trace>
          <inkml:trace contextRef="#ctx0" brushRef="#br0" timeOffset="132776.5943">722-4097 108,'0'0'39,"0"0"2,22 10-1,-22-10-31,22 14-3,-22-14-2,35-2-2,-13 0 0,2-6-1,2-2-2,-4 1-1,11-15-5,-11 26-33,4-28-1,-26 26 1,30-42-1</inkml:trace>
          <inkml:trace contextRef="#ctx0" brushRef="#br0" timeOffset="178421.2051">2704-4120 100,'-14'-20'38,"14"20"2,-4-18-2,16-10-27,-12 28-4,2-18-1,-2 18-2,0 0-1,0 0 0,0 0-1,18 8 1,-8 14-3,-6 8 0,4 2 0,2 5 0,-2 1 0,-2 0 0,0-6 0,1-4 0,-9-6-3,2-22-4,-5 28-8,5-28-25,0 0-1,-18-16 1,-2 8 0</inkml:trace>
          <inkml:trace contextRef="#ctx0" brushRef="#br0" timeOffset="178643.2178">2543-4067 116,'0'0'40,"4"26"1,-4-26-2,26 20-31,0-18-3,0 2-2,9-4 0,3-4-3,4-4 0,-1-4 0,-1-2 0,6-8-7,-28 12-15,21-19-18,-21 9-1,6-8 1,-12 8-1</inkml:trace>
        </inkml:traceGroup>
        <inkml:traceGroup>
          <inkml:annotationXML>
            <emma:emma xmlns:emma="http://www.w3.org/2003/04/emma" version="1.0">
              <emma:interpretation id="{DFB0946C-2C49-42E5-A0FF-2B3270B4DE2F}" emma:medium="tactile" emma:mode="ink">
                <msink:context xmlns:msink="http://schemas.microsoft.com/ink/2010/main" type="inkWord" rotatedBoundingBox="7244,9702 8612,9716 8605,10460 7237,10446"/>
              </emma:interpretation>
              <emma:one-of disjunction-type="recognition" id="oneOf14">
                <emma:interpretation id="interp70" emma:lang="en-US" emma:confidence="0">
                  <emma:literal>"Ct.</emma:literal>
                </emma:interpretation>
                <emma:interpretation id="interp71" emma:lang="en-US" emma:confidence="0">
                  <emma:literal>"a</emma:literal>
                </emma:interpretation>
                <emma:interpretation id="interp72" emma:lang="en-US" emma:confidence="0">
                  <emma:literal>"Cl..</emma:literal>
                </emma:interpretation>
                <emma:interpretation id="interp73" emma:lang="en-US" emma:confidence="0">
                  <emma:literal>"Cl.</emma:literal>
                </emma:interpretation>
                <emma:interpretation id="interp74" emma:lang="en-US" emma:confidence="0">
                  <emma:literal>"Clio</emma:literal>
                </emma:interpretation>
              </emma:one-of>
            </emma:emma>
          </inkml:annotationXML>
          <inkml:trace contextRef="#ctx0" brushRef="#br0" timeOffset="183879.5173">5150-4401 87,'0'0'40,"0"0"-1,0 0 3,0 0-17,0 0-16,0 0-3,20 6-3,-20-6-1,0 0 0,20 14-2,-20-14 0,0 0 0,16 17 0,-16-17-2,0 0-4,0 0-7,0 0-28,0 0 0,0 0 0,0 0 0</inkml:trace>
          <inkml:trace contextRef="#ctx0" brushRef="#br0" timeOffset="184262.5392">5255-4112 83,'0'0'41,"0"0"-1,0 0 2,0 0-12,0 0-21,10 17-3,-10-17-2,0 0-4,14 26 0,-14-26 0,12 24 0,-12-24 0,8 20 0,-8-20-2,18 0-11,-18 0-27,0 0-3,-10-18 2,12-6-2</inkml:trace>
          <inkml:trace contextRef="#ctx0" brushRef="#br0" timeOffset="182398.4326">3972-4196 69,'0'0'35,"-14"18"1,14-18 2,-8 20-19,8-20-5,0 0-5,0 0-1,14 36-3,-14-36 0,6 29-2,-6-29-1,4 32 0,-4-32-1,4 26-1,-4-26 1,0 0-1,0 0 0,0 0 0,0 0 0,0 0 1,6-22-1,-6 22-1,-4-22 0,4 22 0,-4-18-4,4 18-5,0 0-28,14-29-2,-14 29 1,15-32-2</inkml:trace>
          <inkml:trace contextRef="#ctx0" brushRef="#br0" timeOffset="179833.2859">4486-4358 85,'0'0'37,"0"0"0,10 24 0,-20 6-20,10-30-6,10 46-4,-3-22-1,-3 10-1,4-4-2,-4 0-1,2-6-1,-2-5 0,-4-19 0,10 18-1,-10-18 1,0 0-1,8-25 0,-6 1 0,-2-2 0,0-4-1,-4 0 1,-2-2-1,-2 4 0,-2 0 0,-2 10 0,12 18 0,-29-24 1,9 18-1,0 8 1,-2 4 0,-2 6 0,3 10 0,1 6 0,0 12 0,2 6 0,4 10 1,4 3-1,4 9 1,4 0 0,6-4-1,8-4 1,4-7 0,8-11-1,6-10 1,3-12 0,5-12-1,-2-10-1,1-10 0,-5-4-2,4-14-4,-26 12-10,14-14-22,-13 4-2,3-9 2,-10 9-2</inkml:trace>
          <inkml:trace contextRef="#ctx0" brushRef="#br0" timeOffset="180186.3059">4781-4403 109,'0'0'39,"0"0"0,0 0-4,0 0-25,0 0-4,16 33-1,-4-15-2,-4 14 0,6 4 0,-2 10 0,-4 4-3,6 4 0,-5 5 0,5 1 0,-4-2 0,0-8 0,0-8 0,-2-4 0,2-11 0,0-9 0,-10-18 0,26 2-13,-26-2-27,14-26-2,-16 9 1,11-21-2</inkml:trace>
        </inkml:traceGroup>
        <inkml:traceGroup>
          <inkml:annotationXML>
            <emma:emma xmlns:emma="http://www.w3.org/2003/04/emma" version="1.0">
              <emma:interpretation id="{7C239368-775A-482F-AE61-F1AF9AB65AA9}" emma:medium="tactile" emma:mode="ink">
                <msink:context xmlns:msink="http://schemas.microsoft.com/ink/2010/main" type="inkWord" rotatedBoundingBox="9488,9883 10847,9898 10840,10487 9481,10472"/>
              </emma:interpretation>
              <emma:one-of disjunction-type="recognition" id="oneOf15">
                <emma:interpretation id="interp75" emma:lang="en-US" emma:confidence="0">
                  <emma:literal>b</emma:literal>
                </emma:interpretation>
                <emma:interpretation id="interp76" emma:lang="en-US" emma:confidence="0">
                  <emma:literal>1</emma:literal>
                </emma:interpretation>
                <emma:interpretation id="interp77" emma:lang="en-US" emma:confidence="0">
                  <emma:literal>x</emma:literal>
                </emma:interpretation>
                <emma:interpretation id="interp78" emma:lang="en-US" emma:confidence="0">
                  <emma:literal>u</emma:literal>
                </emma:interpretation>
                <emma:interpretation id="interp79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187851.7445">6229-3897 80,'0'0'38,"-25"16"1,25-16 0,-12 22-25,12-22-4,22 4-3,5-2-1,9 4-2,20-6-1,9 2 0,22-6-1,9-2-1,11-6 1,0 0-1,-4-2-1,-8-2 0,-17 4-1,-13-2-1,-23 6 0,-12-2-3,-30 10-2,17-2-6,-29 22-28,12-20 1,-27 14 0,27-14 1</inkml:trace>
          <inkml:trace contextRef="#ctx0" brushRef="#br0" timeOffset="188272.7686">6954-4220 99,'0'0'40,"0"0"1,0 0-1,23-4-27,-1 16-6,18-12-2,0 8-2,9 0 0,5 0 1,11 2-4,-3 2 0,-3 4 0,-5-2 0,-9 4 0,-5 0 0,-12 1 0,-10 5 0,-18 4 0,-14 6 0,-2-2 0,-16 14 0,-2-2 0,-7 2 0,1-3 0,2-1 0,3-6 0,9-8 0,-2-2 0,28-26 0,-24 20 0,24-20-3,0 0-2,14-20-7,-14 20-29,28-24 0,-28 24 1,54-38-1</inkml:trace>
        </inkml:traceGroup>
      </inkml:traceGroup>
    </inkml:traceGroup>
    <inkml:traceGroup>
      <inkml:annotationXML>
        <emma:emma xmlns:emma="http://www.w3.org/2003/04/emma" version="1.0">
          <emma:interpretation id="{E5B935F3-D88D-47AF-A2C5-FF77ABF1C0DB}" emma:medium="tactile" emma:mode="ink">
            <msink:context xmlns:msink="http://schemas.microsoft.com/ink/2010/main" type="paragraph" rotatedBoundingBox="4541,10954 9427,10514 9509,11423 4623,118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9E370C-763A-490D-82C6-CE74DDD2E704}" emma:medium="tactile" emma:mode="ink">
              <msink:context xmlns:msink="http://schemas.microsoft.com/ink/2010/main" type="inkBullet" rotatedBoundingBox="4546,11013 5756,10904 5800,11389 4590,11498"/>
            </emma:interpretation>
            <emma:one-of disjunction-type="recognition" id="oneOf16">
              <emma:interpretation id="interp80" emma:lang="en-US" emma:confidence="0">
                <emma:literal>→</emma:literal>
              </emma:interpretation>
            </emma:one-of>
          </emma:emma>
        </inkml:annotationXML>
        <inkml:trace contextRef="#ctx0" brushRef="#br1" timeOffset="257057.7029">1297-2634 59,'0'0'35,"0"0"-1,0 0 1,0 0-15,0 0-9,0 0-2,0 0-3,20-10-1,-20 10 0,0 0-1,0 0 0,12-20-1,-12 20 0,0 0-1,20-21-1,-20 21 0,22-20 0,-22 20-1,34-28 1,-11 14-1,1-2 1,6 0 0,0 0-1,1 2 1,-1-2-1,4-2 1,0 6-1,-3-6 1,3 6-1,-6-2 0,4 0 0,-1 2 1,1 0-1,-2 4 0,0-2 0,-3 6 1,3-3-1,-2 5 0,0 0 0,0 2 0,-1 2 1,1-2-1,-2 3 0,0-1 0,-1 8 1,1-6-1,-2 6 0,2-4 1,-4 8-1,3-2 1,-5 4 0,4-2 0,-4-2 2,-2 4-3,0-2 0,-4 4 0,-14-18 0,25 28 0,-25-28 0,20 26 0,-20-26 0,14 20 0,-14-20 0,0 0 0,10 20 0,-10-20 0,0 0 0,0 0 0,0 0 0,0 0 0,0 0 0,0 0 0,0 0 0,0-18 0,0 18 0,-2-18 0,2 18 0,-4-28 0,4 28 0,-4-38 0,4 18 0,0-6 0,0-2 0,0 0 0,0-2 0,2-3 0,0 1 0,0 2 0,-2-2 0,2 6 0,-2 4 0,2 4 0,-2 18 0,0-22 0,0 22 0,0 0 0,0 0 0,0 0 0,0 0 0,0 0-5,0 0-27,0 0-8,-10-20-2,10 20 1,-6-18-1</inkml:trace>
      </inkml:traceGroup>
      <inkml:traceGroup>
        <inkml:annotationXML>
          <emma:emma xmlns:emma="http://www.w3.org/2003/04/emma" version="1.0">
            <emma:interpretation id="{3530AF87-E3E1-417D-A2AC-3169B555DE3D}" emma:medium="tactile" emma:mode="ink">
              <msink:context xmlns:msink="http://schemas.microsoft.com/ink/2010/main" type="line" rotatedBoundingBox="6489,10778 9427,10514 9509,11423 6571,11688"/>
            </emma:interpretation>
          </emma:emma>
        </inkml:annotationXML>
        <inkml:traceGroup>
          <inkml:annotationXML>
            <emma:emma xmlns:emma="http://www.w3.org/2003/04/emma" version="1.0">
              <emma:interpretation id="{0F264BFA-01E7-42E4-BADC-CDDD9B47CB43}" emma:medium="tactile" emma:mode="ink">
                <msink:context xmlns:msink="http://schemas.microsoft.com/ink/2010/main" type="inkWord" rotatedBoundingBox="6478,10921 9422,10513 9541,11373 6597,11781"/>
              </emma:interpretation>
              <emma:one-of disjunction-type="recognition" id="oneOf17">
                <emma:interpretation id="interp81" emma:lang="en-US" emma:confidence="0">
                  <emma:literal>air</emma:literal>
                </emma:interpretation>
                <emma:interpretation id="interp82" emma:lang="en-US" emma:confidence="0">
                  <emma:literal>Air</emma:literal>
                </emma:interpretation>
                <emma:interpretation id="interp83" emma:lang="en-US" emma:confidence="0">
                  <emma:literal>Attn</emma:literal>
                </emma:interpretation>
                <emma:interpretation id="interp84" emma:lang="en-US" emma:confidence="0">
                  <emma:literal>tin</emma:literal>
                </emma:interpretation>
                <emma:interpretation id="interp85" emma:lang="en-US" emma:confidence="0">
                  <emma:literal>twin</emma:literal>
                </emma:interpretation>
              </emma:one-of>
            </emma:emma>
          </inkml:annotationXML>
          <inkml:trace contextRef="#ctx0" brushRef="#br0" timeOffset="223652.7922">4420-2895 64,'0'0'38,"-10"-24"1,10 24 1,0 0-13,0 0-11,0 0-5,0 0-4,4 18-2,-4-18-2,-2 26-1,2-26-1,2 34-1,-2-34-2,0 30-3,18-30-10,-18 0-25,0 0-1,0 0 1,26-20-2</inkml:trace>
          <inkml:trace contextRef="#ctx0" brushRef="#br0" timeOffset="223843.8032">4603-3006 108,'0'0'39,"0"0"1,27 14 0,-27 10-30,0-24-6,18 21-2,-18-21-4,18 24-7,-16 0-30,-2-24-1,4 20 1,-4-20-1</inkml:trace>
          <inkml:trace contextRef="#ctx0" brushRef="#br1" timeOffset="260883.9217">5281-2608 37,'0'0'31,"0"0"1,0 0 1,0 0-9,0 0-10,0 0-4,0 0-3,0 0 0,0 0-2,0 0 0,0 0 0,0 0-1,0 0 0,0 0 0,0 0 0,0 0-1,0 0 0,6-20-1,-6 20 0,0 0 0,0 0-1,0 0 1,0 0-1,-14-22 0,14 22 0,0 0 0,0 0 0,-18-24-1,18 24 1,-8-19-1,8 19 1,-9-24-1,9 24 1,-8-24-1,8 24 0,-12-24 1,12 24-1,-16-20 0,16 20 1,-20-22-1,20 22 0,-24-24 0,24 24 0,-26-32 0,12 12 0,1 0 1,-3-2-1,0 4 0,0-2 0,16 20 0,-34-29 0,34 29 0,-33-18 1,15 10-1,-2 0 0,0 0 0,-2 0 0,2-4 0,-3 0 0,1-2 2,2 0-2,-2-2 0,2 2 0,0 0 0,20 14 0,-37-24 0,37 24 0,-36-18 0,16 12 0,-4 2 0,-1 0 0,-3 0 0,-2 0 0,0 0 0,-4 0 0,-3 0 0,-1 0 0,0 0 0,-3 2 0,1 2 0,-2 2 0,1 0 0,-3 6 0,2 0 0,-3 4 0,-1 2 0,3 4 0,-3 0 0,-4 4 0,3 2 0,-1 6 0,0-6 0,5 6 0,-1-2 0,1-1 0,3-1 0,-2 0 0,4-2 0,1-4 0,3 2 0,-2-6 0,7 0 0,3-2 0,-2 0 0,10-2 0,0 0 0,18-12 0,-18 20 0,18-20 0,0 0 0,-9 24 0,9-24 0,0 0 0,0 0 0,-4 18 0,4-18 0,0 0 0,0 0 0,0 0 0,0 0 0,0 0 0,0 0 0,0 0 0,0 0 0,0 0 0,0 0 0,0 0 0,0 0 0,0 0 0,0 0 0,0 0 0,0 0 0,0 0 0,0 0 0,0 0 0,0 0 0,0 0 0,0 0 0,0 0 0,0 0 0,0 0 0,2-18 0,-2 18 0,9-18 0,-9 18 0,22-34 0,-6 12 0,4-8 0,4-6 0,4-2 0,-3-2 0,3-3 0,0 3 0,-4 2 0,-2 4 0,-7 10 0,1 4 0,-16 20 0,16-20 0,-16 20 0,0 0 0,0 0 0,0 0 0,18 8 0,-18-8 0,0 0 0,0 0 0,0 0 0,0 0-3,4 24-14,-4-24-23,0 0-2,0 0 1,0 0-1</inkml:trace>
          <inkml:trace contextRef="#ctx0" brushRef="#br1" timeOffset="264076.1043">5442-2723 51,'0'0'32,"0"0"2,0 0-6,22-2-8,-22 2-5,0 0-5,0 0-3,0 0-1,0 0-2,0 0 1,0 0-2,0 0 0,0 0 0,0 0-1,0 0 0,14-20-1,-14 20 0,4-20 0,-4 20 0,7-26-1,-7 26 1,10-30 0,-10 30-1,10-38 1,-2 18-1,0-2 1,0 2-1,0-2 0,2 2 0,0-3 0,2 1 0,4 2 1,-2-2-1,1-2 1,1 2 0,0-2-1,2 0 1,0 2 0,0 2 0,0 2-1,-18 18 1,31-30 0,-31 30-1,32-21 0,-32 21 1,32-18-1,-14 10 0,-18 8 1,35-14-1,-15 6 0,0-2 0,0 2 1,2 0-1,-2 2 0,-3 0 0,7 2-1,-6 6 2,4 0-2,-2 6 1,-2 2-1,-18-10 1,33 26-1,-33-26 1,22 28 0,-22-28 0,18 18 0,-18-18 0,0 0 0,0 0 1,0 0-1,0 0 0,0 0 0,0 0 0,0 0 0,0 0 1,0 0-1,0 0 0,0 0 0,0 0 0,0 0 1,0 0-1,0 0 0,0 0 0,0 0 1,0 0-1,0 0 0,-6-18 0,6 18 0,0 0 0,0 0 0,-6-22-1,6 22 2,0 0-2,-2-22 1,2 22 0,2-20 0,-2 20 0,0-26 0,0 26 0,0-34 0,0 14 0,-2-4 1,-6 2-1,6-2 0,0 2 0,0 0 0,0 5 0,2 17 0,-4-30 0,4 30 0,2-20 0,-2 20 1,0 0-1,0 0 0,0 0 0,0 0 0,0 0 1,0 0-1,-18-6 0,18 6 0,0 0 1,0 0-1,0 0 0,0 0 0,0 0 0,0 18 0,0-18 0,0 0 0,0 0 0,0 0 0,0 0-1,0 0-2,0 0-4,-10 18-27,10-18-8,0 0 2,8-26-3</inkml:trace>
          <inkml:trace contextRef="#ctx0" brushRef="#br0" timeOffset="184718.5653">4698-3355 112,'0'0'40,"0"0"1,0 0-1,6 38-30,-6-38-4,10 20-2,-10-20-2,14 22-2,-14-22 0,0 0 0,29 10 0,-29-10 0,18-12 0,0-4-9,-18 16-21,12-24-10,-12 24-2,18-36 2,-18 36-2</inkml:trace>
          <inkml:trace contextRef="#ctx0" brushRef="#br0" timeOffset="184991.5809">4988-3433 100,'17'20'40,"-17"-20"2,0 0-1,-2 26-22,2-26-13,0 0-2,18 10-1,-18-10-3,0 0 0,18 10 0,-18-10-5,0 0-36,0 0 0,0 0-1,4-20 1</inkml:trace>
        </inkml:traceGroup>
      </inkml:traceGroup>
    </inkml:traceGroup>
    <inkml:traceGroup>
      <inkml:annotationXML>
        <emma:emma xmlns:emma="http://www.w3.org/2003/04/emma" version="1.0">
          <emma:interpretation id="{AE9A4113-FEB0-4267-A7E8-5420288350A1}" emma:medium="tactile" emma:mode="ink">
            <msink:context xmlns:msink="http://schemas.microsoft.com/ink/2010/main" type="paragraph" rotatedBoundingBox="3602,10944 19902,10776 19922,12688 3621,12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12F48C-7E46-4E27-8473-3280801F28F9}" emma:medium="tactile" emma:mode="ink">
              <msink:context xmlns:msink="http://schemas.microsoft.com/ink/2010/main" type="inkBullet" rotatedBoundingBox="3607,11437 4557,11427 4566,12244 3615,12253"/>
            </emma:interpretation>
            <emma:one-of disjunction-type="recognition" id="oneOf18">
              <emma:interpretation id="interp86" emma:lang="en-US" emma:confidence="0">
                <emma:literal>R.</emma:literal>
              </emma:interpretation>
              <emma:interpretation id="interp87" emma:lang="en-US" emma:confidence="0">
                <emma:literal>Rd.</emma:literal>
              </emma:interpretation>
              <emma:interpretation id="interp88" emma:lang="en-US" emma:confidence="0">
                <emma:literal>Re.</emma:literal>
              </emma:interpretation>
              <emma:interpretation id="interp89" emma:lang="en-US" emma:confidence="0">
                <emma:literal>RI.</emma:literal>
              </emma:interpretation>
              <emma:interpretation id="interp90" emma:lang="en-US" emma:confidence="0">
                <emma:literal>YR</emma:literal>
              </emma:interpretation>
            </emma:one-of>
          </emma:emma>
        </inkml:annotationXML>
        <inkml:trace contextRef="#ctx0" brushRef="#br0" timeOffset="207920.8923">325-2299 59,'0'0'33,"-6"-26"-2,14 0-4,-8 26-5,-2-40-5,2 40-4,-2-29-3,2 29-3,2-26-1,-2 26-1,0 0-1,0 0-1,0 0 0,8 18-1,-2 8-1,0 13 1,2 7-1,-2 10 1,4 6-1,-4 0 0,4-3-1,-4-1 1,2-8-1,-4-14 1,2-8-1,-2-8 0,-4-20 0,0 0 0,0 0-1,0 0 1,-8-24-1,2-2 0,-4-6-1,2-8 1,-4-8 0,2-6-1,-2 3 1,6-7 0,-4-2-1,4 0 2,6 4-1,2 3 1,-2 5-1,6 6 1,6 2 1,4 6-1,6 6 1,6 8-1,1 6 1,5 8 0,6 6 0,-2 8 0,-5 6 1,-3 8-2,-6 4 0,-6 6 1,-6 0-1,-6 4 1,-5-2-1,-4-2 0,-5-2 0,-4-5 0,-2-3 0,-4 0 1,-2-2-1,-4 0 0,0-2 0,-1 4 0,1-2 0,0 2-1,6-2 1,0 0 0,8-2 0,10-18 0,-7 30 0,7-30 0,13 21 0,9-11 0,2 0 1,8 0-1,3 0 1,7 2-1,2 2 1,-1 0 0,-1 0-1,-2 2 0,-5 2 1,-5-2-1,-4 0 0,-6 0 1,-20-16-1,26 28 0,-26-28 0,12 22-1,-12-22 0,0 0-3,-10 20-3,10-20-16,0 0-18,-6-32 1,6 32-1,-18-38 1</inkml:trace>
        <inkml:trace contextRef="#ctx0" brushRef="#br0" timeOffset="208266.9122">1178-2337 99,'0'0'40,"0"0"1,0 0 0,0 0-23,0 0-11,14 20-2,-12 2-1,-2-22-4,12 40 0,-4-18 0,-4 0 0,4-2 0,-8-20 0,10 22 0,14-38-21,-24 16-20,8-34-2,-12 10 2,10-24-3</inkml:trace>
      </inkml:traceGroup>
      <inkml:traceGroup>
        <inkml:annotationXML>
          <emma:emma xmlns:emma="http://www.w3.org/2003/04/emma" version="1.0">
            <emma:interpretation id="{BDAA9443-C4BA-4090-8530-FBCFA65DAAD2}" emma:medium="tactile" emma:mode="ink">
              <msink:context xmlns:msink="http://schemas.microsoft.com/ink/2010/main" type="line" rotatedBoundingBox="5577,10923 19902,10776 19922,12688 5596,12836"/>
            </emma:interpretation>
          </emma:emma>
        </inkml:annotationXML>
        <inkml:traceGroup>
          <inkml:annotationXML>
            <emma:emma xmlns:emma="http://www.w3.org/2003/04/emma" version="1.0">
              <emma:interpretation id="{8145E431-B964-4503-A8D7-1A6067CFA8C2}" emma:medium="tactile" emma:mode="ink">
                <msink:context xmlns:msink="http://schemas.microsoft.com/ink/2010/main" type="inkWord" rotatedBoundingBox="5594,11573 8803,11649 8783,12530 5573,12454"/>
              </emma:interpretation>
              <emma:one-of disjunction-type="recognition" id="oneOf19">
                <emma:interpretation id="interp91" emma:lang="en-US" emma:confidence="0">
                  <emma:literal>tic!"</emma:literal>
                </emma:interpretation>
                <emma:interpretation id="interp92" emma:lang="en-US" emma:confidence="0">
                  <emma:literal>tic!!"</emma:literal>
                </emma:interpretation>
                <emma:interpretation id="interp93" emma:lang="en-US" emma:confidence="0">
                  <emma:literal>tic!</emma:literal>
                </emma:interpretation>
                <emma:interpretation id="interp94" emma:lang="en-US" emma:confidence="0">
                  <emma:literal>tic?!"</emma:literal>
                </emma:interpretation>
                <emma:interpretation id="interp95" emma:lang="en-US" emma:confidence="0">
                  <emma:literal>tic!""</emma:literal>
                </emma:interpretation>
              </emma:one-of>
            </emma:emma>
          </inkml:annotationXML>
          <inkml:trace contextRef="#ctx0" brushRef="#br0" timeOffset="214856.2891">4410-2399 29,'0'0'32,"0"0"2,0 0 0,0 0-7,0 0-2,-8 42-6,8-42-4,14 56-5,-2-30-2,-8 16-2,8-8-1,-4 2-2,2-6-1,-4-7-1,2-5 0,-8-18 0,12 18-1,-12-18 1,0 0-1,6-24 0,-6 5-1,-2-7 1,-2-6-1,0-2 0,-4-2 0,-4 0 1,0 2-1,-2-2 0,-4 8 0,0 3 0,-2 7 0,-1 6 1,-1 4-1,-2 8 1,0 6 0,2 6 0,3 6 0,-1 9 0,2 9 0,2 10 1,6 6 0,0 8 0,6 4 0,2 5 0,8-1 0,4-4 0,8-6 0,6-11 0,5-11 0,9-14-1,4-14 0,3-12-1,-1-8-1,6-16-3,-13 4-2,17-23-17,-26 17-16,3-12 0,-15 12 0,2-8 0</inkml:trace>
          <inkml:trace contextRef="#ctx0" brushRef="#br0" timeOffset="215149.3059">4694-2486 89,'0'0'38,"0"0"-1,0 0 3,-8 52-24,8-52-8,10 57-1,0-21-2,-4 14-1,10-2-1,-4 8-1,5-4 0,-5 1-1,6-7 0,0-6-2,-2-4 0,4-14-3,-26 2-10,6-24-26,18 6-1,-6-24 1,-12 18-2</inkml:trace>
          <inkml:trace contextRef="#ctx0" brushRef="#br0" timeOffset="224346.8319">3819-2444 100,'0'0'39,"0"0"1,12 30-1,-12-30-25,18 23-9,-18-23-3,18 26-4,-20-6-4,19-20-21,-17 18-13,0-18 2,4 22-1,-4-22-1</inkml:trace>
          <inkml:trace contextRef="#ctx0" brushRef="#br0" timeOffset="224532.8426">3894-2161 108,'0'0'41,"0"0"0,22 16-1,-22-16-26,0 0-11,0 0-5,10 26-10,-10-26-28,0 0 0,24 0-1,-24 0 0</inkml:trace>
          <inkml:trace contextRef="#ctx0" brushRef="#br0" timeOffset="225050.8722">4511-1689 82,'0'0'40,"0"0"0,8-18 1,-8 18-15,0 0-15,0 0-5,0 0-2,0 0-2,22 0-1,-22 0 1,0 0-4,20 18 0,-20-18-2,16 22-5,-20 8-31,4-30-1,10 30 0,-10-30 0</inkml:trace>
          <inkml:trace contextRef="#ctx0" brushRef="#br0" timeOffset="225249.8833">4805-1769 93,'0'0'38,"24"8"3,-24-8-3,20 16-12,-20-16-23,8 22-6,-8-22-8,0 0-28,23 4 0,-23-4-1,0 0 1</inkml:trace>
          <inkml:trace contextRef="#ctx0" brushRef="#br0" timeOffset="212414.1494">2422-2165 33,'-16'-34'26,"9"16"4,-3-6-2,20-10-6,-10 34-3,-4-42-1,4 42-2,-2-28-1,2 28-2,0 0-3,0 0-2,0 0-2,-2 38-2,8-8-1,-2 10 1,1 2-4,1 8 0,0-5 0,2-3 0,-2-4 0,0-12 0,-4-4 0,-2-22-4,6 22-3,-6-22-6,0 0-27,4-22-1,-4 22 2,-16-40-2</inkml:trace>
          <inkml:trace contextRef="#ctx0" brushRef="#br0" timeOffset="212616.161">2295-2231 93,'0'0'39,"0"0"1,0 0-1,26 12-22,-14 6-9,12-14-3,2 6-1,3-4-1,7-4-1,0-2-4,9-14-2,-19 14-29,16-24-6,-12 4-1,5-10-1</inkml:trace>
          <inkml:trace contextRef="#ctx0" brushRef="#br0" timeOffset="219502.5549">5343-2349 41,'-22'-12'30,"22"12"3,0 0-7,-22-12-3,34-10-3,-12 22-5,0 0-2,0 0-2,-8-25-2,8 25-1,0 0-2,0 0-1,0 0-1,0 0-2,20 12-1,-20-12 0,16 17 0,-16-17-2,14 22 0,-14-22-2,0 0-3,27 12-5,-27 10-28,0-22-3,0 0 3,0 0-2</inkml:trace>
          <inkml:trace contextRef="#ctx0" brushRef="#br0" timeOffset="219773.5704">5382-2147 97,'16'18'39,"-16"-18"1,0 0-1,24 6-26,-22 13-6,-2-19-2,18 24-3,-18-24-1,16 24-1,-16-24-3,22 6-7,-22-6-29,0 0-1,0 0 0,23-40-1</inkml:trace>
        </inkml:traceGroup>
        <inkml:traceGroup>
          <inkml:annotationXML>
            <emma:emma xmlns:emma="http://www.w3.org/2003/04/emma" version="1.0">
              <emma:interpretation id="{DC85BA17-8BF3-4510-9A5D-CF36E8C29304}" emma:medium="tactile" emma:mode="ink">
                <msink:context xmlns:msink="http://schemas.microsoft.com/ink/2010/main" type="inkWord" rotatedBoundingBox="10205,10991 10399,12442 9201,12602 9007,11152"/>
              </emma:interpretation>
              <emma:one-of disjunction-type="recognition" id="oneOf20">
                <emma:interpretation id="interp96" emma:lang="en-US" emma:confidence="0">
                  <emma:literal>Gia.</emma:literal>
                </emma:interpretation>
                <emma:interpretation id="interp97" emma:lang="en-US" emma:confidence="0">
                  <emma:literal>Gia!</emma:literal>
                </emma:interpretation>
                <emma:interpretation id="interp98" emma:lang="en-US" emma:confidence="0">
                  <emma:literal>Gia"</emma:literal>
                </emma:interpretation>
                <emma:interpretation id="interp99" emma:lang="en-US" emma:confidence="0">
                  <emma:literal>Gia".</emma:literal>
                </emma:interpretation>
                <emma:interpretation id="interp100" emma:lang="en-US" emma:confidence="0">
                  <emma:literal>Gia"'</emma:literal>
                </emma:interpretation>
              </emma:one-of>
            </emma:emma>
          </inkml:annotationXML>
          <inkml:trace contextRef="#ctx0" brushRef="#br0" timeOffset="220403.6064">6049-2381 101,'0'0'40,"-8"40"1,8-40 0,2 54-32,-2-54-3,24 28-3,-24-28-2,20 24 0,-20-24-1,17 0 0,-17 0-1,12-24 1,-10 6-2,0-4 2,-2-6-1,0-4 0,-2 2 0,0-1 0,-2 5 0,-6 4 1,5 0 0,5 22 0,-28-24 1,10 22-1,-2 6 2,-2 4-2,0 4 1,3 8 0,-5 6 0,2 4 0,4 5 0,-2 11 0,4 6 1,2 6-1,5 6 0,3-3 1,8 1-1,4-2 0,9-8 0,5-8 1,12-8-2,4-13 0,3-9 0,3-8-2,-4-6 0,3-6-1,-9-2-3,8-13-3,-40 21-26,42-30-8,-31 12 3,7-14-2</inkml:trace>
          <inkml:trace contextRef="#ctx0" brushRef="#br0" timeOffset="221224.6534">5993-2994 81,'0'0'40,"0"0"-2,0 0 3,0 0-17,0 0-15,14 18-4,-14-18-2,22 21-1,-22-21-2,30 24-1,-30-24-2,30 18-5,-26 2-21,13-28-13,-17 8 2,22-6-1,-22 6 1</inkml:trace>
          <inkml:trace contextRef="#ctx0" brushRef="#br0" timeOffset="222669.736">6146-1601 92,'-4'-24'39,"4"24"2,8-20-2,-8 20-26,0 0-6,0 0-2,22-18-2,-22 18-1,18 12-1,-18-12 0,16 22 0,-16-22-2,16 28-1,-16-28-5,13 22-22,-13-22-12,20-6 0,-4-12-1,-16 18 2</inkml:trace>
          <inkml:trace contextRef="#ctx0" brushRef="#br0" timeOffset="221426.6649">6341-3046 97,'19'-4'40,"-19"4"0,0 0 0,32-4-27,-32 4-10,12 18-2,-12-18-7,18 36-33,-18-36-1,6 20 0,-6-20 0</inkml:trace>
          <inkml:trace contextRef="#ctx0" brushRef="#br0" timeOffset="220710.624">6410-2528 85,'6'-20'38,"-6"20"1,0 0 1,-2 26-25,2-26-7,6 32-2,2-8-1,-6 18-1,6 3-1,-2 13 0,2 4-1,-2 6 0,7-2-1,-1-5 0,2-1 0,2-10-1,0-10 0,0-12-1,-4-6-2,6-14-2,-18-8-13,0 0-23,0 0-2,12-36 2,-20 12-2</inkml:trace>
          <inkml:trace contextRef="#ctx0" brushRef="#br0" timeOffset="222869.7474">6519-1675 107,'0'0'40,"26"18"0,-26-18-3,0 0-29,26 26-5,-26-26-3,22 8-5,-22 10-33,0-18-3,0 0 1,5-32-1</inkml:trace>
          <inkml:trace contextRef="#ctx0" brushRef="#br0" timeOffset="222140.7057">6967-2157 106,'0'0'40,"20"16"1,-20-16-1,0 0-33,22 10-3,-22-10-1,20 6-3,-20-6 0,18 2-6,-18-2-18,0 0-15,-10 21-3,10-21 2,0 0-2</inkml:trace>
          <inkml:trace contextRef="#ctx0" brushRef="#br0" timeOffset="221914.6928">6940-2468 77,'0'0'40,"0"0"0,8-22 0,-8 22-16,0 0-16,0 0-2,0 0-3,-4 20-2,4-20 0,0 0-1,8 28 0,-8-28-4,-2 20-3,2-20-29,0 0-5,0 0 1,8 23-1</inkml:trace>
        </inkml:traceGroup>
        <inkml:traceGroup>
          <inkml:annotationXML>
            <emma:emma xmlns:emma="http://www.w3.org/2003/04/emma" version="1.0">
              <emma:interpretation id="{1A3D025A-85C3-4701-9613-64B9281CA75C}" emma:medium="tactile" emma:mode="ink">
                <msink:context xmlns:msink="http://schemas.microsoft.com/ink/2010/main" type="inkWord" rotatedBoundingBox="11353,11723 12626,11710 12630,12139 11358,12152"/>
              </emma:interpretation>
              <emma:one-of disjunction-type="recognition" id="oneOf21">
                <emma:interpretation id="interp101" emma:lang="en-US" emma:confidence="1">
                  <emma:literal>h</emma:literal>
                </emma:interpretation>
                <emma:interpretation id="interp102" emma:lang="en-US" emma:confidence="0">
                  <emma:literal>u</emma:literal>
                </emma:interpretation>
                <emma:interpretation id="interp103" emma:lang="en-US" emma:confidence="0">
                  <emma:literal>x</emma:literal>
                </emma:interpretation>
                <emma:interpretation id="interp104" emma:lang="en-US" emma:confidence="0">
                  <emma:literal>e</emma:literal>
                </emma:interpretation>
                <emma:interpretation id="interp105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229018.0991">8194-2096 63,'-28'2'37,"-4"4"-1,32-6-2,-52 16-11,52-16-9,-17 0-5,17 0-2,0 0-1,21 0-2,-3 2-1,14-2 0,4 2-1,9 0 0,9 0-1,7 0 0,7 0 0,7-2-1,3-2 0,-3-2 1,0-2-1,-5-2-1,-5-8-1,-13 4-2,-1-11-2,-23 13-2,12-22-7,-40 32-18,20-20-8,-20 20 3,-6-18 0</inkml:trace>
          <inkml:trace contextRef="#ctx0" brushRef="#br0" timeOffset="229466.1247">8803-2359 81,'-28'-12'39,"28"12"-1,0 0 1,-8-22-21,8 22-9,0 0-1,0 0-3,28-7-1,-9 8-1,13-1 0,4 2-1,10 4 0,3 2-1,5-2 0,-1 6 1,3 0-2,-5 0 0,-3 2 0,-12 2 0,-4-2 0,-15 4 0,-5 4 0,-14 0 0,-10 6 0,-5 0 0,-5 4 0,-2-2 0,-4 3 0,0-5 0,5-2 0,1-6 0,4-4 0,18-16 0,-26 20 0,26-20-2,0 0-2,0 0-4,0 0-23,0 0-11,0 0 2,34-12-1,-16 10 1</inkml:trace>
        </inkml:traceGroup>
        <inkml:traceGroup>
          <inkml:annotationXML>
            <emma:emma xmlns:emma="http://www.w3.org/2003/04/emma" version="1.0">
              <emma:interpretation id="{2B881487-E29B-4961-AF40-8E6775CF16BF}" emma:medium="tactile" emma:mode="ink">
                <msink:context xmlns:msink="http://schemas.microsoft.com/ink/2010/main" type="inkWord" rotatedBoundingBox="15381,11041 16375,11031 16391,12648 15398,12658"/>
              </emma:interpretation>
              <emma:one-of disjunction-type="recognition" id="oneOf22">
                <emma:interpretation id="interp106" emma:lang="en-US" emma:confidence="0">
                  <emma:literal>RI-cities!!</emma:literal>
                </emma:interpretation>
                <emma:interpretation id="interp107" emma:lang="en-US" emma:confidence="0">
                  <emma:literal>RI-citied!!</emma:literal>
                </emma:interpretation>
                <emma:interpretation id="interp108" emma:lang="en-US" emma:confidence="0">
                  <emma:literal>RI-citing!!</emma:literal>
                </emma:interpretation>
                <emma:interpretation id="interp109" emma:lang="en-US" emma:confidence="0">
                  <emma:literal>RI-citing!"</emma:literal>
                </emma:interpretation>
                <emma:interpretation id="interp110" emma:lang="en-US" emma:confidence="0">
                  <emma:literal>RI-citing!</emma:literal>
                </emma:interpretation>
              </emma:one-of>
            </emma:emma>
          </inkml:annotationXML>
          <inkml:trace contextRef="#ctx0" brushRef="#br0" timeOffset="231458.2387">12278-2422 115,'0'0'40,"12"31"0,8-15-6,-20 18-27,6-10-3,-2 8 0,0-8-3,0 2 1,0-8-2,-4-18 1,0 0-1,0 0 0,0 0-1,10-20 0,-10 2 0,2-10-1,-6-2 0,2-10-1,-6 4 1,0-1-1,-4 7 1,0 2 0,-4 6 1,-3 8 1,-1 8 0,0 14 1,0 6 0,0 10 1,4 6 0,-2 14 0,5 3 0,-1 13 1,4 6-2,2 2 1,4-3 0,6 3-1,4-8 0,8-10-1,7-8 1,7-14-2,4-12 0,8-14-1,-1-2-4,17-20-10,-20 12-24,5-18-1,-13 10 0,6-14-1</inkml:trace>
          <inkml:trace contextRef="#ctx0" brushRef="#br0" timeOffset="232181.28">12106-3034 103,'22'-2'39,"-22"2"0,14 20 0,-13 6-31,-1-26-4,18 31-1,-18-31-2,18 32-3,-18-32-3,22 10-12,-22-10-22,0 0 0,18-14 0,-2-12 0</inkml:trace>
          <inkml:trace contextRef="#ctx0" brushRef="#br0" timeOffset="233404.35">12272-1512 95,'0'0'38,"0"0"2,0 0-1,28-18-24,-28 18-9,0 0-4,24 18 0,-24-18-3,20 18-2,-24 0-6,4-18-30,0 0-1,22 16 1,-22-16-1</inkml:trace>
          <inkml:trace contextRef="#ctx0" brushRef="#br0" timeOffset="232354.2899">12419-3078 113,'22'10'39,"-10"16"2,10-16-4,-6 20-30,2-14-7,3-2-3,-21 7-11,22-11-25,-22-10-2,18 8 2,-18-8-2</inkml:trace>
          <inkml:trace contextRef="#ctx0" brushRef="#br0" timeOffset="233578.3599">12637-1557 106,'0'0'40,"20"11"0,-20-11 0,20 6-34,-20-6-10,20 24-33,-20-24-3,0 0 1,20 2-2</inkml:trace>
          <inkml:trace contextRef="#ctx0" brushRef="#br0" timeOffset="231730.2542">12669-2448 99,'0'0'39,"0"0"1,-18-4 0,18 4-31,0 0-3,2 24-2,-2 7-1,4 11 0,-4 10-1,4 6 0,-2 6 0,2-2-1,2-1 0,2-5-1,0-14-2,-4-8-1,14-22-9,-18-12-28,0 0-2,0 0 1,16-38-2</inkml:trace>
          <inkml:trace contextRef="#ctx0" brushRef="#br0" timeOffset="232984.3259">13022-2131 85,'0'0'40,"6"39"0,-6-39 1,2 28-13,-2-28-23,22 14-3,-22-14-2,24 12-3,-24-12-6,0 0-30,0 0-1,18-6 0,-18 6-1</inkml:trace>
          <inkml:trace contextRef="#ctx0" brushRef="#br0" timeOffset="232782.3143">13044-2506 95,'-8'-22'39,"8"22"2,0 0-1,0 0-25,0 0-8,0 0-4,0 24 0,0-24-2,8 38-1,-4-18-1,-4 4-2,0-24-6,6 57-31,-6-57-1,0 32 1,0-32-1</inkml:trace>
          <inkml:trace contextRef="#ctx0" brushRef="#br0" timeOffset="236607.5332">13881-2187 96,'0'0'39,"0"0"2,20-12-2,-20 12-25,24-4-10,6 0-3,2 2-3,27-10-15,-23 14-22,15-16-1,-11 14 0,16-20-1</inkml:trace>
          <inkml:trace contextRef="#ctx0" brushRef="#br0" timeOffset="236426.5229">13989-2387 83,'0'0'39,"0"0"-1,0 0 2,31-8-23,-31 8-11,16 28-1,-8-2-2,4 0-1,-4 8 0,2 0-1,-4 2 0,0-2-2,0-8-2,-8 2-2,2-28-11,6 29-23,-6-29-1,0 0 0,-20 2 0</inkml:trace>
          <inkml:trace contextRef="#ctx0" brushRef="#br0" timeOffset="240042.7297">15014-2496 103,'10'18'38,"-14"10"3,24-16-7,-18 14-29,2-9-4,-4-17-5,8 30-4,-8-30-30,0 0-1,0 0 0,0 0-1</inkml:trace>
          <inkml:trace contextRef="#ctx0" brushRef="#br0" timeOffset="240244.7412">15123-2145 103,'0'33'40,"0"-33"1,14 44-1,-14-44-35,20 28-3,-20-28-4,30 18-22,-30-18-16,0 0 0,0 0 0,0 0-2</inkml:trace>
          <inkml:trace contextRef="#ctx0" brushRef="#br0" timeOffset="237334.5748">16050-2656 81,'0'0'41,"-26"38"-1,28-20 1,-18 20-22,18-12-13,-2 8-2,4-6-1,-2-4-2,2-6 0,-4-18 0,6 20 0,-6-20-1,0 0 0,2-30-1,-2 6 0,0-6 0,-2-6-1,0-8 0,-6 0 0,0 0 0,-8 9 0,-2 1 0,-5 12 1,-7 10 1,-2 8 0,-4 16 1,1 12 0,-5 14 1,6 11 0,-3 15 0,7 10 0,4 14 0,6 3 0,6 3-1,10-2 0,10-11 0,12-9 0,12-14 0,10-14-2,3-22 1,9-12-1,5-18-1,-5-6-2,5-18-4,-29 12-16,16-26-18,-20 12 2,3-14-1,-15 12 1</inkml:trace>
          <inkml:trace contextRef="#ctx0" brushRef="#br0" timeOffset="239320.6884">15812-1472 91,'0'0'39,"0"0"1,31 10 0,-31-10-28,12 20-9,-12-20-2,26 20-3,-6-18-3,-20-2-13,0 0-21,0 0 0,32-6-1,-32 6 0</inkml:trace>
          <inkml:trace contextRef="#ctx0" brushRef="#br0" timeOffset="238237.6264">15945-3333 98,'0'0'39,"12"38"1,-12-38-1,19 44-32,-9-25-4,4 1-4,-10 4-5,16-22-31,-18 18-4,-2-20 3,16 20-3</inkml:trace>
          <inkml:trace contextRef="#ctx0" brushRef="#br0" timeOffset="237641.5923">16238-2568 79,'6'-34'40,"-6"34"-1,-6-30 1,-14 36-23,20-6-9,0 0-4,6 26-1,-4 6 0,0 8 0,0 18-1,0 6 0,2 7 0,2 5-1,0-6 0,2 2-1,0-15 0,-2-5-2,8-22-1,-14-2-5,20-36-30,-20 8-4,6-18 0,-12-2 0</inkml:trace>
          <inkml:trace contextRef="#ctx0" brushRef="#br0" timeOffset="238679.6517">16548-2604 94,'0'0'40,"0"0"2,6-32-3,-6 32-29,0 0-6,0 0-1,10 18-2,-10-18 0,6 32-2,-2-14-1,-6 8-3,2-26-6,4 46-29,-4-46-1,-6 40 1,6-40-1</inkml:trace>
          <inkml:trace contextRef="#ctx0" brushRef="#br0" timeOffset="239487.6979">16179-1506 104,'10'28'40,"-10"-28"0,10 22-3,-10-22-40,0 0-34,0 0-3,19 4 1,-19-4-1</inkml:trace>
          <inkml:trace contextRef="#ctx0" brushRef="#br0" timeOffset="238860.6621">16552-2247 99,'0'0'40,"12"44"2,6-34-2,-15 14-32,-3-24-4,20 18-4,-20-18-1,18 10-5,-28 8-27,10-18-8,0 0 1,0 0-2</inkml:trace>
          <inkml:trace contextRef="#ctx0" brushRef="#br0" timeOffset="230462.1817">10495-2203 95,'0'0'38,"-10"36"2,10-36-2,0 46-23,8-25-8,-4 19-2,8-4-1,-2 6-2,2 0 0,-3-2 0,3-6-1,-8-4-1,4-7 1,-8-23-1,6 24-1,-6-24 0,0 0 0,-12-26-1,2 5-1,4-11-1,-7-2 0,7-14 0,-4-2 1,6-12 0,0 3 0,6-7 2,6 2 0,2-2 1,7 2 2,3 9-1,6 3 2,0 12-1,6 2 1,-1 16 0,5 2-1,-4 14 1,0 4-2,-3 10 1,-3 6-1,-6 6 0,-4 2-1,-8 6 1,-6 0-1,-6 2 0,-6 0 1,-8 4-1,-2-3 0,-6-1 1,1-2-1,-3-2 0,-2-4 0,-2 4 0,3-4 0,-3-2 0,4 0 0,6 0 0,-2 0 0,11 0 0,-1-3 0,8 1 0,6-18 0,16 32 1,5-16-1,9 0 0,10 0 1,3 2 0,9 2-1,2 0 1,-1 0 0,-3 0-1,-5-2 1,-5-2-1,-8 0 0,-8-4 1,-5-4-1,-19-8-1,20 13 0,-20-13-1,0 0-3,0 0-5,0 22-29,0-22-2,0 0 1,-2-30 0</inkml:trace>
          <inkml:trace contextRef="#ctx0" brushRef="#br0" timeOffset="238057.6161">15568-3234 79,'26'0'39,"-26"0"0,17 18 0,-31 0-21,14-18-13,22 26-1,-22-26-4,26 24-4,-26-24-6,18 14-28,-18-14-1,22-8 1,-22 8-2</inkml:trace>
          <inkml:trace contextRef="#ctx0" brushRef="#br0" timeOffset="230732.1972">11425-2141 117,'0'0'40,"12"25"1,10-30-1,-4 9-34,8-10-3,5 2-2,3-2-1,6-6-4,-8 8-5,13-22-31,-13 16-1,12-18 1,-15 10-2</inkml:trace>
        </inkml:traceGroup>
      </inkml:traceGroup>
    </inkml:traceGroup>
    <inkml:traceGroup>
      <inkml:annotationXML>
        <emma:emma xmlns:emma="http://www.w3.org/2003/04/emma" version="1.0">
          <emma:interpretation id="{E0C17510-230F-4F98-8339-83E6DDB19B0D}" emma:medium="tactile" emma:mode="ink">
            <msink:context xmlns:msink="http://schemas.microsoft.com/ink/2010/main" type="paragraph" rotatedBoundingBox="3288,13369 14407,13317 14417,15299 3297,15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32CD6-FE50-4C8C-984E-6FB77BE0E66B}" emma:medium="tactile" emma:mode="ink">
              <msink:context xmlns:msink="http://schemas.microsoft.com/ink/2010/main" type="line" rotatedBoundingBox="3288,13369 14407,13317 14417,15299 3297,15351"/>
            </emma:interpretation>
          </emma:emma>
        </inkml:annotationXML>
        <inkml:traceGroup>
          <inkml:annotationXML>
            <emma:emma xmlns:emma="http://www.w3.org/2003/04/emma" version="1.0">
              <emma:interpretation id="{6495CD1A-63E1-434B-B8C1-77601F186D9A}" emma:medium="tactile" emma:mode="ink">
                <msink:context xmlns:msink="http://schemas.microsoft.com/ink/2010/main" type="inkWord" rotatedBoundingBox="7789,13551 8785,13546 8791,14923 7796,14928">
                  <msink:destinationLink direction="with" ref="{D9E5522B-B678-475D-A997-C37E07F450EF}"/>
                </msink:context>
              </emma:interpretation>
              <emma:one-of disjunction-type="recognition" id="oneOf23">
                <emma:interpretation id="interp111" emma:lang="en-US" emma:confidence="0">
                  <emma:literal>sciatic!</emma:literal>
                </emma:interpretation>
                <emma:interpretation id="interp112" emma:lang="en-US" emma:confidence="0">
                  <emma:literal>sciatic!!</emma:literal>
                </emma:interpretation>
                <emma:interpretation id="interp113" emma:lang="en-US" emma:confidence="0">
                  <emma:literal>sciatic!'</emma:literal>
                </emma:interpretation>
                <emma:interpretation id="interp114" emma:lang="en-US" emma:confidence="0">
                  <emma:literal>"sciatic!</emma:literal>
                </emma:interpretation>
                <emma:interpretation id="interp115" emma:lang="en-US" emma:confidence="0">
                  <emma:literal>sciatic!!'</emma:literal>
                </emma:interpretation>
              </emma:one-of>
            </emma:emma>
          </inkml:annotationXML>
          <inkml:trace contextRef="#ctx0" brushRef="#br2" timeOffset="284494.2722">4652-208 108,'0'0'40,"0"0"1,10 20-1,-12 10-30,10-12-5,-4 9-1,2-3-2,0 2-1,0-8 0,-6-18 0,14 24-1,-14-24 0,0 0 0,16-20 0,-12 2-1,-2-6 0,0-4-1,-2-5 1,-4 1-1,0 2 1,-6 2 0,0 4 0,-4 6 0,14 18 1,-30-18-1,30 18 1,-34 12 1,17 4-1,-1 6 1,0 12 0,2 8 0,-2 13 0,4 7 0,2 8 1,6 2-1,4 1 0,8-5 0,6-6 0,8-12-1,6-10 0,6-14 0,1-14-1,3-6-1,8-18-5,-22 6-5,13-28-28,-11 10-1,4-14 1,-14 10-1</inkml:trace>
          <inkml:trace contextRef="#ctx0" brushRef="#br2" timeOffset="285254.3156">4531-545 76,'0'0'38,"2"-20"0,-2 20 1,22 2-14,-22-2-15,0 0-3,16 22-2,-16-22-2,22 14-2,-22-14-1,22 12-4,-22-12-3,23 2-18,-23-2-15,18 0 1,-18 0 0,22-6 0</inkml:trace>
          <inkml:trace contextRef="#ctx0" brushRef="#br2" timeOffset="285421.3252">4861-553 116,'17'8'39,"-17"-8"1,28 10-6,-28-10-27,18 16-4,-18-16-2,14 18-6,-14-18-29,18-2-6,-18 2 1,0 0-1</inkml:trace>
          <inkml:trace contextRef="#ctx0" brushRef="#br2" timeOffset="286417.3822">4872 736 93,'0'0'39,"0"0"2,18 2-3,10-4-12,-28 2-22,20 14-2,-20-14-2,18 20-2,-18-20-4,8 30-13,-8-30-21,0 0 1,22 10-1,-22-10 0</inkml:trace>
          <inkml:trace contextRef="#ctx0" brushRef="#br2" timeOffset="284755.2871">4930-129 100,'0'0'40,"0"0"0,0 0 0,24 4-30,-24 22-4,8 0-1,-4 18-1,2-2-1,-2 14-1,2-2 0,0 3-1,-3-5 1,3-4-4,-6-8 0,8-18-4,-16 12-29,8-34-7,0 0 2,-2-32-1</inkml:trace>
          <inkml:trace contextRef="#ctx0" brushRef="#br2" timeOffset="286592.3922">5299 707 115,'0'0'40,"20"15"0,-20-15-1,0 0-38,20 8-14,-20-8-26,0 0-1,0 0 1,0 0-2</inkml:trace>
          <inkml:trace contextRef="#ctx0" brushRef="#br2" timeOffset="285837.349">5444-150 103,'0'0'40,"-10"17"0,10-17 0,2 24-29,-2-24-6,0 0-2,12 28-2,-12-28-3,0 26-3,20-24-10,-20-2-24,0 18-2,0-18 1,0 0 0</inkml:trace>
          <inkml:trace contextRef="#ctx0" brushRef="#br2" timeOffset="286024.3596">5444 154 112,'4'32'40,"-4"-32"2,10 30-1,-10-30-31,24 20-7,-24-20-2,15 20-4,-15-20-6,0 0-30,-10 20-3,10-20 2,0 0-2</inkml:trace>
          <inkml:trace contextRef="#ctx0" brushRef="#br2" timeOffset="274881.7224">669-38 87,'0'0'36,"0"0"-1,0 0 3,9 32-29,-9-32-3,6 42-1,2-22-1,-6 8-1,4-6 0,-4 0-1,-2-22 0,8 29-1,-8-29 0,0 0-1,0 0 1,0 0-1,0 0 0,14-35 0,-12 11 0,-2-6-1,-4-2 1,0-2-1,-2 2 0,-4 2 1,-2 4-1,-3 4 1,-5 6-1,0 6 1,-2 7 0,0 4 0,-4 7 0,1 8 1,1 6-1,-2 12 1,2 6 0,0 8 0,7 6 0,-3 7 0,12 3 1,0 4 0,12-4-1,6-2 0,8-11 0,9-5 0,5-12 0,10-10 0,-1-14-1,7-10-1,-4-10 0,1-12-1,-9 0-2,2-14-2,-24 12-5,11-25-27,-17 23-3,4-10 3,-12 14-2</inkml:trace>
          <inkml:trace contextRef="#ctx0" brushRef="#br2" timeOffset="275213.7414">946-117 85,'0'0'37,"0"0"-1,6-18 2,-6 18-27,0 0-3,4 24-2,-4-24-1,14 40-1,-2-12 0,-2 14-1,4 2 0,-2 6-1,0-2 0,0 5 0,-1-5-2,3-4 0,-6-4 0,0-10-1,-2-4-2,-6-26-1,6 38-5,-6-38-23,0 0-8,0 0 0,0 0 0</inkml:trace>
          <inkml:trace contextRef="#ctx0" brushRef="#br2" timeOffset="280001.0152">1522 99 70,'0'0'36,"0"0"0,0 0 1,-4 26-18,4-26-11,0 0-2,18 10 0,-18-10-2,0 0 0,9 19-1,-9-19-1,0 0 0,0 0 0,18 12-1,-18-12 0,0 0 0,0 0 0,0 0 0,0 0-1,0 0 1,0 0-1,0 0 1,0 0-1,14 18 0,-14-18 1,0 0-1,0 0 0,0 0 0,0 0 0,0 0 1,0 0-1,0 0 0,0 0 0,0 0 0,0 0 0,0 0 0,0 0 0,0 0 0,0 0 0,0 0 0,0 0 0,0 0 0,0 0-1,0 0-1,-18-2-4,32-16-21,-14 18-13,0 0 1,-8-17-1,12-5-1</inkml:trace>
          <inkml:trace contextRef="#ctx0" brushRef="#br2" timeOffset="280724.0565">565-550 92,'18'-4'38,"-18"4"0,0 0 2,0 0-26,24 2-7,-24-2-2,0 0-2,24 12-2,-24-12 0,0 0-1,18 16-1,-18-16-1,0 0-4,27 16-4,-25 8-28,-2-24-2,0 0 1,28 8 0</inkml:trace>
          <inkml:trace contextRef="#ctx0" brushRef="#br2" timeOffset="280989.0716">952-560 81,'0'0'38,"22"8"1,-22-8-1,30 12-19,-30-12-11,20 20-2,-20-20-2,12 20-2,-12-20-1,8 20-1,-8-20-4,0 0-4,0 0-29,0 0-3,0 0 2,-28 16-2</inkml:trace>
          <inkml:trace contextRef="#ctx0" brushRef="#br2" timeOffset="281491.1004">0 0 100,'0'0'39,"0"0"1,0 0-2,0 0-27,0 0-5,0 0-3,16 20 0,-16-20-2,16 18 0,-16-18-1,10 24-1,-10-24-2,2 32-3,15-30-17,-24 22-15,7-24-3,-12 27 2,12-27-1</inkml:trace>
          <inkml:trace contextRef="#ctx0" brushRef="#br2" timeOffset="281686.1116">18 295 112,'8'22'40,"-8"-22"-1,10 18 0,-10-18-33,0 0-4,18 18-1,-18-18-2,0 0-3,19 16-5,-23 2-29,4-18-2,0 0 1,0 0-1</inkml:trace>
          <inkml:trace contextRef="#ctx0" brushRef="#br2" timeOffset="282133.1371">744 826 94,'0'0'39,"0"0"1,0 0-1,-2 20-23,2-20-10,0 0-2,22 12-2,-22-12 0,20 14-2,-20-14-1,0 0-1,29 10-3,-29-10-8,0 0-26,0 0-1,24-14 0,-24 14-1</inkml:trace>
          <inkml:trace contextRef="#ctx0" brushRef="#br2" timeOffset="282307.1466">1105 780 117,'24'24'40,"-18"-2"1,-6-22-1,22 30-34,-22-30-7,25 12-9,-25-12-28,0 0-3,0 0 1,20-26-2</inkml:trace>
          <inkml:trace contextRef="#ctx0" brushRef="#br2" timeOffset="282937.1831">2674-83 99,'0'0'38,"0"0"1,10-22-1,-10 22-25,0 0-5,6 20-2,-6-20-2,16 36-1,-8-10 0,0 10-1,2 2 0,-2 2-2,-4 2-2,4-3 0,-10 1-4,18-18-6,-24 10-28,8-32-1,-10 22 2,10-22-3</inkml:trace>
          <inkml:trace contextRef="#ctx0" brushRef="#br2" timeOffset="283131.1942">2641 99 121,'-20'0'40,"20"0"1,0 0-2,22 2-33,-5 0-4,7-4 0,8 0-3,0 2-3,17-14-7,-15 14-28,16-18-2,-11 6 2,15-12-2</inkml:trace>
          <inkml:trace contextRef="#ctx0" brushRef="#br2" timeOffset="283823.2338">3849 45 115,'0'0'40,"-4"18"1,4-18-1,0 0-31,24 10-4,-24-10 0,0 0-5,21 20 0,-21-20 0,0 0 0,20 22 0,-20-22 0,0 0 0,20 0-4,-20 0-33,0 0-4,0 0-1,12-40 0</inkml:trace>
          <inkml:trace contextRef="#ctx0" brushRef="#br1" timeOffset="329754.8606">3990-272 57,'0'0'34,"0"0"-1,-6 20 2,6-20-12,0 0-10,0 0-5,0 0-1,0 0-1,0 0-1,-6-22 0,6 22-1,-12-20-1,12 20-1,-16-28 0,16 28 0,-20-30-1,6 12 0,0 0 0,-4-2 0,-1-1-1,-5-3 1,-4 4-1,-6-6 0,-3 4 2,-5 2-2,-6-2 1,-3 6-1,-5 2 1,-1 4-1,1 4 0,-1 2 0,1 4-1,2 4 2,5 2-2,3 4 2,9 4-1,-1 4 1,8 2-1,6 2 1,4 2-1,5 2 1,3-4 0,2 2-1,10-24 1,-10 33-1,10-33 0,-8 20 2,8-20-2,0 0 0,0 0 0,0 0 0,0 0 0,-18-8 0,18 8 0,-10-18 0,10 18 0,-8-23 0,8 23 0,-6-24 0,6 24 0,-2-26 0,2 26 0,2-26 0,-2 26 0,10-30 0,-2 12 0,6-2 0,2 0 0,2 0 0,6 0 0,3-2 0,1 2 0,4 0 0,0 3 0,1 3 0,-3 0 0,0 4 0,-6 4 0,-5 2 0,-19 4 0,28-4 0,-28 4-3,0 0-1,0 0-4,22-8-16,-22 8-17,0 0 1,0 0 0,0 0 0</inkml:trace>
          <inkml:trace contextRef="#ctx0" brushRef="#br1" timeOffset="330946.9291">1666-222 75,'-17'20'36,"17"-20"0,0 0 0,13-20-22,-13 20-6,0 0-3,0 0 0,24-30-1,-24 30-1,18-32-1,-18 32 0,28-36 0,-12 16-1,4 0 1,1 0-2,5 0 1,2 2 0,4 5-1,2-3 1,3 6 0,1 2-1,2 0 1,-1 4 0,5 2 0,-4 4-1,3 0 1,-7 4-1,2 2 1,-3 2 1,1 2-1,-4 6 1,-2 1-1,-1 3 1,-5 0-1,0 0 1,-6-2-1,-2 0 0,-16-20-1,21 26 2,-21-26-2,0 0 0,18 16 0,-18-16 0,0 0 0,0 0 0,0 0 0,0 0 0,0 0 0,14-22 0,-14 22 0,0 0 0,-2-30 0,2 30 0,-4-30 0,0 12 0,0-2 0,0-4 0,0 1 0,2-3 0,-2 2 0,2-2 0,-2 2 0,1 0 0,-1 0 0,0 4 0,-2 0 0,6 20 0,-8-28 0,8 28 0,-10-18 0,10 18 0,0 0-3,0 0-4,-20 4-23,20-4-10,0 0-2,0 0 1,0 0 0</inkml:trace>
          <inkml:trace contextRef="#ctx0" brushRef="#br1" timeOffset="333806.0926">3706 1211 53,'0'0'33,"0"0"1,0 0 0,0 0-11,0 0-9,0 0-2,0 0-3,0 0-1,0 0-1,0 0-2,0 0-1,0 0-1,-20-12-1,20 12-1,-20-22 0,20 22 0,-28-30 0,28 30 0,-33-34 0,7 16-1,-2-2 0,-6 2 0,1-2 0,-7 0 0,0-3-1,-3 5 1,-5-2-1,4 2 1,1 4 0,-1 8 0,3 4 0,-3 8 0,2 8 0,3 4 1,3 6-2,0 3 2,0 3-1,3 0 0,1-2-1,2 0 1,2-4 0,5-2 1,1-2-1,2-6 0,20-14 0,-26 20 0,26-20 0,0 0 1,0 0-1,-18 2 0,18-2 0,0 0 0,4-26 0,-4 26 0,6-28 0,-6 28 0,6-32 0,-6 32 0,10-32 1,-10 32-1,14-32 0,-8 14 0,6 0 0,0 0 0,6-5 0,-3-3 0,5 2 0,2-4 0,4 2 0,4-2 0,-1 2 0,5 0 0,-2 4 0,-2 6 0,-3 0 0,-1 6-1,-6 4 2,-2 2-2,-18 4 1,20-2 0,-20 2 0,0 0-2,0 0 0,0 0-4,-6 20-6,6-20-27,0 0-1,-22-6 1,4 8-1</inkml:trace>
        </inkml:traceGroup>
        <inkml:traceGroup>
          <inkml:annotationXML>
            <emma:emma xmlns:emma="http://www.w3.org/2003/04/emma" version="1.0">
              <emma:interpretation id="{B4E65E31-EF27-4357-B165-61E9F820A201}" emma:medium="tactile" emma:mode="ink">
                <msink:context xmlns:msink="http://schemas.microsoft.com/ink/2010/main" type="inkWord" rotatedBoundingBox="11108,13553 12956,13544 12963,14909 11114,14917"/>
              </emma:interpretation>
              <emma:one-of disjunction-type="recognition" id="oneOf24">
                <emma:interpretation id="interp116" emma:lang="en-US" emma:confidence="0">
                  <emma:literal>tic-Gil!</emma:literal>
                </emma:interpretation>
                <emma:interpretation id="interp117" emma:lang="en-US" emma:confidence="0">
                  <emma:literal>-ice-Gil!</emma:literal>
                </emma:interpretation>
                <emma:interpretation id="interp118" emma:lang="en-US" emma:confidence="0">
                  <emma:literal>=ici-c'!..:.</emma:literal>
                </emma:interpretation>
                <emma:interpretation id="interp119" emma:lang="en-US" emma:confidence="0">
                  <emma:literal>=ici-c"!..:.</emma:literal>
                </emma:interpretation>
                <emma:interpretation id="interp120" emma:lang="en-US" emma:confidence="0">
                  <emma:literal>Ziti-cl.....</emma:literal>
                </emma:interpretation>
              </emma:one-of>
            </emma:emma>
          </inkml:annotationXML>
          <inkml:trace contextRef="#ctx0" brushRef="#br2" timeOffset="295165.8825">7821 396 116,'29'10'40,"-29"-10"0,36 4-1,-36-4-35,34 4-3,-16-4-3,-18 0-4,23 2-27,-23-2-7,0 0 1,-11 23-2</inkml:trace>
          <inkml:trace contextRef="#ctx0" brushRef="#br2" timeOffset="294980.8716">7828 51 101,'0'0'38,"0"0"1,20-4-2,-20 22-29,0-18-8,0 0-6,0 44-27,0-44-6,-10 41 1,6-21-1</inkml:trace>
          <inkml:trace contextRef="#ctx0" brushRef="#br2" timeOffset="294439.8406">8239-539 103,'18'-18'39,"-18"18"1,0 0-1,10 26-29,-10-26-6,20 18-3,-20-18 0,22 24-2,-22-24-3,27 24-5,-21-4-30,-6-20 0,26 2-1,-6-12 1</inkml:trace>
          <inkml:trace contextRef="#ctx0" brushRef="#br2" timeOffset="290528.6173">8507-138 96,'4'19'39,"-10"15"0,14-6 1,-16 10-28,16-12-6,-6 8-3,6-8-2,-4-4 0,-4-22 0,6 26-1,-6-26 0,0 0 1,0 0-1,8-30 0,-8 10-1,0-8 1,0 0-1,-2-4 0,-4 2 0,0 0 0,-4 2 0,-2 4 1,-4 5-1,16 19 1,-36-22 0,17 22 0,-3 2 0,-2 10 0,0 6 1,0 11 0,1 7 0,1 10 1,4 6-1,0 12 1,8 3 0,6 1-1,8-2 0,10-6 0,10-10 0,6-9 0,7-11 0,9-14-1,-1-12 0,5-10-1,-4-8 0,-1-8-3,-13 3-3,14-25-18,-26 22-15,3-16-1,-15 10 2,4-12-2</inkml:trace>
          <inkml:trace contextRef="#ctx0" brushRef="#br2" timeOffset="295567.9055">8517 738 107,'0'0'39,"18"4"2,-18-4-2,0 0-30,18 18-6,-18-18-2,17 18-3,-17-18-4,24 12-19,-24-12-15,0 0 1,0 0-1,18 8 0</inkml:trace>
          <inkml:trace contextRef="#ctx0" brushRef="#br2" timeOffset="294624.8516">8684-567 109,'0'0'40,"0"0"-1,15 32 1,-15-32-33,0 0-3,14 22-3,-14-22-3,-6 28-4,6-28-28,0 0-6,-19 18 1,-1-6-2</inkml:trace>
          <inkml:trace contextRef="#ctx0" brushRef="#br2" timeOffset="290815.6337">8801-194 96,'0'-18'38,"0"18"2,0 0-2,0 0-24,0 0-8,2 30-2,8-10 0,-5 13-1,5 5 0,2 12-1,0 4 0,0 8 0,2 0-1,-2-3-1,2-1 2,0-8-4,-2-6 1,-1-14-1,-7-2-5,22-28-12,-26 0-20,0 0-3,16-22 2,-4-10-2</inkml:trace>
          <inkml:trace contextRef="#ctx0" brushRef="#br2" timeOffset="295731.9149">8856 770 106,'26'6'40,"-26"-6"2,24 2-2,-24-2-24,0 0-17,37-10-34,-37 10-3,18-12-4,-18 12 2</inkml:trace>
          <inkml:trace contextRef="#ctx0" brushRef="#br2" timeOffset="291049.6466">9261 93 101,'18'14'40,"17"-14"0,-5 14-1,30-16-25,-17 10-10,7-6-3,2-8-5,-21 8-6,11-22-28,-20 16-2,2-12 1,-24 16-1</inkml:trace>
          <inkml:trace contextRef="#ctx0" brushRef="#br2" timeOffset="288442.498">6392 95 93,'0'0'38,"0"0"2,0 0-5,6 22-27,16-28-1,2 12-2,13-8-2,9 8-1,12-6 0,5 0-1,8 0 0,1-2-1,-7 2-2,1-8-3,-19 10-1,13-22-12,-32 20-22,2-20 1,-30 20 0,27-30 0</inkml:trace>
          <inkml:trace contextRef="#ctx0" brushRef="#br2" timeOffset="288832.5203">6829-212 78,'-26'4'38,"26"-4"0,0 0 1,36-2-24,-36 2-7,53 8-1,-15 2-2,13-6-2,-1 8-1,7-2 0,-3 4-1,-2 0 0,-9-1 0,1 1-1,-16 2 0,-8 0 1,-20-16 0,11 34 0,-17-12-1,-3 2 1,-11 6-1,-8 4 0,2 2 1,0 0-1,-1-1-1,3-3 1,2-4-1,0-4-3,22-24-6,-12 24-30,12-24 0,0 0 0,26-40-1</inkml:trace>
          <inkml:trace contextRef="#ctx0" brushRef="#br2" timeOffset="291614.6794">10245-230 112,'0'0'40,"8"18"0,-18 6 0,10-24-31,-6 42-4,6-17-2,-2 5-2,4-2 0,-2-4 0,0-6 0,0-18-1,6 20 0,-6-20-1,0 0 1,10-20-1,-10 20 0,4-40-1,-6 16 0,2-6-1,-6 5 1,-2-3 0,-4 6 1,-4 2 0,-2 4 0,-4 8 1,1 4 1,-5 10-1,2 4 1,0 10 1,2 6-1,1 14 1,3 1 0,2 11-1,8 2 1,2 8 0,8-2-1,8-3 0,4-5 0,8-6 1,7-8-2,7-8 0,0-10-3,9-14-1,-9-2-4,18-30-21,-21 14-11,7-20-1,-16 6 1,8-20-1</inkml:trace>
          <inkml:trace contextRef="#ctx0" brushRef="#br2" timeOffset="291866.6938">10542-224 99,'8'-22'39,"-8"22"1,0 0 0,0 28-23,8-8-10,-6 20-3,6 5-1,-4 11 0,4 2 0,-2 6-3,4-2 0,-4-5 0,-2-5 0,4-14-4,-16 0-7,8-38-29,4 22-1,2-40 0,-6 18-1</inkml:trace>
          <inkml:trace contextRef="#ctx0" brushRef="#br2" timeOffset="292511.7307">10108-551 113,'0'0'39,"18"16"1,-18-16-1,20 16-32,-20-16-4,24 20-3,-5-14-3,-19-6-4,30-4-32,-30 4 0,26-10 0,-26 10-1</inkml:trace>
          <inkml:trace contextRef="#ctx0" brushRef="#br2" timeOffset="292687.7406">10447-635 111,'16'22'39,"-20"-4"1,4-18-1,14 34-32,-14-34-6,20 22-6,-24 0-22,4-22-12,18 18 0,-18-18 0,22 6-1</inkml:trace>
          <inkml:trace contextRef="#ctx0" brushRef="#br2" timeOffset="293043.7612">11044-272 116,'0'0'40,"6"36"0,-6-36 0,8 30-36,-10-10-5,2-20-8,8 48-31,-8-48 1,-10 31-1,10-31 0</inkml:trace>
          <inkml:trace contextRef="#ctx0" brushRef="#br2" timeOffset="293228.7718">11056 35 121,'0'22'39,"22"-16"2,-12 14-3,-10-20-35,32 14-7,-36 4-9,4-18-25,2 22-4,-2-22 3,-26 19-2</inkml:trace>
          <inkml:trace contextRef="#ctx0" brushRef="#br2" timeOffset="293576.7917">10370 675 117,'0'0'39,"0"0"2,28 16-2,-28-16-34,12 22-3,-12-22-4,13 21-5,-13-21-28,0 0-5,26 4 1,-26-4-2</inkml:trace>
          <inkml:trace contextRef="#ctx0" brushRef="#br2" timeOffset="293749.8016">10711 625 123,'0'0'41,"34"6"0,-34-6-2,24 8-38,-5-12-7,-19 4-33,20 4-2,-20-4 1,0 0-1</inkml:trace>
        </inkml:traceGroup>
      </inkml:traceGroup>
    </inkml:traceGroup>
    <inkml:traceGroup>
      <inkml:annotationXML>
        <emma:emma xmlns:emma="http://www.w3.org/2003/04/emma" version="1.0">
          <emma:interpretation id="{2161E4BD-ABB2-4795-9814-2AE869E5AEEE}" emma:medium="tactile" emma:mode="ink">
            <msink:context xmlns:msink="http://schemas.microsoft.com/ink/2010/main" type="paragraph" rotatedBoundingBox="3670,15409 12988,15105 13013,15860 3695,16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6F9CC6-41E1-4F27-97B9-DB2E05631101}" emma:medium="tactile" emma:mode="ink">
              <msink:context xmlns:msink="http://schemas.microsoft.com/ink/2010/main" type="inkBullet" rotatedBoundingBox="3673,15484 4628,15453 4650,16128 3695,16159"/>
            </emma:interpretation>
            <emma:one-of disjunction-type="recognition" id="oneOf25">
              <emma:interpretation id="interp121" emma:lang="en-US" emma:confidence="1">
                <emma:literal>R.</emma:literal>
              </emma:interpretation>
              <emma:interpretation id="interp122" emma:lang="en-US" emma:confidence="0">
                <emma:literal>R</emma:literal>
              </emma:interpretation>
              <emma:interpretation id="interp123" emma:lang="en-US" emma:confidence="0">
                <emma:literal>RI</emma:literal>
              </emma:interpretation>
              <emma:interpretation id="interp124" emma:lang="en-US" emma:confidence="0">
                <emma:literal>Re</emma:literal>
              </emma:interpretation>
              <emma:interpretation id="interp125" emma:lang="en-US" emma:confidence="0">
                <emma:literal>Rd</emma:literal>
              </emma:interpretation>
            </emma:one-of>
          </emma:emma>
        </inkml:annotationXML>
        <inkml:trace contextRef="#ctx0" brushRef="#br2" timeOffset="300839.207">391 1510 80,'0'0'36,"4"18"-1,-12 0 1,8-18-24,12 31-4,2-9-2,-6 18 0,7-4-1,-3 12-1,4-4 0,-6 4-1,4-5-1,-2 1-1,-4-6 0,-2-6 0,0-4-1,-4-10 0,-2-18 0,-4 22 0,4-22-1,0 0 0,-20-12 1,20 12-2,-24-32 0,16 6-1,-8-4 0,8-6 0,-4-2 0,7-5 0,-3 1 1,4-6 1,2 2 0,6 2 1,2 0 0,3 5 1,3-1 0,8 4-1,2 0 2,4 10-1,4 0 1,-1 8 0,5 4 0,-2 10 0,0 4 0,-7 12-1,3 2 1,-6 4-1,-6 2 1,-2 8-1,-8 0 0,-2 0-1,-6 0 1,-6-2-1,-4-3 0,-2 1 0,-6 0 0,-2-4 0,0-2 0,-5-2 0,3 0 0,0-2 1,2-2-2,2-2 1,20-10 0,-25 16 0,25-16 0,0 0 1,0 0-1,8 22 0,-8-22 1,35 22 1,-9-8-1,4 4 0,4-1 0,1 3 0,1 0 1,2-2-1,-3-2-1,-3-2 1,-4-4-1,-4 0 0,-4-4-1,-20-6 0,21 10-2,-21-10-3,0 0-9,0 0-24,0 0-2,0 0 1,-23-14-1</inkml:trace>
        <inkml:trace contextRef="#ctx0" brushRef="#br2" timeOffset="301092.2215">1295 1645 104,'0'0'41,"22"20"0,-20 0 0,20-16-23,-22-4-15,8 28-1,-8-28-4,0 28-7,0-28-31,0 0-1,0 0 0,-10-20-1</inkml:trace>
      </inkml:traceGroup>
      <inkml:traceGroup>
        <inkml:annotationXML>
          <emma:emma xmlns:emma="http://www.w3.org/2003/04/emma" version="1.0">
            <emma:interpretation id="{797C4598-4E30-4892-8FAF-ABAF12600DCC}" emma:medium="tactile" emma:mode="ink">
              <msink:context xmlns:msink="http://schemas.microsoft.com/ink/2010/main" type="line" rotatedBoundingBox="5680,15344 12988,15105 13013,15860 5705,16099"/>
            </emma:interpretation>
          </emma:emma>
        </inkml:annotationXML>
        <inkml:traceGroup>
          <inkml:annotationXML>
            <emma:emma xmlns:emma="http://www.w3.org/2003/04/emma" version="1.0">
              <emma:interpretation id="{D066F8D8-68A5-43AA-802A-3102C873CE99}" emma:medium="tactile" emma:mode="ink">
                <msink:context xmlns:msink="http://schemas.microsoft.com/ink/2010/main" type="inkWord" rotatedBoundingBox="5688,15592 5997,15582 6011,15997 5702,16008"/>
              </emma:interpretation>
              <emma:one-of disjunction-type="recognition" id="oneOf26">
                <emma:interpretation id="interp126" emma:lang="en-US" emma:confidence="1">
                  <emma:literal>+</emma:literal>
                </emma:interpretation>
                <emma:interpretation id="interp127" emma:lang="en-US" emma:confidence="0">
                  <emma:literal>t</emma:literal>
                </emma:interpretation>
                <emma:interpretation id="interp128" emma:lang="en-US" emma:confidence="0">
                  <emma:literal>k</emma:literal>
                </emma:interpretation>
                <emma:interpretation id="interp129" emma:lang="en-US" emma:confidence="0">
                  <emma:literal>x</emma:literal>
                </emma:interpretation>
                <emma:interpretation id="interp130" emma:lang="en-US" emma:confidence="0">
                  <emma:literal>&gt;</emma:literal>
                </emma:interpretation>
              </emma:one-of>
            </emma:emma>
          </inkml:annotationXML>
          <inkml:trace contextRef="#ctx0" brushRef="#br2" timeOffset="303470.3575">2404 1697 111,'0'0'39,"0"0"1,0 0-1,0 0-31,30-6-4,-6 4-1,2 4-2,2-2-2,9-4-4,-37 4-12,58-4-22,-28 2-1,11-12 0,-7 6 0</inkml:trace>
          <inkml:trace contextRef="#ctx0" brushRef="#br2" timeOffset="303271.3456">2432 1506 72,'0'0'39,"12"-24"-1,-12 24 2,20-8-10,-20 8-20,6 24-2,-4 0-2,6 2-2,-2 11-1,4 1 0,0 10-1,-2-2-2,0-4 0,-1 0 0,3-14-2,-10-1-3,0-27-3,-4 32-14,4-32-18,0 0-1,0 0 1,-21-22 0</inkml:trace>
        </inkml:traceGroup>
        <inkml:traceGroup>
          <inkml:annotationXML>
            <emma:emma xmlns:emma="http://www.w3.org/2003/04/emma" version="1.0">
              <emma:interpretation id="{5FA30C0C-4032-4FA5-BB64-7C6DB9050BB9}" emma:medium="tactile" emma:mode="ink">
                <msink:context xmlns:msink="http://schemas.microsoft.com/ink/2010/main" type="inkWord" rotatedBoundingBox="6965,15302 7852,15273 7875,15964 6987,15993"/>
              </emma:interpretation>
              <emma:one-of disjunction-type="recognition" id="oneOf27">
                <emma:interpretation id="interp131" emma:lang="en-US" emma:confidence="0">
                  <emma:literal>t</emma:literal>
                </emma:interpretation>
                <emma:interpretation id="interp132" emma:lang="en-US" emma:confidence="0">
                  <emma:literal>f</emma:literal>
                </emma:interpretation>
                <emma:interpretation id="interp133" emma:lang="en-US" emma:confidence="0">
                  <emma:literal>A</emma:literal>
                </emma:interpretation>
                <emma:interpretation id="interp134" emma:lang="en-US" emma:confidence="0">
                  <emma:literal>F</emma:literal>
                </emma:interpretation>
                <emma:interpretation id="interp135" emma:lang="en-US" emma:confidence="0">
                  <emma:literal>Z</emma:literal>
                </emma:interpretation>
              </emma:one-of>
            </emma:emma>
          </inkml:annotationXML>
          <inkml:trace contextRef="#ctx0" brushRef="#br2" timeOffset="305035.4471">3690 1556 111,'-4'19'41,"4"-19"0,10 26-1,8-40-28,-18 14-7,28 12-3,-28-12-2,23-2-5,-3-24-35,-20 26-1,20-29 0,-20 29 1</inkml:trace>
          <inkml:trace contextRef="#ctx0" brushRef="#br2" timeOffset="304599.4221">4065 1438 100,'0'0'37,"0"0"1,0-18 0,0 18-30,0 0-2,24-10 0,-24 10-1,8 28-1,-6 2 0,2 0-1,2 16 1,0-1-2,2 5-2,-4 0 0,1-2 0,5-4 0,-4-10 0,2-4 0,-4-13 0,-4-17 0,0 0 0,0 0 0,0 0 0,0 0 0,2-25 0,-10 1-4,4-8 2,-6-4 0,0-8-1,-1 0 1,-3-8 0,2 3 1,2-5 0,0 4 0,6 2 0,0 4 1,8 4 0,0 6 1,8 5 0,2 5 0,4 4 0,5 2 0,3 6 0,4 2 0,0 6-1,5 2 1,-1 4-1,0 4 1,-4 4-1,-5 6 1,-3 4-1,-8 4 1,-8 2-1,-4 1 0,-8 1 1,-4 0-1,-4-4 0,-8 0 0,-1-4 0,-3 0-1,-2-4 1,-2-2 0,5-2 0,-3 0 0,6 2 0,2-2 0,20-12 0,-22 22 0,22-22 0,-2 25 0,2-25 0,20 30 1,0-16 0,8 0 0,2 2-1,5 2 1,3 2 0,2-2 0,-1 2-1,-3 0 2,-2 0-2,-5 0 0,-3-2 0,-6-2 0,-2-2 0,-18-14-3,20 16 1,-20-16-4,0 0-8,0 0-26,0 0-1,0 0 1,-24-34-1</inkml:trace>
        </inkml:traceGroup>
        <inkml:traceGroup>
          <inkml:annotationXML>
            <emma:emma xmlns:emma="http://www.w3.org/2003/04/emma" version="1.0">
              <emma:interpretation id="{04D915BC-7599-4F99-BB43-ECEB7BB8C8E5}" emma:medium="tactile" emma:mode="ink">
                <msink:context xmlns:msink="http://schemas.microsoft.com/ink/2010/main" type="inkWord" rotatedBoundingBox="8974,15401 10050,15366 10067,15874 8991,15910"/>
              </emma:interpretation>
              <emma:one-of disjunction-type="recognition" id="oneOf28">
                <emma:interpretation id="interp136" emma:lang="en-US" emma:confidence="0">
                  <emma:literal>-7</emma:literal>
                </emma:interpretation>
                <emma:interpretation id="interp137" emma:lang="en-US" emma:confidence="0">
                  <emma:literal>I</emma:literal>
                </emma:interpretation>
                <emma:interpretation id="interp138" emma:lang="en-US" emma:confidence="0">
                  <emma:literal>F</emma:literal>
                </emma:interpretation>
                <emma:interpretation id="interp139" emma:lang="en-US" emma:confidence="0">
                  <emma:literal>+</emma:literal>
                </emma:interpretation>
                <emma:interpretation id="interp140" emma:lang="en-US" emma:confidence="0">
                  <emma:literal>=</emma:literal>
                </emma:interpretation>
              </emma:one-of>
            </emma:emma>
          </inkml:annotationXML>
          <inkml:trace contextRef="#ctx0" brushRef="#br2" timeOffset="307427.5839">5735 1565 88,'-21'-3'37,"-1"3"-1,22 0-5,0 0-17,0 0-3,18-10-3,21-2-1,3 10-2,20-6-2,3 10-1,6-6-1,3 6 0,-3 2-2,-7-2-1,-11 6-1,-1-8-2,-26 10-2,13-24-14,-39 14-19,30-16 0,-30 16 1,8-22-2</inkml:trace>
          <inkml:trace contextRef="#ctx0" brushRef="#br2" timeOffset="307790.6046">6271 1298 89,'-14'-18'37,"14"18"2,0 0 0,18-5-28,8-5-3,0 12-3,13-4 0,7 8-3,8 0 1,1 7-1,5 1-1,-5 4 0,-3 6-1,-13 2 0,-11 2 1,-18 6-1,-12 4 1,-12 2-1,-8 2 0,-9-1 1,-7 1-1,2-2 0,1-4 0,7-8-2,0-2-4,28-26-5,0 0-29,0 0-1,22-14 1,23-22-2</inkml:trace>
        </inkml:traceGroup>
        <inkml:traceGroup>
          <inkml:annotationXML>
            <emma:emma xmlns:emma="http://www.w3.org/2003/04/emma" version="1.0">
              <emma:interpretation id="{86128ADE-0B2F-4174-AA66-19040CEFA596}" emma:medium="tactile" emma:mode="ink">
                <msink:context xmlns:msink="http://schemas.microsoft.com/ink/2010/main" type="inkWord" rotatedBoundingBox="10836,15228 12990,15158 13013,15860 10859,15931"/>
              </emma:interpretation>
              <emma:one-of disjunction-type="recognition" id="oneOf29">
                <emma:interpretation id="interp141" emma:lang="en-US" emma:confidence="0">
                  <emma:literal>R-R</emma:literal>
                </emma:interpretation>
                <emma:interpretation id="interp142" emma:lang="en-US" emma:confidence="0">
                  <emma:literal>R_R</emma:literal>
                </emma:interpretation>
                <emma:interpretation id="interp143" emma:lang="en-US" emma:confidence="0">
                  <emma:literal>R.R</emma:literal>
                </emma:interpretation>
                <emma:interpretation id="interp144" emma:lang="en-US" emma:confidence="0">
                  <emma:literal>RJR</emma:literal>
                </emma:interpretation>
                <emma:interpretation id="interp145" emma:lang="en-US" emma:confidence="0">
                  <emma:literal>R</emma:literal>
                </emma:interpretation>
              </emma:one-of>
            </emma:emma>
          </inkml:annotationXML>
          <inkml:trace contextRef="#ctx0" brushRef="#br2" timeOffset="308723.6576">7555 1442 89,'12'-24'38,"-12"24"2,0 0-1,0 28-23,0-28-7,14 36-3,-3-12-2,-3 14 0,4 1-2,-4 3 0,2 0-1,-2-2 0,-4-6-1,-2-6 0,0-6 0,-2-22 0,-6 22-1,6-22 1,0 0-1,-20-18-1,10-2 1,4-10-1,-6-6-1,6-10 1,-1-2-1,3-5 1,-2-1 0,6-4 0,0 4 1,2 4 0,4 6 1,1 9 1,3 3-1,4 12 1,4 2 1,0 10-1,8 4 0,2 2 0,3 4 0,1 6 0,6 0 0,-5 2-1,-1 0 0,-2 4 1,-8 2-1,-2 0 0,-20-16 0,14 29 0,-14-29 0,-10 34 0,-2-16 0,-10 4 0,-2-2 0,-8-2 0,1 2 0,-5 2 0,-6 0 0,5-2 0,3-2 0,6-2 0,4-2 0,4 2 0,20-16 0,-16 27 0,16-27 1,16 24-1,2-10 1,4 0 0,12-2 0,3 4 0,7-4 0,0 0-1,1-2 1,-3 2-1,-4-4 0,-3 0-1,-11 0-1,0-6-5,-24-2-8,0 0-24,0 0-2,18 6 1,-18-6 0</inkml:trace>
          <inkml:trace contextRef="#ctx0" brushRef="#br2" timeOffset="308943.6706">8394 1548 118,'32'0'39,"-7"10"-1,27-8-8,-16 7-30,-7 5-4,15-22-29,-16 20-5,8-16 0,-13 6-1</inkml:trace>
          <inkml:trace contextRef="#ctx0" brushRef="#br2" timeOffset="309725.7153">9090 1282 105,'-20'2'39,"20"-2"0,0 0 1,4 18-31,-2 6-5,10-2 0,-2 12-1,6 0-1,-2 8 0,4-2-1,-2 2 0,-4-3 0,1-1-1,-5-6 0,2-8-1,-8-4 0,-2-20 0,0 0-1,0 0-1,-25 2 0,13-24-1,-10 2 0,6-16 0,-6 2 0,8-11 0,-2-1 1,8-8 1,0 4 0,8-4 1,6 4 1,4 7 0,8-1 1,2 10 1,6 2 0,2 8 0,7 2 0,3 10 1,4 0-2,-5 6 1,3 4-1,-6 4 0,-2 2 0,-7 4 0,-25-8-1,24 26 1,-24-26-1,-12 38 0,-6-16 1,-7 6-1,-7 0 0,-4 0 0,-2 0 0,-3-3 0,3 1 0,0-4 0,5-4 0,5-2 0,8-6 0,20-10 1,-22 18 0,22-18 0,0 0 0,34 20 0,-4-12 1,7 0 0,11 2-1,2 2 1,5 0-1,3 2 0,-1-2 0,-3 4 0,-5-2 0,-5 2-1,-8-4 1,-9 1-1,-5 1 0,-22-14 0,18 32-1,-18-32-1,-6 30-2,6-30-11,-4 22-24,4-22-2,-22 2 1,22-2-2</inkml:trace>
        </inkml:traceGroup>
      </inkml:traceGroup>
    </inkml:traceGroup>
    <inkml:traceGroup>
      <inkml:annotationXML>
        <emma:emma xmlns:emma="http://www.w3.org/2003/04/emma" version="1.0">
          <emma:interpretation id="{285FB546-14F6-4CF1-AA83-7518AC1473E3}" emma:medium="tactile" emma:mode="ink">
            <msink:context xmlns:msink="http://schemas.microsoft.com/ink/2010/main" type="paragraph" rotatedBoundingBox="3755,16130 14228,16129 14229,17626 3756,17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378C83-AB5F-4FF1-9BD0-C3121B23D1FA}" emma:medium="tactile" emma:mode="ink">
              <msink:context xmlns:msink="http://schemas.microsoft.com/ink/2010/main" type="line" rotatedBoundingBox="3755,16130 14228,16129 14229,17626 3756,17627"/>
            </emma:interpretation>
          </emma:emma>
        </inkml:annotationXML>
        <inkml:traceGroup>
          <inkml:annotationXML>
            <emma:emma xmlns:emma="http://www.w3.org/2003/04/emma" version="1.0">
              <emma:interpretation id="{E1397F93-B9E3-401F-9B95-5270FD96939F}" emma:medium="tactile" emma:mode="ink">
                <msink:context xmlns:msink="http://schemas.microsoft.com/ink/2010/main" type="inkWord" rotatedBoundingBox="3749,16151 8726,16112 8738,17621 3761,17661"/>
              </emma:interpretation>
              <emma:one-of disjunction-type="recognition" id="oneOf30">
                <emma:interpretation id="interp146" emma:lang="en-US" emma:confidence="0">
                  <emma:literal>Ricin"</emma:literal>
                </emma:interpretation>
                <emma:interpretation id="interp147" emma:lang="en-US" emma:confidence="0">
                  <emma:literal>Ricci"</emma:literal>
                </emma:interpretation>
                <emma:interpretation id="interp148" emma:lang="en-US" emma:confidence="0">
                  <emma:literal>Rinnai"</emma:literal>
                </emma:interpretation>
                <emma:interpretation id="interp149" emma:lang="en-US" emma:confidence="0">
                  <emma:literal>Ricci."</emma:literal>
                </emma:interpretation>
                <emma:interpretation id="interp150" emma:lang="en-US" emma:confidence="0">
                  <emma:literal>Reith.</emma:literal>
                </emma:interpretation>
              </emma:one-of>
            </emma:emma>
          </inkml:annotationXML>
          <inkml:trace contextRef="#ctx0" brushRef="#br2" timeOffset="314805.0058">4624 2654 108,'6'30'39,"-6"-30"1,16 39-1,-16-39-29,24 30-6,-10-10-1,-4-2-1,-10-18-1,20 24 0,-20-24-1,0 0 0,0 0 0,8-28 0,-12 8-1,-2-4 0,-4 0-1,0-3 1,-4 3-1,0-2 0,-4 2 0,2 0 1,-3 6 0,-1 2 1,0 8 0,0 12 0,2 6 0,-2 10 2,5 12-1,-3 18 1,4 9 0,-2 17 0,8 2 1,2 4-1,10-1 0,2-3 0,12-10-1,4-14 1,7-15-2,7-13 0,4-14 0,1-12 0,-1-8-3,2-14-1,-16 4-3,17-23-14,-25 9-19,2-8-1,-18 8 1,6-4 0</inkml:trace>
          <inkml:trace contextRef="#ctx0" brushRef="#br2" timeOffset="315506.0456">4535 2281 105,'18'8'38,"-18"-8"0,20 12 0,-2-24-30,-18 12-6,0 0-4,35 14-9,-35-14-26,18 10-2,-18-10 1,18-6 0</inkml:trace>
          <inkml:trace contextRef="#ctx0" brushRef="#br2" timeOffset="317102.1372">4728 3401 99,'0'0'41,"0"0"0,0 0 1,0 0-21,10 24-15,-6-6-1,-4-18-5,17 28 0,-5-10 0,-12-18 0,24 22-2,-4-32-6,-20 10-12,20-16-20,-20 16-2,28-42 1,-23 20-1</inkml:trace>
          <inkml:trace contextRef="#ctx0" brushRef="#br2" timeOffset="315085.0219">4938 2717 90,'-4'20'40,"4"-20"2,6 48-2,10-20-17,-16 18-15,12-2-3,-4 10-1,4-1-1,-3 1-3,3-2 0,-2-8 0,-6-6-2,10-16-5,-20 8-26,6-30-8,0 0 0,0 0-1</inkml:trace>
          <inkml:trace contextRef="#ctx0" brushRef="#br2" timeOffset="315681.056">4924 2299 121,'0'0'39,"24"22"1,-24-22-10,0 0-25,22 24-6,-22-24-6,0 0-31,0 0-1,0 0-1,14 22 1</inkml:trace>
          <inkml:trace contextRef="#ctx0" brushRef="#br2" timeOffset="317108.1376">5069 3351 109,'0'0'40,"40"2"1,-40-2-1,37-4-29,-37 4-6,22 12-4,-22-12-6,20 26-33,-20-26-3,0 0 1,0 0-2</inkml:trace>
          <inkml:trace contextRef="#ctx0" brushRef="#br2" timeOffset="316087.0792">5398 2636 113,'0'0'40,"0"0"2,14 20-3,-14 4-30,0-24-6,4 35-3,-6-13-4,2-22-9,8 38-26,-8-38-2,-6 20 1,6-20-1</inkml:trace>
          <inkml:trace contextRef="#ctx0" brushRef="#br2" timeOffset="316242.088">5422 2911 122,'0'0'41,"6"38"0,-6-38 0,14 28-37,-14-28-3,0 0-6,0 35-15,0-35-20,0 0-2,0 0 2,-16 26-2</inkml:trace>
          <inkml:trace contextRef="#ctx0" brushRef="#br2" timeOffset="312256.8601">476 2889 71,'-4'-18'37,"4"18"-1,0 0 2,0 0-15,0 0-13,-8 22-4,8-22 0,12 38-2,-2-12 0,0 9 0,4 1-1,-2 4-1,4 0 0,-2 0 0,-1-2-1,-1-4 0,0-2-1,-4-5 0,-2-3 1,-4-2-2,-2-4 1,0-18 0,-4 22 0,4-22 0,0 0-1,-18-4 0,18 4 1,-16-34 0,8 6-1,-3-8 0,3-7 0,0-9 1,-2-6-1,2-4 1,6-2-1,2 3 0,2 1 1,6 2 0,4 8-1,2 4 1,5 11 0,3 9 0,2 4 1,2 10-1,0 6 0,1 10 1,-1 4-1,-4 10 0,-2 4 1,-6 2-1,-4 3 0,-6 5 0,-8 0 0,-4 0 0,-8 0 0,-2-4 0,-2-2 0,-4 0 1,-1-2-1,-1-4 0,0-3 0,2-1 0,2 0 0,2 0 0,20-16 0,-21 28 0,21-28 0,0 26 0,0-26 0,27 24 1,-3-16-1,4 0 1,8 0 0,-1 0-1,7 0 1,-2 0 0,-1 2-1,-3-2 1,-4 2-1,-4 2 0,-8 0-1,-20-12 0,23 22-2,-23-22-1,4 20-4,-4-20-13,0 0-19,0 0 0,-8-18 1,6-2 0</inkml:trace>
          <inkml:trace contextRef="#ctx0" brushRef="#br2" timeOffset="312497.8739">1254 2903 104,'6'20'40,"-6"-20"1,18 36-1,3-22-24,-13 7-12,0-1-1,0-2-3,-6 0-4,-2-18-8,0 0-27,22 2-2,-22-2 1,0-34-1</inkml:trace>
          <inkml:trace contextRef="#ctx0" brushRef="#br2" timeOffset="313006.903">2527 2845 95,'24'-26'39,"-24"26"1,26-10-1,-26 10-19,8 20-13,0 8-2,6 4-3,-6 6 0,-2 4-1,0-1-1,-4 1-1,6-12-4,-22 6-6,14-36-29,-6 26 0,6-26 0,0 0-1</inkml:trace>
          <inkml:trace contextRef="#ctx0" brushRef="#br2" timeOffset="313193.9137">2508 3036 99,'0'0'40,"0"0"0,0 0 0,25 6-20,-25-6-15,42-2-2,-14 2-2,2-2-2,11-6-7,-13 20-31,8-24-2,-12 10 2,7-14-2</inkml:trace>
          <inkml:trace contextRef="#ctx0" brushRef="#br2" timeOffset="314056.9631">3746 2925 74,'0'0'39,"0"0"0,0 0 2,17-10-14,-22 32-14,5-22-5,13 24-2,-13-24-1,14 35-2,-8-17-3,0 2 0,0-2 0,-6-18 0,6 24 0,-6-24 0,0 0 0,0 0 0,0 0 0,0 0 0,0 0 0,-8-20 0,8 20-3,-12-34-1,12 34-3,-10-42-3,-11 40-17,21-17-14,0 19 2,-8-22 0,8 22 1</inkml:trace>
          <inkml:trace contextRef="#ctx0" brushRef="#br1" timeOffset="337745.3176">3767 2666 81,'0'0'37,"10"-18"-1,-10 18 1,0 0-22,0 0-7,2-20-2,-2 20-2,0 0 0,-4-24-1,4 24 0,-2-30-1,0 10 0,-4 2-1,0-2 0,-5 0 0,-1 0 0,-6-2-1,-2 0 0,-6 1 0,-2-1 1,-7-2-1,-3 2 0,-4 0 0,-1 0 0,-1 4 0,0 4 1,1 2-1,-1 6-1,6 4 1,1 4 0,1 4 0,0 4 0,1 2 0,1 4 0,0 4 1,2 4-1,-1 0 0,3 4 0,-2 1 0,2-1 1,5 0-1,5-4 0,2-4 1,18-20-1,-22 28 1,22-28-1,0 0 0,0 0 0,0 0 1,0 0-1,6-18 0,-6 18 0,10-26 0,-10 26 0,6-32 0,-2 14 0,2 0 0,-6-2 0,6 1 0,-2-3 0,6-2 0,0 0 0,2-2 0,3-2 0,1-2 0,6 2 0,2-2 0,2 4 0,3-2 0,-1 3 0,2 1 0,-4 6 0,2 0 0,-7 4 0,-21 14 0,28-16-1,-28 16 1,0 0-1,0 0 0,0 0-3,6 18-4,-24 6-25,18-24-7,-20 20 0,20-20 0</inkml:trace>
          <inkml:trace contextRef="#ctx0" brushRef="#br1" timeOffset="338895.3837">1389 2694 56,'0'0'34,"0"0"-2,8-26 2,10 12-10,-18 14-15,21-34-4,-9 16-1,8-12-1,-4 10 1,8-10-1,-6 10 0,5-8 0,-3 8-1,8-6 1,2 7-1,5-3 0,1 4 0,4-2-1,0 4 1,7 2-1,-3 2 0,1 2 1,-1 6-1,-4 0 0,-3 6-1,-1 0 1,0 4 0,0 0-1,-5 4 1,5 0-1,-2 2 2,1 2-2,-5 2 2,2 0-1,-4 2 1,-2-3-1,-3 3 1,-23-18-2,30 32 1,-30-32-1,20 22 0,-20-22 0,0 0 1,0 0-1,18 18 1,-18-18-1,0 0 0,0 0 1,0 0-1,0 0 0,4-20 1,-4 20-2,-4-22 1,4 22 0,-6-30 0,2 12 0,0 1 0,0-3 0,0 0 0,-4-2 0,4 0 0,-2-4 0,-2 4 0,4-2 0,-4 4 0,4-2 0,-2 4 0,6 18 0,-10-26 0,10 26 0,0 0-2,0 0 0,-17-16-2,17 16-3,0 0-32,-28 12-1,28-12 0,0 0-1</inkml:trace>
        </inkml:traceGroup>
        <inkml:traceGroup>
          <inkml:annotationXML>
            <emma:emma xmlns:emma="http://www.w3.org/2003/04/emma" version="1.0">
              <emma:interpretation id="{9450E13B-D22E-4932-B485-528AAD48E405}" emma:medium="tactile" emma:mode="ink">
                <msink:context xmlns:msink="http://schemas.microsoft.com/ink/2010/main" type="inkWord" rotatedBoundingBox="9323,16718 10561,16533 10637,17045 9400,17230"/>
              </emma:interpretation>
              <emma:one-of disjunction-type="recognition" id="oneOf31">
                <emma:interpretation id="interp151" emma:lang="en-US" emma:confidence="0">
                  <emma:literal>u</emma:literal>
                </emma:interpretation>
                <emma:interpretation id="interp152" emma:lang="en-US" emma:confidence="0">
                  <emma:literal>c</emma:literal>
                </emma:interpretation>
                <emma:interpretation id="interp153" emma:lang="en-US" emma:confidence="0">
                  <emma:literal>l</emma:literal>
                </emma:interpretation>
                <emma:interpretation id="interp154" emma:lang="en-US" emma:confidence="0">
                  <emma:literal>e</emma:literal>
                </emma:interpretation>
                <emma:interpretation id="interp155" emma:lang="en-US" emma:confidence="0">
                  <emma:literal>b</emma:literal>
                </emma:interpretation>
              </emma:one-of>
            </emma:emma>
          </inkml:annotationXML>
          <inkml:trace contextRef="#ctx0" brushRef="#br2" timeOffset="319706.2862">6358 2887 40,'-23'-2'34,"-3"0"2,-10 4 1,12-12-8,-31 30-12,25-32-2,-16 28-4,29-22-1,-7 18-2,24-12-2,18 4-2,15-6-2,21 2 0,21 0-2,11-4 0,9-2-1,14-2 0,-12 2 0,0-6-2,-17 6-2,-5-10-2,-31 16-1,1-16-4,-45 16-7,0 0-21,0 0 1,0 0 1,-23 8 1</inkml:trace>
          <inkml:trace contextRef="#ctx0" brushRef="#br2" timeOffset="320134.3106">6733 2508 92,'0'0'38,"-17"-8"2,17 8 0,0 0-28,0 0-5,0 0-2,31 20-1,-3-10-1,12 0-1,7 4-1,9 0 1,7 0-2,5 2 1,-5 0-1,-1 0 1,-11-2-1,-9 2 0,-14 0 0,-12 3 0,-18 3 0,-12 0 0,-12 6 0,-12 2 0,-5 2 0,-9 2-1,-1-2 2,3-4-1,6-2 0,7-4-1,15-11-1,4 1-4,18-12-10,26-4-24,3-11-1,-1 5 0,20-16 0</inkml:trace>
        </inkml:traceGroup>
        <inkml:traceGroup>
          <inkml:annotationXML>
            <emma:emma xmlns:emma="http://www.w3.org/2003/04/emma" version="1.0">
              <emma:interpretation id="{4B60BF93-5E89-4B15-A31C-14B27C5F597B}" emma:medium="tactile" emma:mode="ink">
                <msink:context xmlns:msink="http://schemas.microsoft.com/ink/2010/main" type="inkWord" rotatedBoundingBox="13201,16144 14228,16143 14229,17402 13202,17403"/>
              </emma:interpretation>
              <emma:one-of disjunction-type="recognition" id="oneOf32">
                <emma:interpretation id="interp156" emma:lang="en-US" emma:confidence="0">
                  <emma:literal>Ricci"</emma:literal>
                </emma:interpretation>
                <emma:interpretation id="interp157" emma:lang="en-US" emma:confidence="0">
                  <emma:literal>Ricin"</emma:literal>
                </emma:interpretation>
                <emma:interpretation id="interp158" emma:lang="en-US" emma:confidence="0">
                  <emma:literal>Ricin:</emma:literal>
                </emma:interpretation>
                <emma:interpretation id="interp159" emma:lang="en-US" emma:confidence="0">
                  <emma:literal>Rtf!</emma:literal>
                </emma:interpretation>
                <emma:interpretation id="interp160" emma:lang="en-US" emma:confidence="0">
                  <emma:literal>R-c'!.!</emma:literal>
                </emma:interpretation>
              </emma:one-of>
            </emma:emma>
          </inkml:annotationXML>
          <inkml:trace contextRef="#ctx0" brushRef="#br2" timeOffset="323216.487">10158 2482 101,'23'20'39,"-27"10"2,12-12-2,-18 16-24,14-14-9,-2 8-2,2-8-2,-2 0 0,-2-20-1,0 0-1,0 0 0,0 0 0,0 0-1,14-36 0,-16 14-1,0-6 0,-4 2-1,-2-4 1,-5 6 0,1 0 0,-8 8 0,0 2 1,-4 10 0,0 6 1,-3 10 0,-1 12 1,4 6 0,0 12 1,2 4 0,4 14-1,9 1 1,1 5 1,10-2-1,6-6-1,9-8 1,7-9-1,10-11 0,6-14-1,3-10-1,7-12-1,-8-2-5,19-22-9,-27 12-24,5-19-1,-17 11 2,6-16-2</inkml:trace>
          <inkml:trace contextRef="#ctx0" brushRef="#br2" timeOffset="323875.5246">9999 2036 109,'0'0'38,"26"-4"3,-26 4-2,27 4-31,-27-4-4,22 22-4,-22-22-4,10 36-20,-10-36-14,18 14-1,-18-14-1,0 0 1</inkml:trace>
          <inkml:trace contextRef="#ctx0" brushRef="#br2" timeOffset="324949.5861">10104 3287 101,'22'-12'40,"-2"0"1,-20 12-2,33-9-19,-33 9-17,32-2-2,-32 2-3,24 9-4,4-10-16,-28 1-17,0 0-1,12 17 1,-12-17-1</inkml:trace>
          <inkml:trace contextRef="#ctx0" brushRef="#br2" timeOffset="324040.5341">10354 2028 121,'14'20'41,"14"-10"-1,-16 10-1,9-10-35,-1 4-7,-16 8-9,14-9-27,-18-13-2,0 0 1,16 22-1</inkml:trace>
          <inkml:trace contextRef="#ctx0" brushRef="#br2" timeOffset="323464.5011">10477 2548 103,'0'0'39,"0"0"1,0 0 0,0 0-26,6 18-8,-4 8-1,0 16-1,4 0 0,0 11-4,2-1 0,-2 2 0,2-6 0,-6-8 0,2-6 0,0-11 0,-8-3-8,4-20-32,0 0-2,-2-35 1,-6 15-1</inkml:trace>
          <inkml:trace contextRef="#ctx0" brushRef="#br2" timeOffset="325088.594">10523 3212 118,'0'0'41,"35"22"0,-35-22-3,28 20-34,-4-22-40,-24 2-3,22 9-1,-22-9-1</inkml:trace>
          <inkml:trace contextRef="#ctx0" brushRef="#br2" timeOffset="324383.5537">10900 2355 91,'0'0'40,"0"0"0,29 6 0,-29-6-14,0 0-21,6 30-4,-8-12-5,2-18-10,4 37-25,-4-37 0,-14 34-1,14-34 0</inkml:trace>
          <inkml:trace contextRef="#ctx0" brushRef="#br2" timeOffset="324539.5626">10906 2562 125,'0'0'41,"4"26"0,-4-26-2,0 0-36,13 24-5,-13-24-8,4 26-30,-4-26 0,-12 24-1,12-24 0</inkml:trace>
          <inkml:trace contextRef="#ctx0" brushRef="#br2" timeOffset="322250.4317">8170 2735 82,'0'0'38,"0"0"0,0 0 1,6-28-20,-6 28-11,0 0-1,2 40-3,8-14 0,-2 14-1,7 4 1,-1 8-2,4 2 0,-2 1-1,0-1 0,-2-8 0,0-6-1,-6-10 2,-2-8-4,-6-22 2,0 20 0,0-20 0,0 0-1,-22-28 1,10 6-1,-2-8-1,-2-6 1,2-8 0,0-6-1,4-1 1,4-3 0,6 0-1,2 0 1,8 0 0,4 8 1,4 5-1,6 5 1,0 8 0,3 4 1,3 8-1,0 4 0,2 10 1,1 4-1,-3 6 1,-2 4-1,-2 2 0,-6 0 0,-3 2 0,-17-16 1,18 32-1,-18-32 0,-6 30 0,-4-12 0,-5 3 0,-5 1 0,-8 8 0,-2 4 0,-4 0 0,-1 4 0,-1 0 0,-2-4 0,5-2 0,5-5 0,4-7 1,24-20-1,-26 28 1,26-28-1,0 0 1,24 14 0,0-12 0,8-2 0,3 6 0,7-2 0,2 4 0,-1 2-1,1 2 1,4 0-1,-9 2 0,-1 0 0,-4-4 0,-9 2 0,-3-6-2,-22-6-1,36 4-4,-36-4-16,0 0-18,0 0 1,-8-24-1,8 24 0</inkml:trace>
          <inkml:trace contextRef="#ctx0" brushRef="#br2" timeOffset="322486.4452">9011 2831 108,'0'0'40,"36"18"1,-11-4-2,19-28-28,-2 24-7,9-8-2,5-2-3,-9 2-5,17-20-20,-26 12-14,-1-14 0,-13 4 0,2-10-1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59:07.1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E5522B-B678-475D-A997-C37E07F450EF}" emma:medium="tactile" emma:mode="ink">
          <msink:context xmlns:msink="http://schemas.microsoft.com/ink/2010/main" type="inkDrawing" rotatedBoundingBox="4625,15135 5669,14919 5770,15408 4725,15623" semanticType="underline" shapeName="Other">
            <msink:sourceLink direction="with" ref="{6495CD1A-63E1-434B-B8C1-77601F186D9A}"/>
          </msink:context>
        </emma:interpretation>
      </emma:emma>
    </inkml:annotationXML>
    <inkml:trace contextRef="#ctx0" brushRef="#br0">-9 562 53,'0'0'34,"-2"-18"-2,2 18 2,0 0-14,0 0-10,15-34-2,-15 34-2,16-20 0,-16 20-2,32-28 1,-12 14-1,8-7 0,3 1-1,9-8-1,2 4 0,7-4 0,-1 2-1,2 0 1,-3 4-2,3 4 1,-5 6 0,-3 2-1,-4 8 1,-3 2-1,-1 6 1,2 2 0,-4 4-1,3 2 1,1 4 0,2 0 0,-1 2 1,-1 2-1,-2 2 1,-2-2-1,-5 0 1,-5-4-1,-2 0 1,-20-18-2,22 25 1,-22-25-1,0 0 1,0 0-1,0 0 2,0 0-2,0 0 0,0 0 0,0 0 0,-24-27 0,24 27 0,-28-36 0,10 12-3,7-2 3,-3-2-2,4 0 2,-2-2-2,6-6 2,-2 6 0,6-5 0,2 3 0,-2 0 0,2 4 0,2 2 0,0 4 0,-2 22 0,2-32-1,-2 32-1,0 0-2,0 0-6,0 0-29,0 0-1,0 0 0,-30-4-2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0:59:45.8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FA715BE-1585-44CE-A944-B42934F4F183}" emma:medium="tactile" emma:mode="ink">
          <msink:context xmlns:msink="http://schemas.microsoft.com/ink/2010/main" type="writingRegion" rotatedBoundingBox="2510,3821 24297,4107 24148,15488 2361,15203"/>
        </emma:interpretation>
      </emma:emma>
    </inkml:annotationXML>
    <inkml:traceGroup>
      <inkml:annotationXML>
        <emma:emma xmlns:emma="http://www.w3.org/2003/04/emma" version="1.0">
          <emma:interpretation id="{A55EDDD1-4E52-4B42-95E8-5AAD9BFF20BE}" emma:medium="tactile" emma:mode="ink">
            <msink:context xmlns:msink="http://schemas.microsoft.com/ink/2010/main" type="paragraph" rotatedBoundingBox="2471,6748 24258,7033 24229,9287 2442,9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101C7D-C3FA-4E97-9906-511A5E07139A}" emma:medium="tactile" emma:mode="ink">
              <msink:context xmlns:msink="http://schemas.microsoft.com/ink/2010/main" type="line" rotatedBoundingBox="2471,6748 24258,7033 24229,9287 2442,9001"/>
            </emma:interpretation>
          </emma:emma>
        </inkml:annotationXML>
        <inkml:traceGroup>
          <inkml:annotationXML>
            <emma:emma xmlns:emma="http://www.w3.org/2003/04/emma" version="1.0">
              <emma:interpretation id="{58FBA7F6-CB38-4792-80BC-E6CB287B0BAA}" emma:medium="tactile" emma:mode="ink">
                <msink:context xmlns:msink="http://schemas.microsoft.com/ink/2010/main" type="inkWord" rotatedBoundingBox="2466,7141 7474,7207 7453,8826 2445,8760"/>
              </emma:interpretation>
              <emma:one-of disjunction-type="recognition" id="oneOf0">
                <emma:interpretation id="interp0" emma:lang="en-US" emma:confidence="0">
                  <emma:literal>Cntlzn+2</emma:literal>
                </emma:interpretation>
                <emma:interpretation id="interp1" emma:lang="en-US" emma:confidence="0">
                  <emma:literal>Cntlan +2</emma:literal>
                </emma:interpretation>
                <emma:interpretation id="interp2" emma:lang="en-US" emma:confidence="0">
                  <emma:literal>Cretan +2</emma:literal>
                </emma:interpretation>
                <emma:interpretation id="interp3" emma:lang="en-US" emma:confidence="0">
                  <emma:literal>Content</emma:literal>
                </emma:interpretation>
                <emma:interpretation id="interp4" emma:lang="en-US" emma:confidence="0">
                  <emma:literal>Caitlin +2</emma:literal>
                </emma:interpretation>
              </emma:one-of>
            </emma:emma>
          </inkml:annotationXML>
          <inkml:trace contextRef="#ctx0" brushRef="#br0">363 197 105,'0'0'38,"4"38"1,-4-38-1,8 52-28,4-30-3,-8 10-2,6-8-2,-5 0 0,5-4-2,-10-20 1,12 26-1,-12-26 0,0 0 1,0 0-2,16-24 0,-12 0 0,-4-6 0,0-8 0,-2-8 0,-4-4 0,-6 2 0,-2 1 0,-5 7 0,-1 4 0,-8 10-2,0 6 2,-2 14 0,1 12-1,-3 10 1,-2 12 0,2 12-1,-3 16 1,3 11 1,2 21-1,4 12 0,5 7 1,9 5 1,6 2-2,14-9 0,6-11 0,11-14 0,13-17 0,8-19 0,3-20 0,5-16 0,-1-10 0,-3-12 0,0-10 0,-11-4 0,-3-8 0,-30 14-21,12-13-19,-22 13-2,8-12 2,-20 16-2</inkml:trace>
          <inkml:trace contextRef="#ctx0" brushRef="#br0" timeOffset="850.0487">803 1100 80,'0'0'36,"0"0"2,0 0 0,-18 10-19,18-10-8,0 0-3,20 10-2,-16 10-2,6 0 0,-4 12-1,4-4-1,-4 12 0,0-2-1,-2 1 0,2-5 1,-4-2-2,0-6 0,0-8 0,-2-18 0,4 22 0,-4-22 0,0 0 0,2-26 0,0 2 0,0-4-2,2-6 2,-2-2-1,2-5 0,4-1 1,-1 0-1,3 4 1,2 4 0,2 2 0,2 8 0,2 4 0,2 10 0,6 10 0,-1 10 1,-3 10 0,6 10-1,-4 6 1,-2 10-1,-1 0 2,-1 0-2,-6-3 0,-2-5 0,0-6-5,10-16-7,-20 4-28,-2-20-1,12-24 1,-2-10-2</inkml:trace>
          <inkml:trace contextRef="#ctx0" brushRef="#br0" timeOffset="1418.0809">1392 648 111,'0'0'39,"22"26"0,8-28-1,4-2-32,13-10-3,9-4-2,7-6-2,7-6-2,-13 8-6,9-18-28,-19 22-3,-1-8 2,-18 14-1</inkml:trace>
          <inkml:trace contextRef="#ctx0" brushRef="#br0" timeOffset="1203.0689">1458 227 106,'-8'18'38,"8"-18"2,2 44-2,8-22-30,-8 28-2,10 2-2,-4 15-1,6 3-1,-2 8-1,-1 0 0,3-7-1,-6-3-2,6-18-2,-16 0-5,2-50-30,4 34-1,-4-34 1,0 0-2</inkml:trace>
          <inkml:trace contextRef="#ctx0" brushRef="#br0" timeOffset="1703.0975">1892-20 93,'-19'-36'38,"15"-2"2,-12 17-2,32-1-21,-16 22-11,0 0 0,0 35-1,10 13-3,1 26 2,3 14-2,2 17 2,2 7-4,-2 10 0,4-7 0,-2-7 0,1-13 0,1-17 0,-4-10 0,16-28-17,-22-2-23,8-28-3,-18-10 2,0 0-2</inkml:trace>
          <inkml:trace contextRef="#ctx0" brushRef="#br0" timeOffset="2694.1541">2498 971 88,'-16'-22'37,"16"22"0,0-22 1,0 22-25,10-26-5,-10 26-3,31-36 0,-13 18-2,6-4 0,-4 4-1,4 0 0,-1 6-1,1 2 0,-4 8 0,-20 2-1,34 10 0,-34-10 1,18 30-1,-14-8 0,-8 2 0,-6 6 0,-4 2 0,-6 2 0,-6 0-1,0 3 1,-5 1 0,-3 0 0,2-2 0,0 0 0,5-4 0,5-2-1,6-6 1,2-6 0,14-18 0,-10 24 0,10-24 0,0 0 0,22 9 0,-22-9 0,34-2 1,-10 2-1,-1 2 0,3 0 0,-2 6 0,2-4 0,0 4-2,-7 4-2,11-10-3,-22 18-19,22-24-14,-10 6 1,11-18 0,-5 8-1</inkml:trace>
          <inkml:trace contextRef="#ctx0" brushRef="#br0" timeOffset="3188.1823">3005 1074 82,'-10'26'38,"10"-26"0,-5 28 0,5-28-20,11 36-10,-11-36-2,8 36-1,-8-36-2,10 34-1,-10-34 0,10 28-1,-10-28 0,0 0-1,0 0 1,0 0-1,0 0 0,22-6-1,-22 6 1,6-36 0,0 12-1,0-4 0,0 0 1,0-2-1,2 2 1,-2 0-1,2 2 2,2 5-1,3 1 0,-13 20 2,36-30-1,-16 22 1,6 6-1,0 8 2,-1 10-2,3 8 1,-6 5-1,0 7 0,-2 4 1,-7 2-2,1-4 0,-2-4 0,-4-8-2,4-8-2,-12-18-9,0 0-27,0 0 0,0 0 0,12-22-1</inkml:trace>
          <inkml:trace contextRef="#ctx0" brushRef="#br0" timeOffset="3503.2004">3870 865 102,'6'26'39,"-12"0"1,12-6 0,-20 18-27,20-12-6,-8 13-2,6-3-3,2 0 0,2-2-1,2-6-2,-4-2-2,-6-26-3,12 30-4,-12-30-29,0 0-2,24-14 2,-24 14-2</inkml:trace>
          <inkml:trace contextRef="#ctx0" brushRef="#br0" timeOffset="3703.2119">3860 1096 105,'0'0'38,"0"0"2,-23 10-2,23-10-27,0 0-5,25-8-3,-25 8-1,34 0-1,-2-6-5,-10 6-5,21-18-29,-9 6-2,16-12 1,-3 3-1</inkml:trace>
          <inkml:trace contextRef="#ctx0" brushRef="#br0" timeOffset="4590.2626">4608 889 80,'0'0'38,"-29"12"0,29-12 0,-34 0-17,34 0-12,-10-20-3,10 20-2,0-26-1,6 8-1,-6 18-1,10-32 1,-10 32-1,20-32 0,-20 32 0,33-30-1,-11 19 1,4-3-1,0 4 0,4 0 0,-3 6 0,-3 2 0,-2 4-1,-4 2 1,-18-4 0,18 22 0,-18-22 0,-2 33 0,-4-13 0,-2 4 0,-4 2 0,-2 0 0,0 2 0,-4 0 1,0 2-1,1 0 0,-1-2 0,0-1 0,0 1 0,0-2 1,6-2-1,2 0 0,2-4 1,2-2 0,6-18-1,-2 26 1,2-26 0,12 22 0,-12-22-1,30 10 1,-8-8 1,6-4-2,5-2 0,5-2 0,2-2 0,-4-2 0,1 0 0,-7 2 0,0 0-4,-30 8-2,49-18-19,-49 18-15,20-4-1,-20 4 0,0 0 0</inkml:trace>
        </inkml:traceGroup>
        <inkml:traceGroup>
          <inkml:annotationXML>
            <emma:emma xmlns:emma="http://www.w3.org/2003/04/emma" version="1.0">
              <emma:interpretation id="{891187B9-3A6C-4BF0-87DD-70B7A0DBB3CB}" emma:medium="tactile" emma:mode="ink">
                <msink:context xmlns:msink="http://schemas.microsoft.com/ink/2010/main" type="inkWord" rotatedBoundingBox="8579,7791 9014,7797 9009,8196 8574,8190"/>
              </emma:interpretation>
              <emma:one-of disjunction-type="recognition" id="oneOf1">
                <emma:interpretation id="interp5" emma:lang="en-US" emma:confidence="0">
                  <emma:literal>t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14496.8292">6164 652 73,'-28'10'39,"28"-10"-1,-14 18 2,14-18-12,0 0-18,22 18-4,2-16-2,6 2-2,7-8 0,7-2-1,1-2-2,7-8-2,-16 8-6,11-22-30,-11 12-1,4-10 0,-16 4-1</inkml:trace>
          <inkml:trace contextRef="#ctx0" brushRef="#br0" timeOffset="14275.8165">6239 490 83,'0'0'38,"0"0"0,0 0 2,0 0-23,0 0-8,22 4-2,-14 14-3,8 0 0,-2 6-1,2 2-1,-1 10-1,1 2 1,-4 2-2,-2 0 1,0-3-1,-4-3 0,0-4-1,-4-4-3,-2-26-2,-6 30-7,6-30-27,0 0-1,-8-26 1,8 26-1</inkml:trace>
        </inkml:traceGroup>
        <inkml:traceGroup>
          <inkml:annotationXML>
            <emma:emma xmlns:emma="http://www.w3.org/2003/04/emma" version="1.0">
              <emma:interpretation id="{648BEEEC-082C-4524-BBB2-4F2C0ED4D38F}" emma:medium="tactile" emma:mode="ink">
                <msink:context xmlns:msink="http://schemas.microsoft.com/ink/2010/main" type="inkWord" rotatedBoundingBox="9976,6846 16127,6927 16098,9180 9946,9100"/>
              </emma:interpretation>
              <emma:one-of disjunction-type="recognition" id="oneOf2">
                <emma:interpretation id="interp10" emma:lang="en-US" emma:confidence="0">
                  <emma:literal>(312027</emma:literal>
                </emma:interpretation>
                <emma:interpretation id="interp11" emma:lang="en-US" emma:confidence="0">
                  <emma:literal>(312023</emma:literal>
                </emma:interpretation>
                <emma:interpretation id="interp12" emma:lang="en-US" emma:confidence="0">
                  <emma:literal>(3÷2027</emma:literal>
                </emma:interpretation>
                <emma:interpretation id="interp13" emma:lang="en-US" emma:confidence="0">
                  <emma:literal>(3÷202,</emma:literal>
                </emma:interpretation>
                <emma:interpretation id="interp14" emma:lang="en-US" emma:confidence="0">
                  <emma:literal>(3_"i)02?</emma:literal>
                </emma:interpretation>
              </emma:one-of>
            </emma:emma>
          </inkml:annotationXML>
          <inkml:trace contextRef="#ctx0" brushRef="#br0" timeOffset="17590.0061">8138-22 62,'0'0'36,"0"0"0,0 0 2,6-26-18,-6 26-8,0 0-3,0 0-3,35-24 0,-35 24-2,36-20 0,-12 10-2,6-1 0,-1-1-1,9-2-1,-4 4 1,-4 4-1,-1 0 0,-5 6 0,-24 0 0,26 8 0,-26-8 1,-2 30-2,-10-11 2,-2 3-1,-6 8 0,-1 0 0,-3 4 0,2-2 0,-6-2 0,8-2 1,-3-2-1,1-2 0,4-8 1,18-16-1,-30 23 0,30-23 0,0 0 0,0 0 0,0 0 0,0 0 0,18 10 0,4-14-1,4 2 1,5-2 0,3 2 0,2 2 0,1 4 0,-9 2 0,-2 4-1,-6 4 2,-8 4-1,-8 4 0,-8 4 0,-6 2 1,-6 2-1,-4-2 0,-4 2 1,-3-6-1,-7 0 0,0-5 0,2-5-1,-3-4-1,7-10-2,-10 4-3,38-4-8,-42-12-24,31-10-2,11 22 2,-20-41-1</inkml:trace>
          <inkml:trace contextRef="#ctx0" brushRef="#br0" timeOffset="18140.0376">8664 209 77,'0'0'38,"31"-6"0,-31 6 1,32-4-21,-32 4-8,16 20-3,-8 0-1,-8-20-3,18 34 0,-12-16-1,0 2-1,0-2 0,-6-18-1,7 26 1,-7-26-1,0 0 0,0 0 0,2 18 0,-2-18 0,0 0-1,-4-18 1,4 18-1,0-24 1,0 24-1,8-36 1,0 12-1,2 2 1,4-2 0,0 2 0,4-2 0,4 7 0,2 1 1,-1 6-1,5 6 1,-2 6-1,0 6 1,-3 8 0,-1 3 0,-4 5-1,-2 2 1,-6 0-1,-2-2 1,0-2-2,-6-4-1,-2-18-4,-4 24-20,4-24-13,0 0-2,14-24 2,-14 24-3</inkml:trace>
          <inkml:trace contextRef="#ctx0" brushRef="#br0" timeOffset="18673.0681">9550 255 89,'-25'10'37,"25"-10"-1,0 0 3,0 0-25,0 0-7,0 0-2,19 4-2,1-8-1,2 2-1,0-2-3,12-4-5,-13 16-27,7-16-5,-6 4 2,4-8-3</inkml:trace>
          <inkml:trace contextRef="#ctx0" brushRef="#br0" timeOffset="18460.0559">9576 60 104,'-4'28'39,"4"-28"1,-4 44-1,4-44-29,4 47-4,4-21-2,0 8-1,4-4-2,0 0 0,0-2-2,2-8-1,-8 2-3,13-18-7,-15 18-26,-4-22-3,0 0 2,12-20-1</inkml:trace>
          <inkml:trace contextRef="#ctx0" brushRef="#br0" timeOffset="16702.9554">7866-145 76,'4'-18'38,"-4"18"-2,-10-18 2,-12 30-24,22-12-6,-28 12-2,28-12-2,-39 49 0,15-11-2,-8 14 1,4 6 0,-9 14-1,3 5 1,4 15-1,4 2-1,3 9 1,3 1 0,10 4-1,8-7 0,12-3 0,10-8 1,5-11-1,9-9 0,4-10 0,8-18 0,-1-2-1,-3-14 2,-3-3-2,-5-11 0,-6 2 0,-8-8 0,-20-6 0,24 8 0,-24-8-3,0 0-2,12-20-13,-12 20-23,-16-34-1,2 17 0,12-27 0</inkml:trace>
          <inkml:trace contextRef="#ctx0" brushRef="#br0" timeOffset="19048.0894">10276-151 94,'-19'0'39,"19"0"1,0 0-1,0 0-21,-2 36-11,8-17-1,-2 17-2,3 2-2,1 10 1,4 2 0,0 6-3,-2-5 0,4 3 0,-2-8 0,2-10 0,-10-2-7,22-22-19,-24 8-14,-2-20-2,0 0 1,0 0 0</inkml:trace>
          <inkml:trace contextRef="#ctx0" brushRef="#br0" timeOffset="19456.1128">8485 865 85,'56'0'37,"-3"4"1,22-8 2,-5 16-25,31-24-6,-2 16-2,22-16-2,4 10 0,14-8-1,8 2-2,4-6 1,1 2-2,-3-2 0,-10 2 0,-18 2 1,-12 2-5,-29 6-2,-11-8-4,-39 30-31,-8-20 0,-22 0-1,-18 14 0</inkml:trace>
          <inkml:trace contextRef="#ctx0" brushRef="#br0" timeOffset="20117.1504">9312 1403 90,'0'0'37,"0"0"-1,0 0 2,0 0-29,14-34-3,4 18-1,8-8-1,0 4-2,5-1 1,-1 3 0,8 2-1,-1 2 0,3 2-1,-6 6 0,2 0 0,-5 4-1,1 0 0,-6 4 0,-4 4 1,-22-6-2,25 18 1,-23 0 0,-6 2 0,-3 4 0,-9 1 0,-4 7 0,-6 2 0,-4 2 0,-1 2 0,-5 0 0,2 2 1,-6 3-2,5-5 2,1 2-1,6-8 1,4-2 0,14-6 0,3-2 1,7-22-1,27 16 2,1-16-1,8-2 1,7-4-3,5 2 0,0 0 0,3-4 0,-7 4 0,7-6-7,-17 22-32,12-28-3,-14 10 2,9-18-1</inkml:trace>
          <inkml:trace contextRef="#ctx0" brushRef="#br0" timeOffset="20811.1904">10588-161 85,'-18'-10'36,"18"10"1,0 0 0,0 0-21,12 24-6,14-10-4,-8 21 1,15-1-3,3 12 0,10 2-1,1 12-1,11 4 0,-3 7 0,1 9 0,-3 6 0,-5 5-2,-10 7 0,-8 6 0,-13 3 0,-9 1 0,-12 2 0,-8-9 0,-7-3 0,-7-8 0,-2-11 0,-2-9 0,3-10 0,-1-12 0,2-15 0,2-7 0,6-12 0,18-14 0,-20 0-5,-1 0-17,25-26-18,-8 7-2,16-21 1,-5 6 0</inkml:trace>
          <inkml:trace contextRef="#ctx0" brushRef="#br0" timeOffset="21314.2189">11582 584 73,'-24'0'36,"-4"18"-1,4-4 3,-17 22-17,23-6-11,-18 29-3,14-5 0,3 20-2,5 2 0,2 13-1,16-3 0,10 2-1,13-12-1,11-7 0,12-15-1,1-12 1,15-20-2,1-16 0,3-16 0,-5-16 0,-5-10 0,-9-12 0,-7-6-2,-10-7 1,-13-5-1,-7-6 0,-18 0 1,-8 3 1,-11-5-1,-9 6 1,-10 4-1,-5 3 1,-7 7-1,-2 4-1,-5 14-1,11-2-3,-15 26-4,21-16-28,-7 30-1,17-4 1,-2 18-1</inkml:trace>
          <inkml:trace contextRef="#ctx0" brushRef="#br0" timeOffset="21989.2578">12110 1483 98,'0'0'38,"2"-24"1,-2 24 0,11-30-29,-11 30-5,24-20-1,-4 12-1,4-4-2,2 2 1,1 2-1,3 4-1,-2 2 0,-4 4 1,-2 2-1,-5 2 0,-17-6 0,20 20 0,-20-20 0,0 28 0,0-28 0,-20 34 0,3-14 0,-3 4 0,-4 0 0,-2 4 0,-2 0 0,1 3 0,-1 1 1,2 0-1,0 0 0,6 0 1,5-4-1,3-2 1,6-6 0,6 0 0,0-20 0,18 18-1,3-14 2,7-6-2,6-2 1,6-2 0,5-2-1,-1-2 1,1 0-1,-5 0-1,-6 4 0,-4-2-2,-30 8-7,27-8-30,-27 8-1,0 0 1,0 0-2</inkml:trace>
          <inkml:trace contextRef="#ctx0" brushRef="#br0" timeOffset="78494.4897">12800-207 95,'0'0'37,"0"0"1,0 0 0,-20 12-25,20-12-7,-16 32-2,6-8-2,-6 11 0,1 5 0,-3 2 0,4 0-1,-4 0 0,6-6 0,0-4 0,4-8-1,8-24 0,0 0 0,0 0 0,0 0 0,16-36-1,-4 2 1,4-10-1,0-6 0,4-6 0,-3-1 1,-3-1-1,0 8 1,0 6 0,-4 4 0,-4 10 0,0 8 0,-6 22 1,2-20-1,-2 20 1,0 0 0,8 20 0,-8-20 0,12 34 0,0-10 1,0 4-1,5 0 0,3 4 0,4-2 0,0 2 0,4-2 0,-1-1-1,-1-3 1,0-2-1,-2-2 0,-6 0 2,-18-22-2,27 32 0,-27-32 0,6 28 0,-6-28 0,-17 32 0,-1-16 0,-6 0 0,-6 4 0,-6-2 0,-5 1 0,-3-3 0,-2-2 0,-1 0 0,-1-4 0,3-2 0,1-2 0,4-2 0,11-4 0,3-2 0,6-2 0,20 4 0,-10-20 0,22 2-6,-12 18-22,24-26-11,-24 26-3,49-47 1,-25 23-2</inkml:trace>
          <inkml:trace contextRef="#ctx0" brushRef="#br0" timeOffset="24027.3743">12671 987 91,'-36'8'38,"14"-8"0,-9 12 1,31-12-25,-28 8-5,28-8-3,0 0-1,28 15-2,0-11-2,9-2 1,13 0-1,7-4 0,7-2-1,-1 0-1,1-4-1,-13 6-2,7-9-6,-22 22-29,-1-22-2,-35 11 1,34-8-1</inkml:trace>
          <inkml:trace contextRef="#ctx0" brushRef="#br0" timeOffset="24443.3981">12975 638 115,'0'0'39,"-6"24"0,37-30-6,-9 14-26,18-12-2,13 10-2,13-6-2,3 4 0,9 0-1,-1 4 1,-2 4-2,-9 2 1,-11 6-1,-21 3 1,-16 7 0,-14 6 0,-16 6 0,-12 2 0,-11 6 0,-5 2 0,-4-3 0,-5-3 0,3-2 1,4-8-1,7-6 2,7-8-3,8-6 1,20-16-6,0 0-9,0 0-24,38-10-2,9-18 0,1 4-1</inkml:trace>
        </inkml:traceGroup>
        <inkml:traceGroup>
          <inkml:annotationXML>
            <emma:emma xmlns:emma="http://www.w3.org/2003/04/emma" version="1.0">
              <emma:interpretation id="{6FE011B7-D566-4331-870A-06AF1C5D5616}" emma:medium="tactile" emma:mode="ink">
                <msink:context xmlns:msink="http://schemas.microsoft.com/ink/2010/main" type="inkWord" rotatedBoundingBox="17040,7590 24250,7685 24231,9111 17022,9017"/>
              </emma:interpretation>
              <emma:one-of disjunction-type="recognition" id="oneOf3">
                <emma:interpretation id="interp15" emma:lang="en-US" emma:confidence="0">
                  <emma:literal>nC02+(n+1)ttz0</emma:literal>
                </emma:interpretation>
                <emma:interpretation id="interp16" emma:lang="en-US" emma:confidence="0">
                  <emma:literal>nC02+(n+1)tt20</emma:literal>
                </emma:interpretation>
                <emma:interpretation id="interp17" emma:lang="en-US" emma:confidence="0">
                  <emma:literal>nC02+(n+i)ttz0</emma:literal>
                </emma:interpretation>
                <emma:interpretation id="interp18" emma:lang="en-US" emma:confidence="0">
                  <emma:literal>nC02+(n+i)tt20</emma:literal>
                </emma:interpretation>
                <emma:interpretation id="interp19" emma:lang="en-US" emma:confidence="0">
                  <emma:literal>nC0,+(n+1)tt20</emma:literal>
                </emma:interpretation>
              </emma:one-of>
            </emma:emma>
          </inkml:annotationXML>
          <inkml:trace contextRef="#ctx0" brushRef="#br0" timeOffset="27181.5547">17250 1116 100,'14'-26'38,"-14"26"1,47-16-1,-17 14-32,14-8-3,3 2-3,-3 6-4,12-12-31,-21 18-4,7-12 0,-20 10-1</inkml:trace>
          <inkml:trace contextRef="#ctx0" brushRef="#br0" timeOffset="26995.5441">17444 835 90,'0'0'38,"0"0"0,-20 8 1,20-8-30,-4 34-3,6-4-1,-2 12-2,4 2-1,2 3 0,0 1-1,2-2-1,0-4-1,4-10-3,-16 4-4,4-36-30,0 28-2,0-28 1,0 0-2</inkml:trace>
          <inkml:trace contextRef="#ctx0" brushRef="#br0" timeOffset="29495.6871">18089 618 70,'12'-26'38,"-12"26"-2,0-32 2,0 32-19,0 0-11,-26-12-2,26 12-2,-22 14-1,8 4-1,-5 10 0,-1 4 0,-6 12 0,4 4 0,-4 5-1,5 7 1,-1 4-1,4 0 1,6 1-1,6-1 0,8 2 0,8-2 0,8-6 0,4-5-1,7-5 1,5-6-1,0-8 1,0-6-1,-5-8 0,-3-8 0,-6-2-1,-20-10 0,28 6 0,-28-6-3,0 0-3,0 0-10,-8-22-22,8 22-3,-18-28 3,18 28-3</inkml:trace>
          <inkml:trace contextRef="#ctx0" brushRef="#br0" timeOffset="29996.7158">18135 1080 98,'0'0'37,"0"0"2,4 18-11,-4-18-20,21 24-2,-21-24-1,22 34-2,-12-16-1,-2 2 0,-8-20-1,10 32-1,-10-32 0,6 18 1,-6-18-1,0 0 0,0 0-1,0 0 1,2-24-1,2 6 0,-2-4 0,4-6 0,0 0 0,4-4 0,-2 0 0,2 2 1,4 1 0,-3 5 1,7-2-1,-2 8 2,4 4-1,-2 6 1,6 6-2,-3 6 2,1 10-1,2 4 0,-4 10-1,-2 2 1,0 3-1,-4-1 0,-1 2 1,-3-6-2,-6-2 0,2-6-3,-10 0-3,22-20-17,-18 0-16,0 0 1,-18 16-1,18-16 1</inkml:trace>
          <inkml:trace contextRef="#ctx0" brushRef="#br0" timeOffset="30464.7425">18726 1118 96,'0'0'37,"0"0"2,20-6-2,-20 6-31,37-4-2,-9-2-2,6 0-2,6-4-2,-11 6-4,21-10-7,-30 14-25,14-12 0,-34 12 1,41-16-2</inkml:trace>
          <inkml:trace contextRef="#ctx0" brushRef="#br0" timeOffset="30255.7306">18908 955 88,'0'0'37,"4"26"1,-4-26 1,2 36-31,4-17-2,-4 11-2,6-2-1,-4 2-1,4 0-1,-2-4-1,0-2-2,-6-24-2,6 36-5,-6-36-28,0 0-2,0 0 0,0 0 0</inkml:trace>
          <inkml:trace contextRef="#ctx0" brushRef="#br0" timeOffset="31247.7873">19246 401 90,'-18'-16'38,"18"16"1,0 0 0,41-36-30,-15 40-2,18-4-2,6 12-2,7 4 0,-1 14-2,3 10 0,-5 17 1,-1 11-2,-9 12 1,-10 7 0,-11 5 0,-7 2-1,-8-1 0,-10-5 0,-4-12-1,-8-8 1,1-11-2,-9-3-3,24-24-20,-30 10-16,28-40 1,-32 24 0,32-24-2</inkml:trace>
          <inkml:trace contextRef="#ctx0" brushRef="#br0" timeOffset="30779.7605">19299 807 92,'0'0'38,"0"0"0,0 0 2,-10 20-31,10-20-3,6 38-2,-4-8-1,0 8-1,4 2 0,-2 4-1,4-1 0,0-5-1,2-2 0,0-6-1,-2-6-1,-8-24-5,10 38-24,-10-38-9,0 0 0,18-12-1</inkml:trace>
          <inkml:trace contextRef="#ctx0" brushRef="#br0" timeOffset="32120.8372">19888 987 90,'0'0'38,"0"0"-1,14 20 2,26-24-31,0 8-4,19-8-1,9 2-3,5-2-2,10-10-3,-21 10-11,15-12-23,-27 4 2,5-14-2,-29 10 1</inkml:trace>
          <inkml:trace contextRef="#ctx0" brushRef="#br0" timeOffset="31922.8259">20009 510 79,'0'0'38,"-13"34"0,13-34 1,-2 46-24,16-20-7,-9 24-2,9-2-2,2 7-1,6 3-2,-2 4 1,-2-4-2,2-6 0,-5-5-1,-1-11-2,-12 0-3,20-24-14,-38 12-19,16-24-1,-24 12 1,24-12-1</inkml:trace>
          <inkml:trace contextRef="#ctx0" brushRef="#br0" timeOffset="32403.8534">20398 409 104,'0'0'38,"-33"-2"2,33 2-5,-2 26-29,2 1-1,-4 15-2,10 10 0,0 14-1,1 6 0,5 5-1,0 1-1,2-2 1,-2-4-1,8-5-1,-6-11-3,8-12-3,-24 6-24,21-32-11,-22 6 2,3-24-2</inkml:trace>
          <inkml:trace contextRef="#ctx0" brushRef="#br0" timeOffset="32939.8841">20575 1220 92,'0'0'38,"0"0"0,0 0 2,0 0-33,28-10-2,-3 4-2,7-2-1,6 0 0,6-2-1,-1 2-1,-1 0 1,0 4 0,-7 0 0,-5 4-1,-4 2 1,-6 2-1,-20-4 1,6 26-1,-6-26 0,-20 38 0,4-14-1,-8 6 1,-2-1 0,-5 3 0,1 0-1,-2 0 2,2 0-1,-1-2 0,1 0 1,6-2 0,4-4 0,6-4 0,6-3-1,8-17 1,6 22 0,12-16-1,8-6 1,6 0-1,9-4-1,3-2 0,-2 2 0,9-10-4,-11 11-3,11-27-31,-19 24-2,4-20 1,-18 14 0</inkml:trace>
          <inkml:trace contextRef="#ctx0" brushRef="#br0" timeOffset="33399.9104">21382 698 86,'-23'-20'37,"-11"18"-2,2-8 3,-10 22-30,9-2-3,-5 14 0,6 1-1,1 11 0,3 2 0,6 8-1,8 0 0,8 2-1,16-2 0,6-3 0,20-5-1,9-6 0,13-10-1,7-10 1,13-10-2,1-12 2,-6-10-2,5-8 1,-15-10-1,-7-3 1,-13-5-1,-11-4 1,-22 0 0,-18 2 1,-10-2-1,-19 7-1,-7 3 2,-8 2-1,-3 6 1,-11 6-2,7 2 3,-1 6-4,1 6 1,17-2-7,-2 24-32,11-20 0,-5 12-1,18-16 0</inkml:trace>
          <inkml:trace contextRef="#ctx0" brushRef="#br0" timeOffset="25197.4413">14574 1200 72,'0'0'39,"0"0"0,0 0 0,0 0-14,0 0-16,11 24-4,-11-24-1,26 28-2,-26-28 1,24 36-2,-16-17 1,-2 1-1,-6-20-1,8 30 1,-8-30-1,0 0 0,0 0 0,0 0 0,0 0-1,-10-28 0,8 6 0,4-5 0,0-5 0,4-2 0,2 2 0,4-6 1,4 4-1,-1 2 1,5 0 1,0 8-1,4 1 1,0 9 0,4 6 0,-3 10 0,3 8 0,-2 12 0,0 5 0,-4 7 0,-1 4 0,-3 2 0,-2-4-1,-4 0 1,-2-12-1,-4-2 0,-6-22-1,10 26-1,-10-26-2,0 0-6,0 0-30,0 0-1,0 0 1,0-42-2</inkml:trace>
          <inkml:trace contextRef="#ctx0" brushRef="#br0" timeOffset="25745.4726">15958 624 102,'-19'40'40,"19"-22"0,-10 16-1,10-34-33,-2 41-2,6-19-1,0-2-2,-4-20 0,11 22 0,-11-22 0,0 0-1,14-20 0,-10 0-1,-4-4 1,2-9-2,-6-5 0,-2-8 0,-4 6 0,-9-2 0,-7 10 0,-4 2 0,-6 12 2,-3 8-1,-3 14 1,-4 12 1,1 10 0,-1 16 0,4 10 1,-1 16 0,3 7-1,2 13 1,11 6 0,9 1 0,14 1-1,12-8 0,18-14 0,11-13-1,15-15 1,15-16-1,3-14-2,5-18-2,-11-2-5,7-34-30,-19 16-2,5-20 2,-21 11-3</inkml:trace>
          <inkml:trace contextRef="#ctx0" brushRef="#br0" timeOffset="26165.4966">16167 642 99,'0'0'37,"-40"16"2,40-16-5,-28 52-27,14-11-2,-4 17-1,11 4-1,1 6 0,8 0-1,5 1 0,9-9 0,6-2-1,12-14 0,6-8-1,3-18 1,7-10-1,3-12 0,1-16-1,-2-4 1,-7-14-1,-5-4 0,-10-10 0,-11 0-1,-11-5 1,-16-5 0,-9-2 0,-11 2 0,-10 0 0,-9 7 0,-5 3 0,-4 10-1,5 8-1,-5 20-2,13 6-2,-15 28-11,28 0-21,-1 20 2,19-6-1,0 18 1</inkml:trace>
          <inkml:trace contextRef="#ctx0" brushRef="#br0" timeOffset="26673.5257">16589 1377 76,'0'0'38,"-18"0"-1,18 0 1,0 0-21,16-32-11,2 20-2,10-6-2,4 3 0,5 1-2,1 0 1,-2 4 0,-3 4-1,-5 6 0,-6 10 1,-22-10-1,14 30 0,-22-7 1,-10 5-1,-4 2 0,-9 6 1,-3 2 0,-6-2-1,2 2 1,-3 0-1,7-3 1,2-1 0,9-4-1,3-4 1,8-4 0,12-22-1,8 26 1,12-22-2,5-4 1,11-8-2,-2 4-4,27-18-13,-21 14-21,16-16 2,-17 10-2,17-16 0</inkml:trace>
        </inkml:traceGroup>
      </inkml:traceGroup>
    </inkml:traceGroup>
    <inkml:traceGroup>
      <inkml:annotationXML>
        <emma:emma xmlns:emma="http://www.w3.org/2003/04/emma" version="1.0">
          <emma:interpretation id="{05792C25-182E-463E-A162-B7B47A1A9A14}" emma:medium="tactile" emma:mode="ink">
            <msink:context xmlns:msink="http://schemas.microsoft.com/ink/2010/main" type="paragraph" rotatedBoundingBox="3018,13214 20057,12974 20088,15135 3049,15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749087-9EEA-40D6-B640-35434849DD20}" emma:medium="tactile" emma:mode="ink">
              <msink:context xmlns:msink="http://schemas.microsoft.com/ink/2010/main" type="line" rotatedBoundingBox="3018,13214 20057,12974 20088,15135 3049,15375"/>
            </emma:interpretation>
          </emma:emma>
        </inkml:annotationXML>
        <inkml:traceGroup>
          <inkml:annotationXML>
            <emma:emma xmlns:emma="http://www.w3.org/2003/04/emma" version="1.0">
              <emma:interpretation id="{8719938C-7F95-4738-BC07-87A2A25B72B0}" emma:medium="tactile" emma:mode="ink">
                <msink:context xmlns:msink="http://schemas.microsoft.com/ink/2010/main" type="inkWord" rotatedBoundingBox="3031,14126 4361,14107 4375,15123 3046,15142"/>
              </emma:interpretation>
              <emma:one-of disjunction-type="recognition" id="oneOf4">
                <emma:interpretation id="interp20" emma:lang="en-US" emma:confidence="0">
                  <emma:literal>4</emma:literal>
                </emma:interpretation>
                <emma:interpretation id="interp21" emma:lang="en-US" emma:confidence="0">
                  <emma:literal>£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¥</emma:literal>
                </emma:interpretation>
                <emma:interpretation id="interp2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67718.8733">587 7151 61,'-6'-24'36,"10"-4"0,-4 28 1,4-38-9,-4 38-16,0 0-4,0 0-2,0 0-1,0 0-2,12 20 1,-8 12-1,4 2-1,-4 18 1,6 1-1,-6 13 0,2 4 0,-4 6-1,4-3 0,1-7-1,-5-6 0,4-8 0,-4-8 0,0-10 0,0-9 0,-2-25 0,-2 20 0,2-20 0,0 0 0,-17-39-1,9 9 1,4-12-1,-6-8-1,6-10 1,-4-6 0,6-5 0,-2-1 0,6-4 0,6 2 0,4 7 1,2 1-1,5 6 1,5 4 0,6 8 1,6 7-2,3 5 2,1 8-1,2 8 1,1 6 0,-3 10-1,-2 6 1,-11 12 0,-3 4-1,-12 10 1,-8 2-1,-10 10 1,-8 1-1,-7 5 0,-9 0 1,-4 2-1,-4-2 0,-1 0 1,-3-3-1,-2-3 0,7-6 0,-3 0 0,8-4 0,2-4 0,9-4 0,3-2-1,18-20 2,-4 30-1,4-30 0,30 22 1,-3-13-1,7 3 1,8 0 0,3 0 1,3 2-2,4-2 0,-5 4 0,-5-4 0,0 2 0,-9 0 0,-3-4 0,-8 2 0,-4-6 0,-18-6 0,21 12 0,-21-12 0,0 0-3,0 0-2,-1-18-4,10-12-21,-9 30-11,-9-40 1,-5 22 0,18-12-1</inkml:trace>
          <inkml:trace contextRef="#ctx0" brushRef="#br0" timeOffset="67998.8894">1513 7418 88,'0'0'38,"22"4"1,-22-4 1,36 2-20,-36-2-11,38-2-3,-12 0-2,7-4-1,1 2-1,6-2-1,-9-2 0,1 2-2,0 0-1,-12 4-4,9-16-29,-29 18-7,28-10 2,-28 10-2</inkml:trace>
        </inkml:traceGroup>
        <inkml:traceGroup>
          <inkml:annotationXML>
            <emma:emma xmlns:emma="http://www.w3.org/2003/04/emma" version="1.0">
              <emma:interpretation id="{1D2FC6C2-39A2-4F81-A3CE-53CD4B597221}" emma:medium="tactile" emma:mode="ink">
                <msink:context xmlns:msink="http://schemas.microsoft.com/ink/2010/main" type="inkWord" rotatedBoundingBox="4807,14079 5480,14070 5494,15085 4821,15095"/>
              </emma:interpretation>
              <emma:one-of disjunction-type="recognition" id="oneOf5">
                <emma:interpretation id="interp25" emma:lang="en-US" emma:confidence="1">
                  <emma:literal>H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n</emma:literal>
                </emma:interpretation>
                <emma:interpretation id="interp28" emma:lang="en-US" emma:confidence="0">
                  <emma:literal>Hi</emma:literal>
                </emma:interpretation>
                <emma:interpretation id="interp29" emma:lang="en-US" emma:confidence="0">
                  <emma:literal>HI</emma:literal>
                </emma:interpretation>
              </emma:one-of>
            </emma:emma>
          </inkml:annotationXML>
          <inkml:trace contextRef="#ctx0" brushRef="#br0" timeOffset="71518.0906">2357 6985 42,'0'0'33,"-2"-25"2,2 25 0,0 0-9,16-38-8,-16 38-6,0 0-2,0 0-3,27 12-1,-21 8 0,4 3-1,-2 21-2,2 8 1,-2 12-2,0 6 0,0 7 0,-4 3-1,0-2-1,2-6 0,-4-9 0,2-5 0,-4-14-2,0-6 0,2-12-3,-6-2-2,4-24-5,-8 24-16,8-24-13,-10-26 2,10-2 0,-12 4 2</inkml:trace>
          <inkml:trace contextRef="#ctx0" brushRef="#br0" timeOffset="71736.1031">2369 7468 73,'-6'-22'38,"6"22"-1,0 0 2,0 0-15,25-20-15,-25 20-3,50-2-2,-14 0-1,7-4-1,5 0-1,2-4 0,-1-2-2,-1 2-1,3-10-3,-19 10-3,14-24-18,-28 18-14,3-14 2,-15 8-2,4-11 3</inkml:trace>
          <inkml:trace contextRef="#ctx0" brushRef="#br0" timeOffset="72001.1183">2831 6798 85,'0'-22'39,"0"22"-1,0 0 2,-18-6-18,18 6-14,8 36-3,0 0-1,0 18-1,4 8 0,2 15-1,-1 3 0,3 8-1,0-3 0,0-5 1,-2-8-2,4-14 0,-6-9-2,4-15-2,-10-6-3,17-24-19,-23-4-14,0 0-1,0 0-1,24-40 2</inkml:trace>
        </inkml:traceGroup>
        <inkml:traceGroup>
          <inkml:annotationXML>
            <emma:emma xmlns:emma="http://www.w3.org/2003/04/emma" version="1.0">
              <emma:interpretation id="{771E78E8-DF5E-4474-97DA-7166637945F1}" emma:medium="tactile" emma:mode="ink">
                <msink:context xmlns:msink="http://schemas.microsoft.com/ink/2010/main" type="inkWord" rotatedBoundingBox="6533,14315 6899,14310 6906,14817 6540,14823"/>
              </emma:interpretation>
              <emma:one-of disjunction-type="recognition" id="oneOf6">
                <emma:interpretation id="interp30" emma:lang="en-US" emma:confidence="0.5">
                  <emma:literal>+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X</emma:literal>
                </emma:interpretation>
                <emma:interpretation id="interp33" emma:lang="en-US" emma:confidence="0">
                  <emma:literal>y</emma:literal>
                </emma:interpretation>
                <emma:interpretation id="interp34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72525.1482">4083 7316 114,'0'0'39,"21"-2"3,-21 2-2,44-8-30,-14 10-5,10-8-3,3 2-2,-5 4-5,13-20-32,-17 18-3,4-12-2,-12 8 2</inkml:trace>
          <inkml:trace contextRef="#ctx0" brushRef="#br0" timeOffset="72344.1379">4196 7011 110,'-20'6'39,"20"-6"2,-14 22-2,14-22-29,2 44-4,4-10-2,-4 14-1,8 0 0,-2 5-3,2-1 0,-2-2 0,2-4 0,-3-10 0,-3-6 0,4-12-3,-16 2-6,8-20-28,0 0-4,-9-18 1,-9 8-2</inkml:trace>
        </inkml:traceGroup>
        <inkml:traceGroup>
          <inkml:annotationXML>
            <emma:emma xmlns:emma="http://www.w3.org/2003/04/emma" version="1.0">
              <emma:interpretation id="{FDAE02AE-93A4-4AC8-9A9A-A8ACD2456A7E}" emma:medium="tactile" emma:mode="ink">
                <msink:context xmlns:msink="http://schemas.microsoft.com/ink/2010/main" type="inkWord" rotatedBoundingBox="8156,13141 11688,13091 11718,15253 8187,15303"/>
              </emma:interpretation>
              <emma:one-of disjunction-type="recognition" id="oneOf7">
                <emma:interpretation id="interp35" emma:lang="en-US" emma:confidence="0">
                  <emma:literal>527</emma:literal>
                </emma:interpretation>
                <emma:interpretation id="interp36" emma:lang="en-US" emma:confidence="0">
                  <emma:literal>x 2,</emma:literal>
                </emma:interpretation>
                <emma:interpretation id="interp37" emma:lang="en-US" emma:confidence="0">
                  <emma:literal>x in</emma:literal>
                </emma:interpretation>
                <emma:interpretation id="interp38" emma:lang="en-US" emma:confidence="0">
                  <emma:literal>127</emma:literal>
                </emma:interpretation>
                <emma:interpretation id="interp39" emma:lang="en-US" emma:confidence="0">
                  <emma:literal>x 27</emma:literal>
                </emma:interpretation>
              </emma:one-of>
            </emma:emma>
          </inkml:annotationXML>
          <inkml:trace contextRef="#ctx0" brushRef="#br0" timeOffset="75865.3393">7608 7151 81,'-30'10'38,"30"-10"0,-31 8 2,31-8-27,0 0-5,39 6-1,-1 6-2,19-8-1,9 4-1,17-2 0,16-2 1,7-2-3,3-2 1,-2-4-2,-6-2 1,-8 0-1,-13-4-1,-13 0-1,-15-2-2,-21 4 0,-1-8-2,-30 16-2,24-20-4,-42 30-16,18-10-11,-20-8 1,20 8-1,-29-6 4</inkml:trace>
          <inkml:trace contextRef="#ctx0" brushRef="#br0" timeOffset="80164.5852">8267 5927 67,'0'0'36,"-10"-18"0,10 18 1,-24 0-16,24 0-11,-12 20-6,10-2 2,-16 16-4,10 0 2,-6 10-3,5-2 2,-5 1-3,4-5 1,0-4 0,4-8 0,0-8-1,6-18 0,0 0 1,0 0-1,0 0 0,24-32 0,-10 0 1,-1-6-1,3-8 1,6-5-1,-8 1 1,6-2-1,-4 8 1,-4 4-1,0 8-1,-3 9 1,-9 23 0,10-18 0,-10 18 0,0 0 0,14 29 0,-6-7 1,2 4 0,4 4 0,2 2-1,6 2 1,2 0 0,1 0 0,3-2-1,0-2 1,-2-5 0,-5 1-1,-1-4 0,-4-2 1,-16-20-1,16 32 1,-16-32-1,-4 28 0,4-28 0,-28 26 1,8-14-1,-7 0 0,-5 0 0,-2 0 0,-11 0 0,1-2 1,-4 0-2,3-2 1,-1-2 0,2 0 0,5-2-1,3 0 2,12-1-2,2-1 1,22-2 0,-21 2-2,21-2-3,0 0-19,21-13-15,-21 13-2,54-36 1,-18 14-2</inkml:trace>
          <inkml:trace contextRef="#ctx0" brushRef="#br0" timeOffset="76307.3646">8376 6908 91,'0'0'37,"0"0"2,6 18 1,4 12-29,21-25-3,7 15-1,18-8-2,3 8-2,19-6 0,5 4-2,6-4 1,-4 2-2,-1-2 1,-11 4-1,-11-2 0,-9 2 0,-15 0 1,-16 0-1,-12 6 0,-12 2 0,-10 1 1,-8 3 0,-6 2-1,-6 4 1,1-2 0,-3 2 1,2-4-2,4-4 0,5-2 0,3-7 0,20-19 0,-28 26 0,28-26 0,0 0-2,-18 12-2,18-12-5,0 0-32,28-18 0,-28 18-1,26-35 1</inkml:trace>
          <inkml:trace contextRef="#ctx0" brushRef="#br0" timeOffset="73099.1811">5717 6920 111,'0'0'39,"0"0"3,0 0-2,4-32-30,-4 32-3,28 28-3,-6 0-2,8 5-2,1 17 0,9 6 0,0 8 0,3 0 0,1-1 0,0-3 0,-5-8 0,-3-8 0,-6-14 0,-8-8 0,2-16-5,-24-6-13,0 0-24,0 0 0,7-46 1,-16 12-1</inkml:trace>
          <inkml:trace contextRef="#ctx0" brushRef="#br0" timeOffset="73367.1964">6207 6708 120,'-17'-4'40,"17"4"2,-32 20-1,10 4-35,-4 24-3,0 12 0,-5 18-3,-3 5 0,0 7 0,-1 2 0,-1-7 0,4-3 0,4-14 0,2-10 0,7-19 0,1-7 0,8-14 0,10-18-4,0 0-4,-28 24-10,28-24-23,8-18 0,6-2 0,-14 20 0</inkml:trace>
          <inkml:trace contextRef="#ctx0" brushRef="#br0" timeOffset="74062.2361">6535 7611 94,'0'0'39,"0"0"-1,0 0 1,-24 4-26,24-4-7,0 0-1,22-26-1,-22 26-2,24-20 0,-7 10 0,3-2-1,2 2 1,2-1-1,2 3 0,-2 2-1,-1 4 1,1-2-1,-6 4 0,-18 0 0,26 10 0,-26-10 0,4 23 0,-6-5 0,-6 6 0,0 0 1,-6 6-1,-2 2 0,0 2 0,-4 0 0,1 2 1,1-2-1,-2-3 0,2 3 0,2-6 1,2-4-1,2-4 2,12-20-2,-12 30 0,12-30 0,0 0 0,0 0 0,28 16 0,-10-22 0,6 0 0,4-4 0,-1 0 0,5-2 0,-4 0 0,-4 0 0,-2 2 0,-3 2 0,-19 8 0,24-10 0,-24 10 0,0 0-8,24-20-28,-24 20-7,0 0 3,0 0-2</inkml:trace>
        </inkml:traceGroup>
        <inkml:traceGroup>
          <inkml:annotationXML>
            <emma:emma xmlns:emma="http://www.w3.org/2003/04/emma" version="1.0">
              <emma:interpretation id="{2C3D484C-FDCB-49A3-B2B1-A19AFA0AC1FF}" emma:medium="tactile" emma:mode="ink">
                <msink:context xmlns:msink="http://schemas.microsoft.com/ink/2010/main" type="inkWord" rotatedBoundingBox="13268,14033 17096,13979 17109,14907 13281,14961"/>
              </emma:interpretation>
              <emma:one-of disjunction-type="recognition" id="oneOf8">
                <emma:interpretation id="interp40" emma:lang="en-US" emma:confidence="0">
                  <emma:literal>R-x+</emma:literal>
                </emma:interpretation>
                <emma:interpretation id="interp41" emma:lang="en-US" emma:confidence="0">
                  <emma:literal>R-X+</emma:literal>
                </emma:interpretation>
                <emma:interpretation id="interp42" emma:lang="en-US" emma:confidence="0">
                  <emma:literal>R.x+</emma:literal>
                </emma:interpretation>
                <emma:interpretation id="interp43" emma:lang="en-US" emma:confidence="0">
                  <emma:literal>Rex</emma:literal>
                </emma:interpretation>
                <emma:interpretation id="interp44" emma:lang="en-US" emma:confidence="0">
                  <emma:literal>Rexes</emma:literal>
                </emma:interpretation>
              </emma:one-of>
            </emma:emma>
          </inkml:annotationXML>
          <inkml:trace contextRef="#ctx0" brushRef="#br0" timeOffset="83393.7699">10834 6997 80,'0'0'39,"0"0"-1,0 0 2,0 20-15,-4 6-17,10-2-2,-2 16-1,6 4-1,-4 16-1,4 1-1,0 5 1,-1 0-1,1-4-2,-4-6 0,2-9 0,-2-11 0,-2-6 0,-4-30 0,-4 22 0,4-22 0,0 0 0,-24-36 0,11 4-2,1-2 1,-2-13-1,2-3 0,4-8 1,0-6-1,6-2 0,0 1 1,6-3 1,6 2 0,4 4 0,6 3 0,5 7 1,3 6-1,4 8 1,6 6 0,-1 6-1,3 8 0,-4 8 1,-3 8 0,-5 8-1,-4 6 1,-10 8-1,-8 4 1,-10 10-1,-10 2 0,-6 6 1,-6 2-1,-5 3 0,-5 1 0,-2-2 0,1 0 0,-1-4 0,4-2 0,2-7-1,5-1 1,7-8 0,8-2 0,6-4 0,6-18 0,14 26 1,6-16-1,5 0 1,9 2 0,2 0 0,6 0 1,1 0-2,1 2 0,-3 0 0,-1 0 0,-4-2 0,-8-4 0,1-2 0,-11-2 0,2-8-4,-20 4-3,32-20-12,-32 20-21,10-30-1,-10 30 0,4-42 0</inkml:trace>
          <inkml:trace contextRef="#ctx0" brushRef="#br0" timeOffset="83638.7839">11756 7237 120,'6'19'40,"16"-29"1,-22 10-1,54-13-34,-15 7-4,7-2-1,4-2-1,-1 2-3,5-4-4,-24 16-9,13-12-24,-23 14 0,8-16-1,-28 10 1</inkml:trace>
          <inkml:trace contextRef="#ctx0" brushRef="#br0" timeOffset="84258.8194">13064 6728 115,'-18'-8'40,"-18"24"1,6-6-2,-13 26-32,1 4-4,-7 20 0,-3 6-1,-4 9-1,3 5 0,1 2 0,5-7-1,3-3 2,10-10-2,9-16-2,5-6-1,20-40-6,6 40-30,15-50-2,-21 10 0,52-46-1</inkml:trace>
          <inkml:trace contextRef="#ctx0" brushRef="#br0" timeOffset="84006.805">12504 6886 109,'-14'-22'39,"14"22"1,0 0 0,12 20-33,10-10-1,2 12-2,12 0-1,3 11 0,11 5-1,2 4 0,-1 4-2,1-2 0,-3 2 0,-1-4 0,-10-1 0,-5-9 0,-7-4 0,0-10-5,-14 0-2,16-18-8,-28 0-26,0 0 1,0 0-1,23-36 1</inkml:trace>
          <inkml:trace contextRef="#ctx0" brushRef="#br0" timeOffset="86346.9387">14187 7045 108,'0'0'40,"0"0"1,24 0-2,-24 24-32,9 0-2,-3 14-3,4 2 0,-2 8 0,-2-1-1,0-1-1,-4-4-1,2-8 0,-6-4-3,2-30-2,-8 34-5,8-34-22,0 0-8,-16-18 2,-4 12-1</inkml:trace>
          <inkml:trace contextRef="#ctx0" brushRef="#br0" timeOffset="86521.9481">14078 7270 92,'0'0'40,"0"0"0,37-18-1,-37 18-21,54-13-12,-1 3-3,5-6-4,27-10-17,-19 10-21,13-18-2,-13 10 1,5-12-1</inkml:trace>
        </inkml:traceGroup>
        <inkml:traceGroup>
          <inkml:annotationXML>
            <emma:emma xmlns:emma="http://www.w3.org/2003/04/emma" version="1.0">
              <emma:interpretation id="{0A81A9A5-7CF3-4A96-8E55-CB172FA7BA7C}" emma:medium="tactile" emma:mode="ink">
                <msink:context xmlns:msink="http://schemas.microsoft.com/ink/2010/main" type="inkWord" rotatedBoundingBox="17977,13966 20071,13937 20083,14806 17989,14835"/>
              </emma:interpretation>
              <emma:one-of disjunction-type="recognition" id="oneOf9">
                <emma:interpretation id="interp45" emma:lang="en-US" emma:confidence="0">
                  <emma:literal>Hex</emma:literal>
                </emma:interpretation>
                <emma:interpretation id="interp46" emma:lang="en-US" emma:confidence="0">
                  <emma:literal>H. x</emma:literal>
                </emma:interpretation>
                <emma:interpretation id="interp47" emma:lang="en-US" emma:confidence="0">
                  <emma:literal>H +</emma:literal>
                </emma:interpretation>
                <emma:interpretation id="interp48" emma:lang="en-US" emma:confidence="0">
                  <emma:literal>He x</emma:literal>
                </emma:interpretation>
                <emma:interpretation id="interp49" emma:lang="en-US" emma:confidence="0">
                  <emma:literal>H x</emma:literal>
                </emma:interpretation>
              </emma:one-of>
            </emma:emma>
          </inkml:annotationXML>
          <inkml:trace contextRef="#ctx0" brushRef="#br0" timeOffset="87241.9899">15548 7243 78,'0'0'40,"-18"-12"-1,18 12 1,0 0-13,18-14-19,9 16-4,21-8-3,8 4 1,9-6-2,7-2-1,-1 0-1,4-10-3,-21 10-3,15-24-19,-41 24-13,4-18 0,-32 28-1,14-38 1</inkml:trace>
          <inkml:trace contextRef="#ctx0" brushRef="#br0" timeOffset="87027.9777">15675 6840 97,'-6'-42'39,"6"42"0,-2-24 1,2 24-30,0 0-3,4 20-2,4 0-2,0 10 0,1 10 0,1 16-1,4 7 0,-4 9-1,4 4 0,-6 0-1,4-5 0,-4-7-1,-2-8-2,2-16-2,-18-2-2,28-28-9,-34 13-25,16-23 0,-22-5 1,14-17 0</inkml:trace>
          <inkml:trace contextRef="#ctx0" brushRef="#br0" timeOffset="87529.0064">16016 6684 90,'0'0'40,"-12"-27"1,12 27-1,0 0-25,0 0-9,-2 31-1,6 9-2,6 6-1,-2 20 1,2 8-1,2 11 0,2 5-1,-3 0 1,5-7-2,-2-9 1,-2-8-1,2-18 0,-4-12-1,4-14-1,-14-22-2,26 10-6,-26-10-31,9-18-1,-10-2 0,10-20-1</inkml:trace>
          <inkml:trace contextRef="#ctx0" brushRef="#br0" timeOffset="89287.107">16466 7225 94,'12'-20'39,"-12"20"1,24-14-1,-24 14-29,34-4-3,-9 2-3,7-4-1,6 0-2,2-4 1,-1 0-2,-1 0-1,2-6-1,-13 4-2,11-12-5,-38 24-31,38-24 0,-38 24-1,18-28 1</inkml:trace>
          <inkml:trace contextRef="#ctx0" brushRef="#br0" timeOffset="89896.1418">17545 6730 72,'0'0'41,"-39"2"-1,39-2 1,-64 40-13,33-2-22,-7 20-2,-2 10-1,-3 9-1,-3 5-1,0 4 1,1-5-1,1-5 0,8-10 0,7-18-2,5-10 1,12-16-3,12-22-3,0 0-34,14-20-2,12-16 1,-9 2-1</inkml:trace>
          <inkml:trace contextRef="#ctx0" brushRef="#br0" timeOffset="89629.1265">17117 6902 96,'-20'0'40,"20"0"0,0 0 0,0 0-32,26 24-4,-4-6 0,2 11-1,7 5-1,5 6 0,6 0-1,1 2 1,5-4-1,-4-2-1,-1-4 0,-3-11-1,-4-3-1,-1-12-2,-35-6-5,40-14-31,-40 14-1,18-23 0,-18 23-1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1T21:02:10.87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</inkml:brush>
  </inkml:definitions>
  <inkml:traceGroup>
    <inkml:annotationXML>
      <emma:emma xmlns:emma="http://www.w3.org/2003/04/emma" version="1.0">
        <emma:interpretation id="{C4C2D283-7BAE-48A5-8F1A-73DD1A8F7A4B}" emma:medium="tactile" emma:mode="ink">
          <msink:context xmlns:msink="http://schemas.microsoft.com/ink/2010/main" type="writingRegion" rotatedBoundingBox="2238,5200 22462,4775 22723,17215 2499,17641"/>
        </emma:interpretation>
      </emma:emma>
    </inkml:annotationXML>
    <inkml:traceGroup>
      <inkml:annotationXML>
        <emma:emma xmlns:emma="http://www.w3.org/2003/04/emma" version="1.0">
          <emma:interpretation id="{36204098-E5BB-4B50-8F3F-0E9F752E55A9}" emma:medium="tactile" emma:mode="ink">
            <msink:context xmlns:msink="http://schemas.microsoft.com/ink/2010/main" type="paragraph" rotatedBoundingBox="2337,5328 21163,4715 21240,7088 2414,7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0B41EE-45F1-4EB8-B0B9-D3FBE5A54DC2}" emma:medium="tactile" emma:mode="ink">
              <msink:context xmlns:msink="http://schemas.microsoft.com/ink/2010/main" type="line" rotatedBoundingBox="2337,5328 21163,4715 21240,7088 2414,7700"/>
            </emma:interpretation>
          </emma:emma>
        </inkml:annotationXML>
        <inkml:traceGroup>
          <inkml:annotationXML>
            <emma:emma xmlns:emma="http://www.w3.org/2003/04/emma" version="1.0">
              <emma:interpretation id="{AA6F6688-8A4F-422D-B6AA-880A5AE0676B}" emma:medium="tactile" emma:mode="ink">
                <msink:context xmlns:msink="http://schemas.microsoft.com/ink/2010/main" type="inkWord" rotatedBoundingBox="2357,5949 8320,5755 8351,6706 2388,6900"/>
              </emma:interpretation>
              <emma:one-of disjunction-type="recognition" id="oneOf0">
                <emma:interpretation id="interp0" emma:lang="en-US" emma:confidence="0">
                  <emma:literal>initiation.</emma:literal>
                </emma:interpretation>
                <emma:interpretation id="interp1" emma:lang="en-US" emma:confidence="0">
                  <emma:literal>initiation:</emma:literal>
                </emma:interpretation>
                <emma:interpretation id="interp2" emma:lang="en-US" emma:confidence="0">
                  <emma:literal>initiator.</emma:literal>
                </emma:interpretation>
                <emma:interpretation id="interp3" emma:lang="en-US" emma:confidence="0">
                  <emma:literal>initiator:</emma:literal>
                </emma:interpretation>
                <emma:interpretation id="interp4" emma:lang="en-US" emma:confidence="0">
                  <emma:literal>initiator'</emma:literal>
                </emma:interpretation>
              </emma:one-of>
            </emma:emma>
          </inkml:annotationXML>
          <inkml:trace contextRef="#ctx0" brushRef="#br0">-1 65 89,'0'0'36,"-1"-28"0,1 28 2,5-28-19,-5 28-11,0 0-3,0 0 0,0 0-2,0 34 0,6-12 0,0 10 0,10 8-1,-8 8 0,10 9 1,-8 3-3,4 4 0,-2 5 0,2-3 0,-5-3 0,-1-5 0,0-8 0,-4-10 0,2-5 0,-2-11 0,-4-24-3,8 18-4,12-36-9,-20 18-24,12-39 0,-14 19 0,14-18 0</inkml:trace>
          <inkml:trace contextRef="#ctx0" brushRef="#br0" timeOffset="508.0291">422 451 98,'-8'30'37,"8"-30"1,-10 28-1,10-28-21,8 36-9,0-17-2,-4 11-2,6-4 0,-2 0-1,2-2-1,-2 0-1,1-6 1,-9-18-1,14 22 0,-14-22 0,0 0 0,14-28 0,-12 8-1,4-10 0,-2-2 1,2-8-2,0-1 2,0-3-1,4 6 0,0-2 1,0 4 0,4 3 1,-1 5-1,1 4 1,6 6 0,-20 18 0,38-16 0,-20 22 1,2 6-1,-5 10 0,1 10 0,0 9 0,-8 1 1,4 4-2,-8-4 0,2-2 0,-2-3-2,4-13 0,-8-2-4,0-22-3,0 0-21,24-2-10,-24 2 0,19-38 1,-11 16 0</inkml:trace>
          <inkml:trace contextRef="#ctx0" brushRef="#br0" timeOffset="690.0395">1039 318 101,'0'0'38,"0"0"2,13 30-2,-13-30-24,14 43-7,-6-17-2,-4 8-3,2 0-2,4-8-5,-12 2-4,2-28-29,0 0-1,0 0 0,0 0-1</inkml:trace>
          <inkml:trace contextRef="#ctx0" brushRef="#br0" timeOffset="896.0513">1011-108 122,'-12'-18'41,"14"-6"-1,-2 24 0,-8-26-34,8 26-3,0 0-2,0 0-2,0 0-3,26 2-4,-36 22-14,10-24-18,10 42 0,-2-16 0,-8 16-1</inkml:trace>
          <inkml:trace contextRef="#ctx0" brushRef="#br0" timeOffset="1716.0982">1348 342 81,'0'0'38,"-38"-10"0,38 10 1,-33-4-19,33 4-11,19-10-3,9 2-2,4 4-2,14-6 0,5 4-2,7-4 0,3-2-1,-3 2 0,-5 0-1,-9 4 1,-7 2 0,-9 2 0,-6 2 1,-22 0 0,24 18 1,-24-18 1,10 38 1,-4-10-1,-2 8 1,4-1-1,-3 1 0,5-2 0,-2-6-2,2-4 0,-10-24-3,18 20-4,6-40-14,-24 20-19,8-42 0,-18 16 0,14-18 0</inkml:trace>
          <inkml:trace contextRef="#ctx0" brushRef="#br0" timeOffset="1377.0788">1443-144 92,'-8'-20'38,"12"-3"0,-4 23 1,2-18-25,-8 38-5,12-1-3,-8 23-1,8 4-2,-4 14 0,6 7 0,-2 9-2,4-1 0,-2 1 0,4-6-1,-2-7 0,-2-11-1,2-10-1,-7-4-3,-3-38-3,2 41-5,-2-41-26,0 0-2,-5-33 2,5 33-1</inkml:trace>
          <inkml:trace contextRef="#ctx0" brushRef="#br0" timeOffset="1898.1086">1796-8 111,'-4'-22'40,"4"22"0,-8-24 0,8 24-32,0 0-4,0 0-2,0 0-3,28 22-2,-16-2-4,26-8-8,-19 23-25,15-13 0,-8 16 1,14-10-1</inkml:trace>
          <inkml:trace contextRef="#ctx0" brushRef="#br0" timeOffset="3008.1721">2837 240 104,'0'0'39,"-20"20"-1,20-20 0,0 0-31,42 12-3,-10-8-2,11-6-1,9-2-1,9-2 1,7-4 0,1-2-1,-3 0 2,-5 2-2,-5 2 1,-9 2-1,-9 6 2,-14 4-2,-24-4 2,26 36 0,-24-4 0,1 0 0,-4 8 1,1-3-1,-2 3 0,5-6-2,1-6 0,0-4 0,-4-24 0,6 22-8,14-40-24,-20 18-8,4-36-2,-12 14 2,8-22-2</inkml:trace>
          <inkml:trace contextRef="#ctx0" brushRef="#br0" timeOffset="2653.1518">3077-170 97,'-28'-25'40,"11"37"0,17-12 0,-28 57-26,28-19-7,-8 22-2,10 1-2,-2 7-1,6 2 0,2 5-1,0-7 0,4-5-1,-3-7 0,3-8-1,-4-8-1,8-16-5,-26 5-9,10-29-23,0 0-3,0 0 2,0-27-1</inkml:trace>
          <inkml:trace contextRef="#ctx0" brushRef="#br0" timeOffset="3182.1819">3430-22 105,'-2'-26'39,"2"26"2,-14-30-1,-6 30-23,20 0-11,18-2-5,-18 2-2,36 8-4,-20 12-5,20-22-29,-7 26-1,19-6 0,-8 11 0</inkml:trace>
          <inkml:trace contextRef="#ctx0" brushRef="#br0" timeOffset="2378.136">2577 300 83,'14'-22'37,"-14"22"1,-10-28 0,-13 28-23,19-24-7,-18 18-2,22 6-2,-40-20-1,16 18-2,-3 8 1,1 4 0,-6 10-1,2 6 0,3 6 0,3 6 0,6 2 0,6-1-1,6-1 1,6-6-1,12-6 0,6-8 1,6-10-2,7-8 1,3-10 0,0-6 0,1-8-1,-1-4 1,-8-2-1,-4 2 0,-6 1 1,-4 5-1,-12 22 1,11-26 1,-11 26-1,0 0 1,0 0 0,0 0 1,20 30-1,-20-30 0,24 31 0,-6-15-1,2 0 0,0 2-1,5-4-2,-7 6-2,20-12-7,-18 24-27,13-26-1,-11 8 0,12-16 1</inkml:trace>
          <inkml:trace contextRef="#ctx0" brushRef="#br0" timeOffset="3597.2058">4081 256 108,'-26'22'39,"10"-4"1,-10 10 0,26-28-29,-22 38-5,18-11-2,2 3-1,10-6-1,4 2 0,6-8-2,4-2 0,6-6 0,5-6 0,13-10 0,4-10 0,-1-6 0,3-10 0,-5-2 0,-5-5 0,-8 3 0,-9 0 0,-17 4 0,-18 4 0,-5 10 0,-17 4 0,-8 8 0,-9 4 0,-5 6 0,1 4 0,-1 4 0,10 2-2,-1 4 0,17-4-1,0 8-3,28-22-1,-12 34-2,38-34-8,-18 30-15,28-24-7,-3 9 1,19-9 2</inkml:trace>
          <inkml:trace contextRef="#ctx0" brushRef="#br0" timeOffset="4024.2302">4610 366 103,'0'0'40,"0"0"0,0 0 1,20-10-27,-20 10-5,4 23-3,0-5-4,2 0-2,0 2 0,2 0 0,-4-2 0,-4-18 0,8 26 0,-8-26 0,0 0 0,0 0 0,0 0 0,21-22 0,-9-4 0,4-2 0,4-8 0,2-5 0,2-1-2,1 2 2,1 2 0,2 4 0,-2 7 2,-1 5-2,1 10 0,-2 6 0,-2 10 0,-4 8 0,0 10 0,-7 7 0,1 5 0,-6 0 0,-2 6 0,-2-4 0,-4-4 0,-2-3 0,4-29 0,-20 42-25,20-42-17,0 0-1,-21-32 0,5 8 0</inkml:trace>
          <inkml:trace contextRef="#ctx0" brushRef="#br0" timeOffset="9124.5219">5790 83 90,'0'0'40,"0"0"2,0 0-2,18 6-13,-18-6-21,0 0-2,6 28-2,-6-28 0,8 20-2,-8-20 0,0 0-2,10 24-2,-10-24-4,0 0-26,0 0-7,0 0 1,0 0-2</inkml:trace>
          <inkml:trace contextRef="#ctx0" brushRef="#br0" timeOffset="9332.5338">5834 312 122,'8'38'42,"-8"-38"0,15 23 0,-15-23-35,24-7-7,-24 7 0,32-10 0,-32 10 0,34-24 0,-34 24-40,17-24-2,-15 6-1,6-14 1</inkml:trace>
        </inkml:traceGroup>
        <inkml:traceGroup>
          <inkml:annotationXML>
            <emma:emma xmlns:emma="http://www.w3.org/2003/04/emma" version="1.0">
              <emma:interpretation id="{0275B2D4-EEA7-4939-A8E4-B2FF58310538}" emma:medium="tactile" emma:mode="ink">
                <msink:context xmlns:msink="http://schemas.microsoft.com/ink/2010/main" type="inkWord" rotatedBoundingBox="10210,5072 13608,4961 13677,7080 10279,7190"/>
              </emma:interpretation>
              <emma:one-of disjunction-type="recognition" id="oneOf1">
                <emma:interpretation id="interp5" emma:lang="en-US" emma:confidence="0">
                  <emma:literal>ixia:</emma:literal>
                </emma:interpretation>
                <emma:interpretation id="interp6" emma:lang="en-US" emma:confidence="0">
                  <emma:literal>init:</emma:literal>
                </emma:interpretation>
                <emma:interpretation id="interp7" emma:lang="en-US" emma:confidence="0">
                  <emma:literal>dixit:</emma:literal>
                </emma:interpretation>
                <emma:interpretation id="interp8" emma:lang="en-US" emma:confidence="0">
                  <emma:literal>ixia":</emma:literal>
                </emma:interpretation>
                <emma:interpretation id="interp9" emma:lang="en-US" emma:confidence="0">
                  <emma:literal>"ixia:</emma:literal>
                </emma:interpretation>
              </emma:one-of>
            </emma:emma>
          </inkml:annotationXML>
          <inkml:trace contextRef="#ctx0" brushRef="#br0" timeOffset="17221.9851">10738-412 102,'-4'-34'41,"4"34"0,-19 6 0,-13 20-24,14-6-11,-10 22-2,-6 7-1,-7 13-3,-3 4 0,-9 9 0,-1-1 0,-5-2 0,5-3 0,8-7 0,5-10 0,9-12 0,4-10 0,28-30 0,-22 17-10,44-44-25,-14 9-7,16-20 1,-4 4 0</inkml:trace>
          <inkml:trace contextRef="#ctx0" brushRef="#br0" timeOffset="17604.0069">10143-1043 92,'0'0'39,"0"0"1,0 0-1,0 0-18,26 16-16,-8-4-4,0 4-3,15-8-9,-15 14-27,8-20-1,-26-2 0,36 0-1</inkml:trace>
          <inkml:trace contextRef="#ctx0" brushRef="#br0" timeOffset="16948.9694">10238-332 103,'0'0'40,"0"0"1,0 0-2,0 0-28,0 0-4,18-4-2,-18 4-2,40 35 0,-12-7 0,5 4-3,3 8 0,4 4 0,0 4 0,-1 1 0,-1-5 0,0-4 0,-5-8 0,-3-6 0,-4-8 0,-6-5 0,8-17-6,-28 4-10,17-17-24,-17 17-3,6-38 3,-12 16-3</inkml:trace>
          <inkml:trace contextRef="#ctx0" brushRef="#br0" timeOffset="18773.0738">10365 912 128,'8'-18'43,"-8"18"-2,18 2-1,-18-2-37,0 0-3,28 29 0,-28-29 0,26 24-10,-20 8-30,-6-32-1,14 20 0,-14-20-1</inkml:trace>
          <inkml:trace contextRef="#ctx0" brushRef="#br0" timeOffset="17779.0169">10490-1121 111,'16'26'42,"-14"-4"0,16-12-1,-14 10-26,-4-20-13,38 20-5,-38-20-20,28 16-17,-28-16-2,27-6 2,-27 6-3</inkml:trace>
          <inkml:trace contextRef="#ctx0" brushRef="#br0" timeOffset="18947.0837">10804 818 121,'0'0'41,"36"10"2,-36-10-1,15 20-34,-15-20-8,8 32-27,-8-32-13,18 10-2,-18-10 0,18-28-1</inkml:trace>
          <inkml:trace contextRef="#ctx0" brushRef="#br0" timeOffset="18352.0497">11183-68 130,'0'0'42,"16"38"-1,2-34 1,-18-4-42,23 16 0,-1-18-8,-22 2-31,18 6-3,-18-6 2,0 0-3</inkml:trace>
          <inkml:trace contextRef="#ctx0" brushRef="#br0" timeOffset="18172.0389">11181-402 121,'0'0'41,"0"0"0,0 0-1,0 0-34,16 32-5,-16-12-3,0-20-6,12 53-31,-12-53-2,0 28 1,0-28-2</inkml:trace>
          <inkml:trace contextRef="#ctx0" brushRef="#br0" timeOffset="11775.6735">9056-229 100,'2'-24'39,"-2"24"1,0 0-1,-40 12-27,40-12-5,-37 44-3,9-7-1,-12 15 0,-3 4-1,-7 13 0,-3 1-1,-5 4 0,0 1 1,3-3-2,5-7 0,9-15 0,5-6 0,12-12-2,6-10-1,18-22-3,0 0-5,12-30-30,4 10 0,12-16 0,-2 2 0</inkml:trace>
          <inkml:trace contextRef="#ctx0" brushRef="#br0" timeOffset="11506.6582">8570-146 80,'0'0'37,"-18"-18"0,18 18 2,0-23-24,0 23-6,0 0-2,0 0-1,26 4-1,-26-4 0,38 35-1,-14-1 0,9 6-1,1 12 1,4 1-4,3 3 0,5 0 0,0-1 0,1-7 0,-5-12 0,-9-6 0,-1-12 0,-10 0-6,6-20-3,-28 2-13,0 0-18,0 0-2,2-36 2,-12 14-1</inkml:trace>
          <inkml:trace contextRef="#ctx0" brushRef="#br0" timeOffset="13145.7519">7876-68 122,'0'0'40,"20"-8"2,-20 8-11,0 0-26,8 32-3,-8-32-3,28 28-4,-38-1-17,10-27-17,14 20-3,-14-20 3,0 0-3</inkml:trace>
          <inkml:trace contextRef="#ctx0" brushRef="#br0" timeOffset="13318.7618">7938 192 118,'0'0'41,"8"32"1,-8-32-2,23 18-35,-23-18-6,38 4-8,-38-4-32,30 2 0,-30-2 0,24-22 0</inkml:trace>
          <inkml:trace contextRef="#ctx0" brushRef="#br0" timeOffset="12515.7158">8497-804 111,'-4'20'39,"4"-20"3,0 24-3,-4-2-31,4-22-4,12 19-2,-12-19-1,20 16-2,-20-16-4,29 10-8,-29-10-26,28-8-2,-28 8 1,32-26-1</inkml:trace>
          <inkml:trace contextRef="#ctx0" brushRef="#br0" timeOffset="13732.7855">8574 940 119,'0'0'40,"0"0"2,0 0-3,0 0-33,0 0-3,26 22-2,-26-22-1,20 18-3,-20-18-3,14 18-23,-14-18-11,0 0-1,29-16 0,-29 16 0</inkml:trace>
          <inkml:trace contextRef="#ctx0" brushRef="#br0" timeOffset="12690.7259">8870-884 108,'27'18'41,"-23"6"1,-4-24-1,8 40-27,0-18-12,6-4-5,-22 8-9,8-26-28,6 25-1,-6-25 0,0 0-1</inkml:trace>
          <inkml:trace contextRef="#ctx0" brushRef="#br0" timeOffset="13894.7947">8955 907 119,'-2'19'42,"2"-19"0,10 24-1,14-24-30,-24 0-14,21 8-5,3-22-32,-24 14-2,34-29 1,-24 9-2</inkml:trace>
          <inkml:trace contextRef="#ctx0" brushRef="#br0" timeOffset="14369.8219">9554-195 114,'22'-20'41,"-22"20"0,0 0-1,0 0-30,0 0-8,0 0-2,0 0-6,34 10-21,-34-10-12,0 0-3,6 18 3,-6-18-3</inkml:trace>
          <inkml:trace contextRef="#ctx0" brushRef="#br0" timeOffset="14541.8318">9610 30 133,'-4'32'44,"4"-32"-3,8 34-4,-8-34-37,35 11-2,-35-11-14,32-2-24,-32 2-2,30-13 1,-30 13-2</inkml:trace>
        </inkml:traceGroup>
        <inkml:traceGroup>
          <inkml:annotationXML>
            <emma:emma xmlns:emma="http://www.w3.org/2003/04/emma" version="1.0">
              <emma:interpretation id="{4E7C008F-1960-495B-A382-8AE898C7D461}" emma:medium="tactile" emma:mode="ink">
                <msink:context xmlns:msink="http://schemas.microsoft.com/ink/2010/main" type="inkWord" rotatedBoundingBox="14544,4947 18087,4832 18160,7079 14617,7194"/>
              </emma:interpretation>
              <emma:one-of disjunction-type="recognition" id="oneOf2">
                <emma:interpretation id="interp10" emma:lang="en-US" emma:confidence="0">
                  <emma:literal>Affix!</emma:literal>
                </emma:interpretation>
                <emma:interpretation id="interp11" emma:lang="en-US" emma:confidence="0">
                  <emma:literal>Affix!!</emma:literal>
                </emma:interpretation>
                <emma:interpretation id="interp12" emma:lang="en-US" emma:confidence="0">
                  <emma:literal>Admix!</emma:literal>
                </emma:interpretation>
                <emma:interpretation id="interp13" emma:lang="en-US" emma:confidence="0">
                  <emma:literal>Admix!?</emma:literal>
                </emma:interpretation>
                <emma:interpretation id="interp14" emma:lang="en-US" emma:confidence="0">
                  <emma:literal>Admix!!</emma:literal>
                </emma:interpretation>
              </emma:one-of>
            </emma:emma>
          </inkml:annotationXML>
          <inkml:trace contextRef="#ctx0" brushRef="#br0" timeOffset="25542.461">14040 210 96,'15'20'41,"-15"-20"0,20 17 0,12-17-12,-32 0-27,28 18-3,-6-14-6,-20 20-32,16-24-2,-18 0 0,0 0 0</inkml:trace>
          <inkml:trace contextRef="#ctx0" brushRef="#br0" timeOffset="25361.4506">14048-87 104,'0'0'40,"0"0"1,21 4-1,-21-4-25,-8 28-12,16-9-2,-10 3-5,22-6-9,-26 16-26,6-32-1,-6 40 0,6-40-1</inkml:trace>
          <inkml:trace contextRef="#ctx0" brushRef="#br0" timeOffset="24246.3868">15178-307 106,'-19'-24'40,"-5"34"0,24-10-1,-46 42-31,18-10-3,-9 18-3,-3 8 0,-4 8 0,-1 1-1,-3 7-1,-5-2 1,-3 2-1,0-5 1,7-11-1,3-6-1,12-12-2,-3 0-4,37-40-20,0 0-14,0 0 0,22-36 1,11-12-2</inkml:trace>
          <inkml:trace contextRef="#ctx0" brushRef="#br0" timeOffset="24788.4178">14667-879 104,'0'0'39,"0"0"1,9 24 0,-9-24-30,22 14-6,-10 8-2,2 2-2,-4 2-4,16-14-8,-20 14-26,12-24-2,-18-2 1,17-2-2</inkml:trace>
          <inkml:trace contextRef="#ctx0" brushRef="#br0" timeOffset="25930.4831">14736 945 106,'0'0'40,"0"0"1,0 0-1,0 0-30,0 0-6,16 20-3,-16-20-1,18 24-1,-18-24-5,25 16-12,-25-16-21,0 0-3,0 0 2,26-2-1</inkml:trace>
          <inkml:trace contextRef="#ctx0" brushRef="#br0" timeOffset="23984.3718">14732-303 104,'-24'12'40,"24"-12"0,4 34 0,10-16-32,0 24-2,14 0-2,3 10-2,9 1 0,4 5 0,9-4-1,-3-2-1,2-8 1,-3-8-1,-5-8-1,-5-11-1,-11-1-2,2-16-4,-30 0-16,0 0-16,0 0-1,2-29 1,-20 15 0</inkml:trace>
          <inkml:trace contextRef="#ctx0" brushRef="#br0" timeOffset="26096.4926">15000 923 127,'0'0'40,"4"20"0,20-24-10,-24 4-33,0 0-20,27-12-16,-27 12-2,32-32 1,-22 14-1</inkml:trace>
          <inkml:trace contextRef="#ctx0" brushRef="#br0" timeOffset="24954.4273">15002-968 122,'0'0'40,"16"22"0,-26-2-5,12-2-35,12-1-7,-12 25-30,4-24-3,-16 10 1,10-28-2</inkml:trace>
          <inkml:trace contextRef="#ctx0" brushRef="#br0" timeOffset="20964.1989">12619-22 24,'-34'-2'28,"-11"6"3,-7 0-1,13-14-7,-23 24-1,26-26-3,-19 30-2,29-30-4,-8 26-2,34-14-4,-20 6 0,20-6-1,34 6-2,12-8-1,15 2 0,21-2-1,15-2-1,16-2 1,8-4-2,0 2 0,-6-4-3,-18 6-1,-8-10-3,-33 14-3,4-14-6,-60 16-16,25 2-8,-25-2 1,-18-4 0,-1 4 3</inkml:trace>
          <inkml:trace contextRef="#ctx0" brushRef="#br0" timeOffset="21338.2205">12950-243 87,'0'0'38,"0"0"0,30 0 3,-30 0-20,54 10-12,-9 4-3,19-2-1,-1 8-1,5 2-3,-1 2 1,-1 0-3,-11 5 2,-3-5-2,-10 2 1,-13 0-1,-7-2 1,-4-4 0,-10 2 1,-8 2-1,-6-2 0,-6 5 0,-6-3 1,-6 2-2,-3-2 1,-5-2 0,-4-2 0,0-2-1,3-8-2,-11 4-5,14-26-31,-11 12-1,11-18 0,-10 2-1</inkml:trace>
          <inkml:trace contextRef="#ctx0" brushRef="#br0" timeOffset="22146.2667">12708-1115 93,'0'-27'37,"0"27"1,0 0 1,-29 11-22,29-11-9,-34 36-2,10-4-2,-6 14-1,-1 0-1,-1 6-1,0-2 0,8-6 0,6-6 0,9-12-1,9-26 0,4 18 0,-4-18 0,29-28 0,-7 2-1,2-8 1,6-4-1,-3-4 1,-3-2-1,-2 0 1,-2 4-1,-4 2 0,-2 6 1,-6 6 0,-4 5-1,-4 21 1,4-20 1,-4 20 0,0 0-1,0 18 1,0-18 1,4 39-1,5-13 0,1 6 2,8 2-3,4 2 0,4 0 0,2-2 0,1 0 0,1-4 0,-2-4 0,-4-6 0,-4-2 0,-20-18 0,13 32 0,-13-32 0,-21 26 0,-5-10 0,-8-2 0,-2 6 0,-9-6 0,-1 4 0,-3-8 0,1 0 0,0-2 0,7-8 0,3 0 0,4-6 0,6 0 0,28 6-6,-39-8-12,39 8-22,2-22-1,-2 22 0,29-24-1</inkml:trace>
          <inkml:trace contextRef="#ctx0" brushRef="#br0" timeOffset="26566.5189">15692-105 87,'0'0'40,"0"0"-1,0 0 2,0 0-17,0 0-17,0 0-2,0 0-3,0 0-1,22 18-1,-22-18-6,18 24-33,-18-24-2,0 0 0,28-14 0</inkml:trace>
        </inkml:traceGroup>
        <inkml:traceGroup>
          <inkml:annotationXML>
            <emma:emma xmlns:emma="http://www.w3.org/2003/04/emma" version="1.0">
              <emma:interpretation id="{3080E83D-55E7-4D58-A9CA-B08902A65B29}" emma:medium="tactile" emma:mode="ink">
                <msink:context xmlns:msink="http://schemas.microsoft.com/ink/2010/main" type="inkWord" rotatedBoundingBox="19013,5182 21176,5112 21240,7088 19077,7158"/>
              </emma:interpretation>
              <emma:one-of disjunction-type="recognition" id="oneOf3">
                <emma:interpretation id="interp15" emma:lang="en-US" emma:confidence="0">
                  <emma:literal>Hi".</emma:literal>
                </emma:interpretation>
                <emma:interpretation id="interp16" emma:lang="en-US" emma:confidence="0">
                  <emma:literal>tie".</emma:literal>
                </emma:interpretation>
                <emma:interpretation id="interp17" emma:lang="en-US" emma:confidence="0">
                  <emma:literal>tipi"</emma:literal>
                </emma:interpretation>
                <emma:interpretation id="interp18" emma:lang="en-US" emma:confidence="0">
                  <emma:literal>tipi".</emma:literal>
                </emma:interpretation>
                <emma:interpretation id="interp19" emma:lang="en-US" emma:confidence="0">
                  <emma:literal>tipi:</emma:literal>
                </emma:interpretation>
              </emma:one-of>
            </emma:emma>
          </inkml:annotationXML>
          <inkml:trace contextRef="#ctx0" brushRef="#br0" timeOffset="28416.6253">17811-777 100,'0'0'39,"0"0"0,0 0 0,0 18-30,0-18-5,14 22-3,-14-22-3,24 26-6,-22-4-30,16-20-2,-18-2 2,21-4-2</inkml:trace>
          <inkml:trace contextRef="#ctx0" brushRef="#br0" timeOffset="29545.6899">17922 1005 113,'0'0'40,"0"0"2,0 0-3,18-14-34,-18 14-3,28 8-2,-6-4-4,-22-4-6,35 6-29,-35-6-2,36-4 1,-36 4-2</inkml:trace>
          <inkml:trace contextRef="#ctx0" brushRef="#br0" timeOffset="27996.6013">18396-291 107,'-27'0'40,"27"0"1,-54 22-1,18-2-30,-7 26-6,-3 12-2,-8 12 0,5 3-1,-5 5-1,9-4 0,7-4-1,8-13-3,26-23-7,-8-2-29,12-32-1,24-14-1,8-26 0</inkml:trace>
          <inkml:trace contextRef="#ctx0" brushRef="#br0" timeOffset="27783.5891">17926-309 92,'-22'16'40,"22"-16"2,-6 34-2,28-20-19,0 24-15,16-2-2,7 8-1,11 2-1,5 3-1,7-3 0,-1-4 0,-5-6-2,-5-10 1,-13-6-2,-2-12-1,-21 2-5,17-22-16,-38 12-17,8-20-1,-8 20 2,-16-40-2</inkml:trace>
          <inkml:trace contextRef="#ctx0" brushRef="#br0" timeOffset="28582.6348">18107-972 111,'0'0'41,"16"26"1,-16-26-1,23 32-33,-9-13-6,4 5-4,-8 4-4,16-22-33,-20 20-3,16-22 2,-17 14-2</inkml:trace>
          <inkml:trace contextRef="#ctx0" brushRef="#br0" timeOffset="29715.6997">18299 829 115,'36'4'43,"-30"14"-1,16-20-1,-22 2-35,21 20-5,-21-20-1,0 0-6,36 2-34,-36-2-3,0 0 2,-16-18-3</inkml:trace>
          <inkml:trace contextRef="#ctx0" brushRef="#br0" timeOffset="28943.6555">18726-269 97,'0'0'40,"0"0"1,0 0-1,0 0-24,0 0-11,8 26-4,-8-26-2,15 26-4,-23-2-8,8-24-27,4 36 0,-4-36-1,-4 22 0</inkml:trace>
          <inkml:trace contextRef="#ctx0" brushRef="#br0" timeOffset="29119.6656">18753 94 106,'-4'30'42,"4"-30"-1,14 32 0,16-34-31,-30 2-9,22 2-2,-2-12-7,-20 10-32,0 0-1,0 0 1,12-24-2</inkml:trace>
          <inkml:trace contextRef="#ctx0" brushRef="#br0" timeOffset="27190.5552">16676-50 109,'0'0'42,"0"0"-1,0 0 0,0 0-30,26 4-8,6-2-2,3 0-1,11-8-3,-6 8-5,15-27-33,-19 21-1,12-24 1,-19 14-1</inkml:trace>
          <inkml:trace contextRef="#ctx0" brushRef="#br0" timeOffset="30255.7305">17361-71 115,'12'23'41,"-12"-23"1,0 32-7,0-32-26,8 38-5,-5-16-1,-1-4-2,2 4-2,-4-22-1,6 22-9,-6-22-29,0 0-2,32-40 0,-30 20-1</inkml:trace>
          <inkml:trace contextRef="#ctx0" brushRef="#br0" timeOffset="26993.544">16867-267 105,'-18'4'39,"18"-4"3,-14 30-3,14-30-31,-6 52-3,6-12-2,0 10-1,4-3-1,2 1-1,0-2-1,4-10-4,-12 2-4,2-38-30,2 32-2,-2-32 1,0 0-2</inkml:trace>
        </inkml:traceGroup>
      </inkml:traceGroup>
    </inkml:traceGroup>
    <inkml:traceGroup>
      <inkml:annotationXML>
        <emma:emma xmlns:emma="http://www.w3.org/2003/04/emma" version="1.0">
          <emma:interpretation id="{F5710917-BAAC-4BEA-AE4D-91F7B836B012}" emma:medium="tactile" emma:mode="ink">
            <msink:context xmlns:msink="http://schemas.microsoft.com/ink/2010/main" type="paragraph" rotatedBoundingBox="2411,8485 22515,7843 22634,11567 2530,12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79A825-99BA-4368-94A4-90215DA8C614}" emma:medium="tactile" emma:mode="ink">
              <msink:context xmlns:msink="http://schemas.microsoft.com/ink/2010/main" type="line" rotatedBoundingBox="2411,8485 22515,7843 22572,9642 2469,10284"/>
            </emma:interpretation>
          </emma:emma>
        </inkml:annotationXML>
        <inkml:traceGroup>
          <inkml:annotationXML>
            <emma:emma xmlns:emma="http://www.w3.org/2003/04/emma" version="1.0">
              <emma:interpretation id="{CFC45BF9-71E8-49DE-BC5E-A4BB8AC5DBBA}" emma:medium="tactile" emma:mode="ink">
                <msink:context xmlns:msink="http://schemas.microsoft.com/ink/2010/main" type="inkWord" rotatedBoundingBox="2416,8639 8566,8443 8618,10088 2469,10284"/>
              </emma:interpretation>
              <emma:one-of disjunction-type="recognition" id="oneOf4">
                <emma:interpretation id="interp20" emma:lang="en-US" emma:confidence="0">
                  <emma:literal>Propagation:</emma:literal>
                </emma:interpretation>
                <emma:interpretation id="interp21" emma:lang="en-US" emma:confidence="0">
                  <emma:literal>propagation:</emma:literal>
                </emma:interpretation>
                <emma:interpretation id="interp22" emma:lang="en-US" emma:confidence="0">
                  <emma:literal>Propagation</emma:literal>
                </emma:interpretation>
                <emma:interpretation id="interp23" emma:lang="en-US" emma:confidence="0">
                  <emma:literal>Propagations:</emma:literal>
                </emma:interpretation>
                <emma:interpretation id="interp24" emma:lang="en-US" emma:confidence="0">
                  <emma:literal>Propagations</emma:literal>
                </emma:interpretation>
              </emma:one-of>
            </emma:emma>
          </inkml:annotationXML>
          <inkml:trace contextRef="#ctx0" brushRef="#br0" timeOffset="41664.3831">2525 3091 85,'6'-22'36,"-6"22"1,-6-23 1,14-3-25,-8 26-5,-10-24-3,10 24-1,-10-24-1,10 24-1,-22-20-1,22 20 1,-33-10-1,9 14 0,-2 4 0,-4 10-1,0 8 1,5 12-1,-3 5 0,8 11 1,4 2-1,4 0 1,6-2-1,8-8 0,8-9 1,6-9-1,6-16 0,2-12 0,5-12 0,-1-8 0,4-8 0,-6-5 0,-4-3 0,-7 0 0,-3 4 0,-6 4 0,-2 6 0,-4 22 0,-2-26 1,2 26-1,0 0 1,-8 34 0,8-10 0,2 6-1,0 0 1,6 4-2,4-2 0,12-13-4,-10 5-5,14-34-29,-3 16-1,17-18 1,-8 8-2</inkml:trace>
          <inkml:trace contextRef="#ctx0" brushRef="#br0" timeOffset="42260.4172">3166 3111 93,'-6'-24'36,"4"-7"2,-16 13 0,12-20-27,-20 28-4,8-6-2,-9 20-2,1 6 0,-4 14-1,2 8-1,1 13 1,5 5-2,2 4 2,6 0-2,6-6 1,10-6-1,6-9 0,6-11 0,8-14-1,0-6 0,3-12-1,-1-4-1,0-14-1,-8 3 0,4-15-1,-14 8 1,4-10-1,-10 4 2,1-2 0,-2 6 2,-1 6 2,2 7 0,0 21 2,0 0 1,0 0 1,3 29-1,3 17 1,8 4 0,-2 18-1,8 2 0,2 7-1,8 1 0,-5 2 1,3-8-1,-4-3-3,-4-5 0,-6-2 0,-8-8 0,-12-1 0,-8-9 0,-12-6 0,-6-4 0,-5-10 0,-5-10 0,-4-8 0,-3-10-3,5-12 1,-4-2-2,11-16-1,-11 4-4,26-24-5,-11 27-26,17-25 0,-2 8 1,20-6 0</inkml:trace>
          <inkml:trace contextRef="#ctx0" brushRef="#br0" timeOffset="42726.4438">3723 3105 78,'22'-32'37,"-22"32"0,2-35 1,-28 39-18,26-4-10,-43-6-2,17 8-3,-10 16-1,0 1-1,1 15-1,3 6 0,2 8-1,8 2 1,5 4-1,9-3 0,4-3 0,12-6-1,3-12 1,13-8-1,4-14 0,4-8-1,4-12 1,-3-6 0,-1-10-1,-2-8 0,-6-2 1,-7-5-1,-3-1 1,-8 4 0,-2 2-1,-2 6 2,-2 8-1,2 6 0,-2 18 1,0 0 0,0 0-1,18 10 0,-4 14 1,-4 0-1,2 2-1,-2 4 0,8-6-5,-20 8-4,25-32-24,-23 0-6,32 8 1,-32-8-1</inkml:trace>
          <inkml:trace contextRef="#ctx0" brushRef="#br0" timeOffset="43303.4768">3955 3121 103,'-27'-16'38,"27"16"2,0 0-2,45-30-26,-9 32-6,22-16-3,7 5-1,12-5-1,3-2-1,1 0 0,-6 2 0,-9 2 0,-9 6 0,-13 6 0,-10 6 2,-10 8-1,-9 6 0,-3 6 1,-8 5 0,2 3-1,-6 2 2,2-2-3,-2-6 0,-2-2-4,2-26-2,-8 36-5,10-54-29,-2 18 0,-8-26-1,-1 6 1</inkml:trace>
          <inkml:trace contextRef="#ctx0" brushRef="#br0" timeOffset="43002.4596">4112 2529 99,'0'-55'40,"-10"21"0,12 0 0,-22 32-21,20 2-11,12 28-3,0 12-1,-2 19-4,6 13 0,0 16 0,4 7 0,0 7 0,-3-2 0,1-9 0,-4-7 0,0-14 0,-10-8 0,6-24-8,-24 1-5,14-39-27,-18 14-1,18-14 1,-34-24-1</inkml:trace>
          <inkml:trace contextRef="#ctx0" brushRef="#br0" timeOffset="43477.4868">4642 2743 104,'-2'-40'38,"-6"22"3,10-6-2,-2 24-27,0 0-5,0 0-4,0 0-2,14 22-4,-6 2-2,18-6-6,-13 30-26,17-17-4,-10 11 2,16-8-1</inkml:trace>
          <inkml:trace contextRef="#ctx0" brushRef="#br0" timeOffset="43871.5093">5074 3093 82,'-2'18'39,"2"-18"-1,-12 24 2,12-24-17,-6 46-14,6-28-2,-1 12-2,4-4-1,-1 2-1,10-6-1,0-2 1,10-8-3,0-8 0,8-10 0,-3-8 0,7-12 0,0-8 0,-4-4 0,-3-4 0,-9-2 0,-8 0 0,-10 3 0,-10 5 0,-10 6 0,-11 8 0,-9 2 0,-4 8 0,-1 6 0,-5 6 0,5 6-2,3 4 1,4 4 0,12 2-1,7 6-2,15-4-1,-2 8-2,23-12-3,-11 19-5,20-23-25,4 16 1,14-12 1,-1 6 1</inkml:trace>
          <inkml:trace contextRef="#ctx0" brushRef="#br0" timeOffset="44286.5329">5465 3171 104,'0'0'39,"0"0"2,0 0-4,0 0-25,0 0-4,14 18-3,-14-18-2,8 32-1,-4-10-1,2-4 0,-4 0-1,-2-18 2,4 24-4,-4-24 2,0 0 0,0 0-1,0 0-1,0-20 1,6-4-1,-2-2 1,4-8-1,2 0 1,2-4 1,1 0-1,3 5 2,2 1-1,0 8 2,8 2-1,-6 12 1,7 6 0,1 14 1,-4 4-1,2 10-2,-4 6 0,-5 7 0,-5 3 0,0-2 0,-6-2 0,0-8 0,-8-2-4,2-26-7,8 36-30,-8-36-2,0 0 3,6-26-3</inkml:trace>
          <inkml:trace contextRef="#ctx0" brushRef="#br0" timeOffset="44493.5449">6110 2904 115,'0'0'40,"0"0"0,0 0-2,0 0-34,24 20-5,-28 0-5,4-20-28,8 30-5,-8-30 0,-4 40-1</inkml:trace>
          <inkml:trace contextRef="#ctx0" brushRef="#br0" timeOffset="44672.5551">6199 3171 124,'-2'46'42,"8"-28"1,-10 10-1,4-28-38,0 0-4,8 20-3,4-40-37,-12 20-1,0 0-2,10-26 1</inkml:trace>
          <inkml:trace contextRef="#ctx0" brushRef="#br0" timeOffset="38504.2023">67 3048 93,'0'-32'36,"0"32"0,8-24-1,-8 24-21,0 0-5,0 0-3,0 0 0,14 26-2,-4-4 0,-4 19 0,4 7-1,-3 12-1,3 4 1,-2 4-3,0-1 0,0-3 0,0-6 0,0-12 0,-2-12 0,0-12 0,-6-22 0,0 0 0,0 0 0,0 0 0,2-38-2,-6 0 0,-4-8 0,2-12 0,-4-6 0,4-7 1,0-5-1,2-2 1,0 0 0,6 1 1,4 7 0,4 8-1,6 4 2,8 13-1,4 3 1,5 12 0,7 6 0,2 14 0,1 6 1,-3 14-1,-4 8 0,-8 12 0,-9 6 0,-11 11 0,-8 5-1,-14 4 1,-7 2-1,-9-4 0,-8-4-1,-2-7-1,-7-1-2,7-18-3,-17 6-5,21-36-27,-8 14-1,22-20 1,-3 6-1</inkml:trace>
          <inkml:trace contextRef="#ctx0" brushRef="#br0" timeOffset="38911.2246">722 3243 96,'-2'30'37,"2"-30"3,19 46-1,5-44-28,-14 31-3,10-9-3,-8 8 0,6-4-2,-8-2 0,0-2-2,-6-4 0,-4-20 0,-6 26 0,6-26-1,-18 10 0,18-10 0,-22-16 0,12-4-1,2-6 1,4-10 0,6-8 0,6-6-1,4-3 1,4-3-1,8-2 1,1 6-2,9 2-1,-4 13-2,12-1-4,-25 30-16,21-10-15,-14 22 1,8-4 0,-14 18 1</inkml:trace>
          <inkml:trace contextRef="#ctx0" brushRef="#br0" timeOffset="39251.2449">1237 3133 75,'-2'20'38,"2"-20"0,-15 24 1,-7 2-14,22-26-14,-14 48-4,12-18-1,-2 12-2,6-5-1,4 3 0,4-6-1,2-6-1,8-6 0,3-8 1,5-12-2,4-10 0,2-10 0,-5-8 0,3-8 0,-6-8 0,-10-5 0,-6-1 0,-12 4-2,-8 2 1,-12 6 0,-2 6 0,-10 10-1,1 6-1,-9 12-1,10 4-1,-9 10-2,41-12-7,-40 32-25,40-32 0,-20 42 0,34-24 1</inkml:trace>
          <inkml:trace contextRef="#ctx0" brushRef="#br0" timeOffset="39733.2725">1622 3506 98,'4'26'38,"8"-8"1,-12 16 0,0-34-27,20 63-4,-8-21-3,-4 10-1,2-4-2,-2 4 0,0-4-1,-6-3-1,2-7 1,-4-10-1,0-4 0,0-24 0,-10 20 0,10-20-1,0 0 0,-22-34 0,14 2 0,0-10-1,0-7 0,6-15 0,0-2 0,4-10 1,2-5-1,4-5 1,4 2 1,4 6-1,0 5 2,3 7-1,5 8 1,0 12 1,8 8 0,-2 23 0,3 9-1,-3 14 1,-2 11 0,-6 15 0,-2 10-1,-9 8 0,-9 4 0,-10 0 0,-5-5 0,-7-3-2,-6-6-1,8-20-6,-18 14-32,11-34 0,-15 2-1,12-22-1</inkml:trace>
        </inkml:traceGroup>
        <inkml:traceGroup>
          <inkml:annotationXML>
            <emma:emma xmlns:emma="http://www.w3.org/2003/04/emma" version="1.0">
              <emma:interpretation id="{44DF82EB-5BC2-45DF-ADC9-E812C793BEC4}" emma:medium="tactile" emma:mode="ink">
                <msink:context xmlns:msink="http://schemas.microsoft.com/ink/2010/main" type="inkWord" rotatedBoundingBox="10128,8599 12399,8526 12425,9360 10154,9432"/>
              </emma:interpretation>
              <emma:one-of disjunction-type="recognition" id="oneOf5">
                <emma:interpretation id="interp25" emma:lang="en-US" emma:confidence="0">
                  <emma:literal>R-H</emma:literal>
                </emma:interpretation>
                <emma:interpretation id="interp26" emma:lang="en-US" emma:confidence="0">
                  <emma:literal>RAH</emma:literal>
                </emma:interpretation>
                <emma:interpretation id="interp27" emma:lang="en-US" emma:confidence="0">
                  <emma:literal>RHA</emma:literal>
                </emma:interpretation>
                <emma:interpretation id="interp28" emma:lang="en-US" emma:confidence="0">
                  <emma:literal>Ritt</emma:literal>
                </emma:interpretation>
                <emma:interpretation id="interp29" emma:lang="en-US" emma:confidence="0">
                  <emma:literal>Ret</emma:literal>
                </emma:interpretation>
              </emma:one-of>
            </emma:emma>
          </inkml:annotationXML>
          <inkml:trace contextRef="#ctx0" brushRef="#br0" timeOffset="48485.7728">9867 2434 116,'0'0'39,"-23"-8"2,23 8-2,-4 26-31,8-4-2,-2 17-2,10 5-2,-3 12-2,5 4 0,2 10 0,4-1 0,0-3 0,0-2 0,-2-6 0,-1-8 0,-3-9 0,2-7 0,-4-12 0,-12-22 0,18 18 0,-18-18-12,0 0-29,-10-20-2,14-12 1,-14 6-2</inkml:trace>
          <inkml:trace contextRef="#ctx0" brushRef="#br0" timeOffset="47394.7108">7776 2896 55,'-2'-32'36,"4"12"0,-2 20-1,14-46-12,-14 46-9,0-29-5,0 29-2,4-24-1,-4 24-1,0 0-1,0 0-1,0 0 0,0 0 0,22 37-1,-16-1 0,4 8 0,4 10-1,0 4 0,0 4 0,0-1 0,1-3-1,-3-6 0,0-12 0,-4-6 0,-4-12 0,-4-22 0,-4 18-1,4-18 1,-16-20-1,4 0 0,-2-10-1,-3-6 0,1-8 0,-2-6 0,6-8 0,0-1 0,2-3 1,6 4 0,6 0 0,4 3 1,8 5 0,4 2 0,4 8 0,3 4 0,7 8 1,4 6-1,6 6 1,-1 6 0,1 8 0,2 2 0,-5 12 2,-1 4-2,-10 4 1,-8 6-1,-13 4-1,-8 4 0,-9 2 0,-10 8 0,-8-4-1,-4-3 1,-3 3-2,-3-4 2,-2-4 0,4-2 0,1-6 0,5-4 0,4-2 0,6-6 0,20-12 0,-18 16 0,18-16 0,0 0 1,34 16-1,-6-11 1,6 5 0,1 0 0,9 4 0,0-2 0,-1 4 1,1-4-1,-6 4 1,-1-8-2,-9 4 1,-4-6-2,-6-2-1,-18-4-4,26-2-6,-28 20-28,2-18-1,0 0 1,-2-32-1</inkml:trace>
          <inkml:trace contextRef="#ctx0" brushRef="#br0" timeOffset="47604.7218">8626 2986 107,'0'0'40,"37"2"0,-15 4-1,12-24-30,-4 20-5,11-6-2,1 0-2,-4 2-3,9-8-5,-21 20-27,8-22-5,-14 10 1,11-14-1</inkml:trace>
          <inkml:trace contextRef="#ctx0" brushRef="#br0" timeOffset="48178.7555">9483 2958 91,'0'0'38,"0"0"0,11-26 1,-11 26-16,46-18-17,-4 14-2,9-6-2,5 0 0,5 0-3,7-2-1,-15 8-3,11-14-5,-30 26-23,3-22-7,-17 8 1,0-10 0</inkml:trace>
          <inkml:trace contextRef="#ctx0" brushRef="#br0" timeOffset="47970.7432">9542 2597 105,'2'-20'37,"-2"20"2,-4-22-1,4 22-29,0 0-3,0 0 0,20 10-3,-20-10 1,24 44-1,-10-12 0,-4 14-1,-1 6-2,1 3 0,-2 7 0,2 0 0,0-2 0,-2-4 0,2-9 0,-2-5 0,0-12 0,-8-4-3,0-26-6,-10 30-12,10-30-19,0 0-2,-18-20 2,0 8-1</inkml:trace>
        </inkml:traceGroup>
        <inkml:traceGroup>
          <inkml:annotationXML>
            <emma:emma xmlns:emma="http://www.w3.org/2003/04/emma" version="1.0">
              <emma:interpretation id="{BEB1661A-D5F3-4226-82BC-CC16AD0B7F58}" emma:medium="tactile" emma:mode="ink">
                <msink:context xmlns:msink="http://schemas.microsoft.com/ink/2010/main" type="inkWord" rotatedBoundingBox="13211,8905 13585,8893 13595,9188 13220,9200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+</emma:literal>
                </emma:interpretation>
                <emma:interpretation id="interp32" emma:lang="en-US" emma:confidence="0">
                  <emma:literal>x</emma:literal>
                </emma:interpretation>
                <emma:interpretation id="interp33" emma:lang="en-US" emma:confidence="0">
                  <emma:literal>X</emma:literal>
                </emma:interpretation>
                <emma:interpretation id="interp34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50283.8761">10853 3042 105,'4'-30'38,"-4"30"3,30-20-2,-30 20-28,38-14-6,-2 4-3,-5 4-4,33-12-15,-28 20-20,11-14-4,-9 10 2,9-14-2</inkml:trace>
          <inkml:trace contextRef="#ctx0" brushRef="#br0" timeOffset="50116.8665">10921 2796 103,'0'0'39,"0"0"1,0 0 0,14 18-27,-14 10-7,8-6-2,-2 10-2,4 2-1,0 0 0,-5 0-3,5-8-2,-10 4-3,20-21-13,-20-9-19,-4 20-2,4-20 2,-18 6-1</inkml:trace>
        </inkml:traceGroup>
        <inkml:traceGroup>
          <inkml:annotationXML>
            <emma:emma xmlns:emma="http://www.w3.org/2003/04/emma" version="1.0">
              <emma:interpretation id="{15D62346-6EEF-414C-8E96-C7390E6CC131}" emma:medium="tactile" emma:mode="ink">
                <msink:context xmlns:msink="http://schemas.microsoft.com/ink/2010/main" type="inkWord" rotatedBoundingBox="14464,8100 15423,8070 15477,9768 14518,9799"/>
              </emma:interpretation>
              <emma:one-of disjunction-type="recognition" id="oneOf7">
                <emma:interpretation id="interp35" emma:lang="en-US" emma:confidence="0">
                  <emma:literal>it.</emma:literal>
                </emma:interpretation>
                <emma:interpretation id="interp36" emma:lang="en-US" emma:confidence="0">
                  <emma:literal>in.</emma:literal>
                </emma:interpretation>
                <emma:interpretation id="interp37" emma:lang="en-US" emma:confidence="0">
                  <emma:literal>is.</emma:literal>
                </emma:interpretation>
                <emma:interpretation id="interp38" emma:lang="en-US" emma:confidence="0">
                  <emma:literal>fix.</emma:literal>
                </emma:interpretation>
                <emma:interpretation id="interp39" emma:lang="en-US" emma:confidence="0">
                  <emma:literal>rx.</emma:literal>
                </emma:interpretation>
              </emma:one-of>
            </emma:emma>
          </inkml:annotationXML>
          <inkml:trace contextRef="#ctx0" brushRef="#br0" timeOffset="51926.9701">12945 2539 101,'0'0'40,"-42"6"1,24 4-1,-20 30-22,7-2-14,-5 18 0,-2 2-3,-4 5 0,-1 5 0,1-2 0,3-6-1,5-6-1,4-7-1,14-19-4,-8-2-6,24-26-28,0 0-1,22-40 1,-10 10-2</inkml:trace>
          <inkml:trace contextRef="#ctx0" brushRef="#br0" timeOffset="52289.9908">12456 2053 107,'8'-20'39,"-8"20"2,0 0-2,0 24-30,0-24-5,12 20-2,-12-20-3,14 28-4,-18-6-7,4-22-27,0 0-1,30 6 1,-30-6-1</inkml:trace>
          <inkml:trace contextRef="#ctx0" brushRef="#br0" timeOffset="53320.0496">12627 3618 119,'0'0'41,"-20"2"0,20-2-1,0 0-35,18 19-4,-18-19-2,18 16-4,12-18-16,-30 2-19,26 4 0,-26-4-1,29-8 0</inkml:trace>
          <inkml:trace contextRef="#ctx0" brushRef="#br0" timeOffset="52455.0003">12746 1973 123,'16'40'41,"2"-26"1,-16 16-2,-2-30-36,28 30-4,-20-12-6,21-22-25,-29 4-9,34 4-2,-34-4 2</inkml:trace>
          <inkml:trace contextRef="#ctx0" brushRef="#br0" timeOffset="53485.0592">13032 3618 122,'2'17'40,"-2"-17"3,18 20-3,-18-20-35,25-10-8,-23 28-36,-2-18-2,20-10 0,-8-8 0</inkml:trace>
          <inkml:trace contextRef="#ctx0" brushRef="#br0" timeOffset="51221.9295">12205 2802 91,'0'0'37,"-24"12"1,24-12 0,-14 20-25,14-20-7,0 0-2,0 0-1,-2 18-1,2-18 0,0 0 0,0 0 1,0 0-2,8 18 1,-8-18 0,0 0-1,0 0 0,0 0 0,0 0-1,2 18 1,-2-18-1,0 0 1,0 0-1,0 0 0,0 0 1,0 0-1,0 0 0,0 0 1,0 0-1,0 0 0,0 0 0,0 0 0,0 0 0,0 0 0,0 0-1,0 0 2,0 0-2,-14 20 1,14-20 0,-6 26 1,6-26-1,-6 28 0,6-28 0,-4 28 0,4-28 0,0 0 0,0 0 0,0 0 0,0 0 0,0 0 0,-6-22 0,6 22 0,-4-32 0,4 32 0,-4-26-1,4 26 0,-4-20-2,4 20-5,0 0-30,0 0-3,0 0 1,0 0-1</inkml:trace>
          <inkml:trace contextRef="#ctx0" brushRef="#br0" timeOffset="51686.9563">12532 2591 113,'0'0'39,"4"26"2,20-16-1,-8 20-33,13-2-2,7 12-2,12 2 0,1 3-2,5-1 2,-1-2-3,-3-4 0,-2-2-2,-9-8 1,-3-10-4,-20 2-3,6-30-32,-22 10-1,0 0 1,0 0-2</inkml:trace>
        </inkml:traceGroup>
        <inkml:traceGroup>
          <inkml:annotationXML>
            <emma:emma xmlns:emma="http://www.w3.org/2003/04/emma" version="1.0">
              <emma:interpretation id="{EFFB83D8-7347-460B-B55A-56BABC9DA2B6}" emma:medium="tactile" emma:mode="ink">
                <msink:context xmlns:msink="http://schemas.microsoft.com/ink/2010/main" type="inkWord" rotatedBoundingBox="15729,8610 15806,8607 15818,8965 15740,8968"/>
              </emma:interpretation>
              <emma:one-of disjunction-type="recognition" id="oneOf8">
                <emma:interpretation id="interp40" emma:lang="en-US" emma:confidence="0">
                  <emma:literal>!</emma:literal>
                </emma:interpretation>
                <emma:interpretation id="interp41" emma:lang="en-US" emma:confidence="0">
                  <emma:literal>:</emma:literal>
                </emma:interpretation>
                <emma:interpretation id="interp42" emma:lang="en-US" emma:confidence="0">
                  <emma:literal>[</emma:literal>
                </emma:interpretation>
                <emma:interpretation id="interp43" emma:lang="en-US" emma:confidence="0">
                  <emma:literal>¥</emma:literal>
                </emma:interpretation>
                <emma:interpretation id="interp4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52798.0199">13363 2503 117,'0'0'41,"0"0"1,0 0-2,0 0-36,22 26-3,-22-26-6,6 36-19,-6-36-16,12 32-2,-12-32 2,-4 28-2</inkml:trace>
          <inkml:trace contextRef="#ctx0" brushRef="#br0" timeOffset="52972.0292">13377 2810 116,'2'38'42,"16"-28"1,-18-10-2,0 0-33,22 2-7,-22-2-4,33-4-6,-33 4-32,0 0-1,0 0 1,0 0-2</inkml:trace>
        </inkml:traceGroup>
        <inkml:traceGroup>
          <inkml:annotationXML>
            <emma:emma xmlns:emma="http://www.w3.org/2003/04/emma" version="1.0">
              <emma:interpretation id="{431DA349-6105-48A3-93F5-13C9ED0A207E}" emma:medium="tactile" emma:mode="ink">
                <msink:context xmlns:msink="http://schemas.microsoft.com/ink/2010/main" type="inkWord" rotatedBoundingBox="16322,8713 17415,8678 17436,9331 16343,9366"/>
              </emma:interpretation>
              <emma:one-of disjunction-type="recognition" id="oneOf9">
                <emma:interpretation id="interp45" emma:lang="en-US" emma:confidence="0">
                  <emma:literal>☺</emma:literal>
                </emma:interpretation>
                <emma:interpretation id="interp46" emma:lang="en-US" emma:confidence="0">
                  <emma:literal>N</emma:literal>
                </emma:interpretation>
                <emma:interpretation id="interp47" emma:lang="en-US" emma:confidence="0">
                  <emma:literal>u</emma:literal>
                </emma:interpretation>
                <emma:interpretation id="interp48" emma:lang="en-US" emma:confidence="0">
                  <emma:literal>t</emma:literal>
                </emma:interpretation>
                <emma:interpretation id="interp4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56509.2322">14059 2882 71,'-23'0'38,"-7"12"-1,30-12 2,-40 10-16,40-10-15,22-4-3,12-2-1,9 2-1,19-6 0,9 4-1,19-4 0,3 6-1,-2 2-1,-4 2-1,-11 6-3,-5-6-1,-25 10-4,3-16-5,-43 26-14,-6-20-11,0 0 1,0 0-1,2-20 4</inkml:trace>
          <inkml:trace contextRef="#ctx0" brushRef="#br0" timeOffset="56903.2547">14555 2587 97,'-29'4'40,"29"-4"1,0 0-2,18 6-27,5 8-7,17-4-2,4 6 0,9-2-2,7 4 0,1-4-1,-1 2 0,-9 0-1,-5 0 2,-10 0-1,-12 2 0,-11 3 0,-11 3 0,-10 4 0,-9 4 0,-11 4 0,-4 2 0,-4-2 0,-3 4 1,-3-2-1,2-3 0,1-1 0,5-6 0,6-4 0,6-4-1,4 0-3,18-20-4,-3 18-27,26-38-6,1 8 1,26-24-1</inkml:trace>
        </inkml:traceGroup>
        <inkml:traceGroup>
          <inkml:annotationXML>
            <emma:emma xmlns:emma="http://www.w3.org/2003/04/emma" version="1.0">
              <emma:interpretation id="{6925698A-E00D-43E2-A7DB-00DADD643481}" emma:medium="tactile" emma:mode="ink">
                <msink:context xmlns:msink="http://schemas.microsoft.com/ink/2010/main" type="inkWord" rotatedBoundingBox="18136,8536 18983,8509 19011,9389 18164,9416"/>
              </emma:interpretation>
              <emma:one-of disjunction-type="recognition" id="oneOf10">
                <emma:interpretation id="interp50" emma:lang="en-US" emma:confidence="0">
                  <emma:literal>R.</emma:literal>
                </emma:interpretation>
                <emma:interpretation id="interp51" emma:lang="en-US" emma:confidence="0">
                  <emma:literal>RV</emma:literal>
                </emma:interpretation>
                <emma:interpretation id="interp52" emma:lang="en-US" emma:confidence="0">
                  <emma:literal>R'</emma:literal>
                </emma:interpretation>
                <emma:interpretation id="interp53" emma:lang="en-US" emma:confidence="0">
                  <emma:literal>R,</emma:literal>
                </emma:interpretation>
                <emma:interpretation id="interp54" emma:lang="en-US" emma:confidence="0">
                  <emma:literal>Re.</emma:literal>
                </emma:interpretation>
              </emma:one-of>
            </emma:emma>
          </inkml:annotationXML>
          <inkml:trace contextRef="#ctx0" brushRef="#br0" timeOffset="57877.3104">15787 2782 82,'6'-25'39,"-6"25"-2,4-28 2,-4 28-24,0 0-5,0 32-3,8-7-3,-4 17 0,2 4-1,0 12-1,0 0 0,-2 6-1,0-5 0,-2-3 0,0-10-1,-2-12 0,2-8 0,-2-26-1,0 0 0,0 0 0,0 0 0,-14-44-1,8 6 0,2-10 0,0-8 0,2-9 0,0-1 1,4-4 0,2 4 0,2 1 1,8 1 0,-4 8 0,10 6 1,4 10 0,1 4-1,7 9 1,4 1 0,4 8 0,-5 6 0,5 4 0,-6 6-1,-9 10 0,-3 2 1,-12 12 0,-6 4-1,-12 7 0,-8 3 1,-5 4-1,-9-2 0,-2-2 0,-4 0 0,-3-2 0,-1-2 1,0-3-2,5-3 2,1 0-1,6 0 0,6-4 0,6-2 0,8 0 0,8-20 1,6 30-1,-6-30 1,34 26-1,-6-12 2,6-2-1,5 4-1,5 0 1,4 1 0,1 5 0,-1 2-1,1 0 1,-5 0-1,-8 2 0,-3-4 1,-9 0-1,-6-2 0,-18-20 0,18 28-1,-18-28 0,0 0-3,0 0-6,-22 12-26,20-36-6,-18 10 0,12-20-1</inkml:trace>
          <inkml:trace contextRef="#ctx0" brushRef="#br0" timeOffset="59926.4276">16521 2872 100,'0'0'40,"-9"32"2,9-32-2,-8 48-30,6-28-6,4 4-1,4-2-2,-6-22-1,15 28 1,-15-28-1,24-2-1,-24 2 0,22-30-2,-4 4-5,-18 26-32,26-42 0,-24 20 0,14-18-1</inkml:trace>
        </inkml:traceGroup>
        <inkml:traceGroup>
          <inkml:annotationXML>
            <emma:emma xmlns:emma="http://www.w3.org/2003/04/emma" version="1.0">
              <emma:interpretation id="{DB38505F-8CF8-4271-B48C-5D2B4022E04C}" emma:medium="tactile" emma:mode="ink">
                <msink:context xmlns:msink="http://schemas.microsoft.com/ink/2010/main" type="inkWord" rotatedBoundingBox="19671,8424 22531,8332 22556,9119 19696,9210"/>
              </emma:interpretation>
              <emma:one-of disjunction-type="recognition" id="oneOf11">
                <emma:interpretation id="interp55" emma:lang="en-US" emma:confidence="0">
                  <emma:literal>+H-x</emma:literal>
                </emma:interpretation>
                <emma:interpretation id="interp56" emma:lang="en-US" emma:confidence="0">
                  <emma:literal>+ H -X</emma:literal>
                </emma:interpretation>
                <emma:interpretation id="interp57" emma:lang="en-US" emma:confidence="0">
                  <emma:literal>t H -X</emma:literal>
                </emma:interpretation>
                <emma:interpretation id="interp58" emma:lang="en-US" emma:confidence="0">
                  <emma:literal>+H-X</emma:literal>
                </emma:interpretation>
                <emma:interpretation id="interp59" emma:lang="en-US" emma:confidence="0">
                  <emma:literal>4 H -X</emma:literal>
                </emma:interpretation>
              </emma:one-of>
            </emma:emma>
          </inkml:annotationXML>
          <inkml:trace contextRef="#ctx0" brushRef="#br0" timeOffset="61302.5063">18089 2490 95,'-4'-38'40,"4"38"0,2-28 0,-2 28-31,0 0-3,0 0-2,20 24-1,-12 4 0,3 7-1,-3 15-1,4 6 1,-4 8-2,2 4 1,-2-1-2,-2-3 0,0-10-2,-6-6-2,8-18-3,-26 10-9,18-40-23,-14 25-2,14-25 2,-26-8-1</inkml:trace>
          <inkml:trace contextRef="#ctx0" brushRef="#br0" timeOffset="61516.5186">17972 2822 91,'-10'-28'39,"10"28"1,14-19-1,-14 19-29,35-4-5,-1 0-2,8-4-1,5 4-1,9-4-1,1-2 0,-1 4-4,6-12-2,-27 14-10,17-16-24,-26 12 1,3-16 0,-29 24-1</inkml:trace>
          <inkml:trace contextRef="#ctx0" brushRef="#br0" timeOffset="61784.5339">18359 2284 83,'-18'0'41,"18"0"-1,0 0 1,0 0-21,-14 48-14,20-12-2,-2 16-1,6 4-1,-2 13 0,4 3 0,-1 6-1,5-8 0,-6-1 0,4-9-1,0-12 1,-6-6-3,6-16 0,-12 0-7,18-42-31,-20 16-3,10-24 1,-10 24-1</inkml:trace>
          <inkml:trace contextRef="#ctx0" brushRef="#br0" timeOffset="60860.481">17341 2918 103,'0'0'41,"0"0"0,-16 22-1,30-46-32,-14 24-5,38-2-2,-9-4-2,1 2-4,28-14-13,-25 14-22,15-16-1,-22 14 1,15-14-2</inkml:trace>
          <inkml:trace contextRef="#ctx0" brushRef="#br0" timeOffset="60673.4703">17438 2691 99,'0'0'40,"0"0"1,6 22-1,-14 22-32,12-15-4,2 11-2,0 0-1,6 0-3,-6 0-1,8-16-5,-22 10-15,8-34-17,8 20 0,-8-20 0,0 0 1</inkml:trace>
          <inkml:trace contextRef="#ctx0" brushRef="#br0" timeOffset="63253.6179">18825 2659 98,'0'0'40,"0"0"1,36-16-1,-36 16-32,33 4-2,-9-4-3,10 0-1,5 0-1,5-4 0,4 0-2,-3-2-1,7-10-4,-20 10-5,15-22-29,-25 18-1,10-18 0,-32 28 0</inkml:trace>
          <inkml:trace contextRef="#ctx0" brushRef="#br0" timeOffset="63885.6541">20039 2314 80,'-28'-6'41,"28"6"-2,-51 4 2,31 6-20,-22 24-15,6 4-1,-13 18-3,1 3 0,-3 9-2,3 0 2,0 0-2,7-4 0,7-13 0,2-5-3,24-20-4,-12 10-31,20-36-3,0 0 0,28-36-1</inkml:trace>
          <inkml:trace contextRef="#ctx0" brushRef="#br0" timeOffset="63654.6408">19523 2478 90,'-18'-22'40,"18"22"-2,0 0 3,0 0-31,0 0-3,22 2-3,12 8-1,2 8-1,9 1 1,3 9-2,5 0 1,1 4-1,-2 4 0,-1-4 0,-3 0-1,-5-4 0,1-4-1,-8-4 1,-7-6-2,1-9-3,-30-5-3,50-9-14,-50 9-19,2-18 0,-20 8 0,18-18 1</inkml:trace>
        </inkml:traceGroup>
      </inkml:traceGroup>
      <inkml:traceGroup>
        <inkml:annotationXML>
          <emma:emma xmlns:emma="http://www.w3.org/2003/04/emma" version="1.0">
            <emma:interpretation id="{79D61E28-7AA7-40FF-B9D2-9EEBAFF2B69A}" emma:medium="tactile" emma:mode="ink">
              <msink:context xmlns:msink="http://schemas.microsoft.com/ink/2010/main" type="line" rotatedBoundingBox="10234,10071 22397,9815 22434,11586 10271,11842"/>
            </emma:interpretation>
          </emma:emma>
        </inkml:annotationXML>
        <inkml:traceGroup>
          <inkml:annotationXML>
            <emma:emma xmlns:emma="http://www.w3.org/2003/04/emma" version="1.0">
              <emma:interpretation id="{6A6A3C24-5863-4E51-A3D0-38A08B58FC7C}" emma:medium="tactile" emma:mode="ink">
                <msink:context xmlns:msink="http://schemas.microsoft.com/ink/2010/main" type="inkWord" rotatedBoundingBox="10245,10589 15236,10484 15253,11258 10261,11363"/>
              </emma:interpretation>
              <emma:one-of disjunction-type="recognition" id="oneOf12">
                <emma:interpretation id="interp60" emma:lang="en-US" emma:confidence="0">
                  <emma:literal>R-+X-X</emma:literal>
                </emma:interpretation>
                <emma:interpretation id="interp61" emma:lang="en-US" emma:confidence="0">
                  <emma:literal>R-+x-x</emma:literal>
                </emma:interpretation>
                <emma:interpretation id="interp62" emma:lang="en-US" emma:confidence="0">
                  <emma:literal>R-+x-X</emma:literal>
                </emma:interpretation>
                <emma:interpretation id="interp63" emma:lang="en-US" emma:confidence="0">
                  <emma:literal>R-+x.x</emma:literal>
                </emma:interpretation>
                <emma:interpretation id="interp64" emma:lang="en-US" emma:confidence="0">
                  <emma:literal>R-+x_x</emma:literal>
                </emma:interpretation>
              </emma:one-of>
            </emma:emma>
          </inkml:annotationXML>
          <inkml:trace contextRef="#ctx0" brushRef="#br0" timeOffset="73609.2101">11806 4773 108,'0'0'39,"0"0"1,-22 12 0,22-12-30,0 0-5,22 0-1,-22 0-1,31 2-2,-11-4 0,4-2 0,0 0-2,2-2-1,3-2-3,-29 8-6,44-21-30,-44 21-1,36-12 1,-36 12-1</inkml:trace>
          <inkml:trace contextRef="#ctx0" brushRef="#br0" timeOffset="74222.2453">12857 4411 100,'-12'-22'39,"-17"18"1,11-2 0,-24 24-26,14 0-8,-13 20-1,-1 5-2,-6 15-1,-1 6 0,-1 6-1,-1 0 0,1 1 1,4-9-2,9-4-2,3-8-1,16-16-3,-12 1-12,30-35-23,0 0 0,0 0 0,28-31-1</inkml:trace>
          <inkml:trace contextRef="#ctx0" brushRef="#br0" timeOffset="73975.2312">12363 4514 92,'0'0'38,"0"0"3,0 0-3,-18 32-21,18-32-10,18 32-1,-4-10-2,2 6-1,6 0-1,2 4 0,5-2 0,3-2-1,4-3-1,0-3 0,3-4 0,1-6-2,-4-2 0,5-10-4,-15 4-3,22-22-12,-28 12-19,9-12-1,-29 18 1,28-34 0</inkml:trace>
          <inkml:trace contextRef="#ctx0" brushRef="#br0" timeOffset="67987.8887">7886 4805 82,'0'0'38,"0"0"-1,0 0 1,5-30-24,-5 30-8,0 0-1,0 0-2,30 6 0,-30-6 0,26 26-1,-14-4 1,4 6-1,-6 8 0,0 6 0,0 6-1,-2 0 0,-3-1-1,-1-1 1,0-6-1,-4-6 0,0-6 0,0-28 0,-2 26 1,2-26-1,0 0-1,-21 0 1,21 0-1,-20-34 1,8 6-1,-2-4-1,2-10 1,0-2 0,4-9 0,2-1 0,0-4 0,2 2 1,6 2-1,2 1 1,4 5 0,6 0 1,2 8-1,4 2 1,6 8-1,1 2 1,3 10-1,2 4 1,0 11 0,1 4 0,-1 7 1,0 6-1,-6 2 1,-3 8-2,-5 0 2,-6 2-2,-4 0 2,-8 2-2,-6 0-1,-8 0 0,-6 0-1,-1 0 2,-7-1-2,-2-1 2,-2 2-2,1-4 2,-1 0 0,4-2 0,4-2 0,4-2 0,3-2 0,17-16 0,-18 26 0,18-26 0,6 26 1,-6-26-1,31 31 1,-7-13 0,6 4-1,4-2 1,-1 2 0,9-6 0,-6 4 0,2-8 0,-9 0 1,-1-6-2,-2 2 1,-26-8-3,32 12 0,-32-12-5,0 0-5,2 34-28,-2-34-1,0 0 1,-10-18-1</inkml:trace>
          <inkml:trace contextRef="#ctx0" brushRef="#br0" timeOffset="68261.9044">8808 4803 107,'0'0'41,"4"18"1,-4-18 0,0 0-26,10 18-9,-10-18-7,22 18 0,-22-18 0,24 14 0,-3-16-4,-21 2-37,22 0-1,-22 0 0,20-38-1</inkml:trace>
          <inkml:trace contextRef="#ctx0" brushRef="#br0" timeOffset="70019.0049">9933 4670 99,'0'0'39,"6"-18"1,-6 18 0,0 0-26,-2 36-6,6-6-4,-6 12-1,6 5 0,0 13-2,2-2 0,4-2-1,-2-6-1,4-13-2,-9-1-3,17-18-4,-22 10-25,2-28-6,0 0 1,0 0-1</inkml:trace>
          <inkml:trace contextRef="#ctx0" brushRef="#br0" timeOffset="70224.0159">9856 4981 87,'0'0'39,"0"0"1,0 0 0,0 0-13,0 0-20,25-20-4,5 14-1,6-2-1,3 0-2,9-2-2,-12 8-5,13-22-30,-13 20-2,8-10 0,-10 8-1</inkml:trace>
          <inkml:trace contextRef="#ctx0" brushRef="#br0" timeOffset="70544.0349">10838 4648 102,'-20'8'40,"20"-8"-1,6 20 1,14-22-29,-5 28-3,15-6-3,6 12-1,8 1 0,5 5-2,3-2-2,-1 2 0,3-4 0,-3 2 0,-5-10 0,-4 0 0,-14-8-3,1-12-7,-15 21-30,-14-27-2,0 0 2,16-20-2</inkml:trace>
          <inkml:trace contextRef="#ctx0" brushRef="#br0" timeOffset="70791.049">11290 4504 118,'-14'-18'40,"-18"24"1,10 0-2,-11 22-33,1 6-2,-6 16-1,1 8-1,-9 8 0,4 3-2,-3 5 0,9-2 0,-2-8 0,11-7-2,11-15-3,-14-2-17,30-40-18,8 22 0,10-44-1,-6-6-1</inkml:trace>
        </inkml:traceGroup>
        <inkml:traceGroup>
          <inkml:annotationXML>
            <emma:emma xmlns:emma="http://www.w3.org/2003/04/emma" version="1.0">
              <emma:interpretation id="{34D6D7FB-8118-4EBD-ACE3-BEB5FFD05B8D}" emma:medium="tactile" emma:mode="ink">
                <msink:context xmlns:msink="http://schemas.microsoft.com/ink/2010/main" type="inkWord" rotatedBoundingBox="16030,10581 19345,10511 19361,11251 16046,11320"/>
              </emma:interpretation>
              <emma:one-of disjunction-type="recognition" id="oneOf13">
                <emma:interpretation id="interp65" emma:lang="en-US" emma:confidence="0">
                  <emma:literal>+R-x</emma:literal>
                </emma:interpretation>
                <emma:interpretation id="interp66" emma:lang="en-US" emma:confidence="0">
                  <emma:literal>+2-x</emma:literal>
                </emma:interpretation>
                <emma:interpretation id="interp67" emma:lang="en-US" emma:confidence="0">
                  <emma:literal>+2-4</emma:literal>
                </emma:interpretation>
                <emma:interpretation id="interp68" emma:lang="en-US" emma:confidence="0">
                  <emma:literal>JR-x</emma:literal>
                </emma:interpretation>
                <emma:interpretation id="interp69" emma:lang="en-US" emma:confidence="0">
                  <emma:literal>PR-x</emma:literal>
                </emma:interpretation>
              </emma:one-of>
            </emma:emma>
          </inkml:annotationXML>
          <inkml:trace contextRef="#ctx0" brushRef="#br0" timeOffset="79827.5659">15053 4859 78,'0'0'41,"-8"-26"-2,8 26 2,2-18-15,-2 18-19,0 0-3,0 0 0,4 32-2,2-4 0,2 4-1,2 6 0,2 2 0,-2 2 0,2-5-1,-4 1 0,-4-10 1,0-6-2,-4-22 1,-10 26 0,10-26-1,-28 2-1,8-10 0,20 8 0,-37-40 0,23 4-1,-4-2 0,10-11 0,0-3 1,10-8 0,4 0 1,6-2 0,8 5 1,0 3 0,11 4 1,3 6 0,2 4 0,1 10 0,5 3 0,0 11 0,-3 2 0,-1 10 0,-4 4 0,-6 6 0,-5 6-1,-5 6 1,-10 5-1,-8 5 0,-6 4 1,-12 4-1,-7 2 0,-3 2 1,-8 2-1,-4-2 0,-3-1 0,-1-3 0,-2-2 0,7-4 0,3-2 0,2-4 0,7-6 0,7 0 0,20-18 1,-14 24-1,14-24 0,22 18 1,2-14 0,7 4 0,7 3 0,6-1 0,1 6 0,1-4-1,-1 6 1,-1-4-1,-6 2 1,-6-4-1,-7 0 0,-5-4-1,-20-8-1,26 12-1,-26-12-3,0 0-16,0 0-18,12-18-1,-12 18 0,-8-34 1</inkml:trace>
          <inkml:trace contextRef="#ctx0" brushRef="#br0" timeOffset="80052.5788">15778 4881 103,'0'0'41,"19"16"0,7-20-1,-4 12-32,12-12-5,1 4-1,7-2-2,4-2 0,-1 0-3,1-8-4,-20 10-4,9-18-29,-17 16-1,6-14 1,-24 18-1</inkml:trace>
          <inkml:trace contextRef="#ctx0" brushRef="#br0" timeOffset="80635.6121">16958 4510 72,'-18'-26'39,"10"-3"1,-20 27 0,28 2-13,-49 25-19,13 5-2,-14 20-3,-3 10 0,-1 8-1,1 6 0,-1-3-1,7 1 0,3-10-1,6-6-1,18-15-1,3-3-4,17-38-20,9 30-16,-9-30 1,30-16 0,0-18-2</inkml:trace>
          <inkml:trace contextRef="#ctx0" brushRef="#br0" timeOffset="80410.5992">16379 4620 97,'0'0'40,"0"0"1,0 0-2,0 0-31,29 20-2,-7 0-2,14 2-2,6 6 0,7 2 0,3 3 0,3-1-1,-1 0-1,-3-2 1,-3-4-2,-8-4 1,-5-6-2,-11 0-1,0-10-2,-24-6-3,38-4-16,-38 4-17,0 0 1,6-26-2,0-4 3</inkml:trace>
          <inkml:trace contextRef="#ctx0" brushRef="#br0" timeOffset="78476.4886">13833 4761 63,'-37'-1'36,"-1"4"1,12-8 1,-12 18-19,38-13-6,-23-8-4,23 8-2,0 0-2,29-15-1,-5 11 0,10-4-2,4 2-1,9 0 1,3 0-1,7 0-1,3 2 0,-5 2 0,-1 0-2,-10 2-1,3-6-2,-17 10-3,12-18-4,-42 14-18,35-6-10,-35 6 1,28-26 1,-28 26 1</inkml:trace>
          <inkml:trace contextRef="#ctx0" brushRef="#br0" timeOffset="78819.5082">13974 4490 92,'0'0'38,"-18"2"0,18-2-3,0 0-23,40 10-4,-18 2-2,12-8-1,5 6-2,11 0 0,-3 4-1,5 0 0,-4 4-2,-5 2 1,-7 0 0,-6 4-1,-12 2 0,-10 2 0,-10 2 1,-8-1-2,-8 3 2,-4 2-1,-4-2 0,-4-2-1,5-6-1,-7 2-3,32-26-7,-30 24-28,30-24-1,0 0 0,-4-34 0</inkml:trace>
        </inkml:traceGroup>
        <inkml:traceGroup>
          <inkml:annotationXML>
            <emma:emma xmlns:emma="http://www.w3.org/2003/04/emma" version="1.0">
              <emma:interpretation id="{E582962D-AC73-48CE-AB05-8CB804EDF99E}" emma:medium="tactile" emma:mode="ink">
                <msink:context xmlns:msink="http://schemas.microsoft.com/ink/2010/main" type="inkWord" rotatedBoundingBox="19974,9866 22397,9815 22434,11586 20011,11637"/>
              </emma:interpretation>
              <emma:one-of disjunction-type="recognition" id="oneOf14">
                <emma:interpretation id="interp70" emma:lang="en-US" emma:confidence="0">
                  <emma:literal>tipi</emma:literal>
                </emma:interpretation>
                <emma:interpretation id="interp71" emma:lang="en-US" emma:confidence="0">
                  <emma:literal>tike.</emma:literal>
                </emma:interpretation>
                <emma:interpretation id="interp72" emma:lang="en-US" emma:confidence="0">
                  <emma:literal>tike:</emma:literal>
                </emma:interpretation>
                <emma:interpretation id="interp73" emma:lang="en-US" emma:confidence="0">
                  <emma:literal>tip:</emma:literal>
                </emma:interpretation>
                <emma:interpretation id="interp74" emma:lang="en-US" emma:confidence="0">
                  <emma:literal>tipi.</emma:literal>
                </emma:interpretation>
              </emma:one-of>
            </emma:emma>
          </inkml:annotationXML>
          <inkml:trace contextRef="#ctx0" brushRef="#br0" timeOffset="83773.7916">18400 4600 76,'16'-18'41,"-16"18"-1,0 0 2,0 0-22,22-26-13,-22 26-1,22-4-3,-22 4 0,20 8-2,-20-8 1,0 0-2,19 22 1,-19-22-1,0 0-1,0 0-1,0 0-4,0 0-22,0 0-14,6-32 1,4-6-2,-14 6 2</inkml:trace>
          <inkml:trace contextRef="#ctx0" brushRef="#br0" timeOffset="84148.813">18878 3887 98,'0'0'40,"0"0"2,22-18-2,-22 18-32,0 0-3,12 24-3,-12-24 0,16 18-2,-16-18-1,20 17-4,-20-17-4,20 2-31,-20-2-1,19-8 0,-19 8-1</inkml:trace>
          <inkml:trace contextRef="#ctx0" brushRef="#br0" timeOffset="85296.8787">18948 5503 103,'0'0'42,"0"0"0,0 0 0,20-16-36,-20 16-4,27 0-1,-7 0-3,-20 0-3,54-8-12,-54 8-23,40-16-3,-40 16 2,33-26-2</inkml:trace>
          <inkml:trace contextRef="#ctx0" brushRef="#br0" timeOffset="82220.7027">19616 4329 82,'-15'-18'41,"-25"30"-2,14-4 2,-31 30-24,19-2-11,-14 22-1,3 5-3,-11 9 0,3 2-1,-3 6 0,5-5 0,3-7-1,4-10-1,17-12-2,-1-6-4,32-40-33,0 0-1,0 0-1,8-30-1</inkml:trace>
          <inkml:trace contextRef="#ctx0" brushRef="#br0" timeOffset="84335.8237">19174 3727 101,'-4'18'42,"22"-16"1,-22 22-2,32-20-29,-18 14-9,3 0-2,5 2-2,-8 0-3,22-16-14,-28 14-23,16-24-1,-20 6 0,0 0-1</inkml:trace>
          <inkml:trace contextRef="#ctx0" brushRef="#br1" timeOffset="94189.3873">19204 4397 101,'0'0'41,"0"0"0,0 0 0,14 36-35,9-12-2,5 11-1,6 5-1,6 6-1,3 4 0,1-2-1,4 0 0,-7-7 0,-1-5 0,-4-6-2,-9-6 1,-1-10-3,-26-14-3,44 2-12,-44-2-23,6-28 2,-6 28-1,-2-14 0</inkml:trace>
          <inkml:trace contextRef="#ctx0" brushRef="#br0" timeOffset="85458.888">19305 5361 113,'0'0'43,"12"32"0,-12-32-1,28 16-40,-28-16-5,39 0-37,-39 0-3,32-14 0,-32 14-1</inkml:trace>
          <inkml:trace contextRef="#ctx0" brushRef="#br0" timeOffset="100562.7519">20009 4881 50,'0'0'33,"0"0"3,0 0-1,0 0-16,0 0-8,0 0-3,0 0-1,0 0-1,0 0-1,0 0-1,8-18 0,-8 18-1,0 0 0,0 0-2,0 0 1,0 0-2,0 0 2,0 0-1,0 0-1,8 20 1,-8-20-1,2 22 1,-2-22-1,2 22 1,-2-22-1,0 20 0,0-20 1,0 0-1,0 0 0,0 0 0,0 0 0,0 0-1,12-20-2,4 2-8,-16 18-28,-2-22-3,2 22 2,-12-32-3</inkml:trace>
          <inkml:trace contextRef="#ctx0" brushRef="#br0" timeOffset="99939.7159">20029 4419 15,'0'0'25,"0"0"-1,4-20-3,-4 20-1,0 0-3,0 0-2,0 0-2,0 0-2,-2-24 0,2 24-2,0 0-1,0 0-1,0 0-1,0 0-1,0 0 0,0 0-2,0 0 0,0 0-1,-16 22-1,16-22 0,-2 22 0,2-22 0,-2 22 0,2-22 0,0 0-1,2 18 1,-2-18-1,0 0 1,0 0-1,0 0 0,0 0 0,2-22 0,-2 22 0,0 0-1,2-18-2,-2 18-4,0 0-31,0 0-2,0 0 1,18-18-3</inkml:trace>
          <inkml:trace contextRef="#ctx0" brushRef="#br0" timeOffset="81239.6467">17742 4668 83,'6'-20'41,"-6"20"0,0 0 0,0 20-22,9-2-14,-5 10-3,12 8 0,-6 1-1,8 3-1,-4-4 0,2-2-2,2-8-1,-12-2-2,12-14-4,-30 18-31,12-28-1,-22 0 1,22 0-1</inkml:trace>
          <inkml:trace contextRef="#ctx0" brushRef="#br0" timeOffset="81427.6574">17654 4839 90,'-23'-4'41,"23"4"1,0 0-1,0 0-24,17 0-13,5 2-2,6-2-2,8 0-2,17-12-7,-13 18-31,15-30-2,-17 6 1,12-15-2</inkml:trace>
        </inkml:traceGroup>
      </inkml:traceGroup>
    </inkml:traceGroup>
    <inkml:traceGroup>
      <inkml:annotationXML>
        <emma:emma xmlns:emma="http://www.w3.org/2003/04/emma" version="1.0">
          <emma:interpretation id="{89A0BF05-7EF8-4246-BC30-916B1FBB5BFE}" emma:medium="tactile" emma:mode="ink">
            <msink:context xmlns:msink="http://schemas.microsoft.com/ink/2010/main" type="paragraph" rotatedBoundingBox="2393,12209 20016,12015 20037,13945 2415,14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AD86B5-D9A2-405E-BAA5-201BFBFF7D86}" emma:medium="tactile" emma:mode="ink">
              <msink:context xmlns:msink="http://schemas.microsoft.com/ink/2010/main" type="line" rotatedBoundingBox="2393,12209 20016,12015 20037,13945 2415,14139"/>
            </emma:interpretation>
          </emma:emma>
        </inkml:annotationXML>
        <inkml:traceGroup>
          <inkml:annotationXML>
            <emma:emma xmlns:emma="http://www.w3.org/2003/04/emma" version="1.0">
              <emma:interpretation id="{ED0AB934-573E-4CFF-917A-470A5A2D7454}" emma:medium="tactile" emma:mode="ink">
                <msink:context xmlns:msink="http://schemas.microsoft.com/ink/2010/main" type="inkWord" rotatedBoundingBox="2396,12488 10171,12402 10183,13528 2409,13614"/>
              </emma:interpretation>
              <emma:one-of disjunction-type="recognition" id="oneOf15">
                <emma:interpretation id="interp75" emma:lang="en-US" emma:confidence="0">
                  <emma:literal>Termination:</emma:literal>
                </emma:interpretation>
                <emma:interpretation id="interp76" emma:lang="en-US" emma:confidence="0">
                  <emma:literal>termination:</emma:literal>
                </emma:interpretation>
                <emma:interpretation id="interp77" emma:lang="en-US" emma:confidence="0">
                  <emma:literal>Terminations:</emma:literal>
                </emma:interpretation>
                <emma:interpretation id="interp78" emma:lang="en-US" emma:confidence="0">
                  <emma:literal>termination!!</emma:literal>
                </emma:interpretation>
                <emma:interpretation id="interp79" emma:lang="en-US" emma:confidence="0">
                  <emma:literal>Termination!!</emma:literal>
                </emma:interpretation>
              </emma:one-of>
            </emma:emma>
          </inkml:annotationXML>
          <inkml:trace contextRef="#ctx0" brushRef="#br0" timeOffset="107340.1395">3507 7024 117,'2'49'41,"10"-13"0,-16 10 0,4-46-31,14 50-5,-6-28-5,-2-4 0,-6-18 0,0 0 0,0 0 0,18 6 0,-18-6 0,8-40 0,-3 4 0,5-10 0,4-4 0,0-5 0,4-3 0,4 0 0,4 4 0,-1 6-2,1 10 4,4 12-2,2 13 0,-1 11 0,5 12 0,-6 15 0,2 7 0,-9 16 0,-1 4 0,-4 4 0,-8 0 0,-2-7 0,-8-1 0,10-16-3,-26 6-14,16-38-23,0 0-3,32-6 3,-32 6-2</inkml:trace>
          <inkml:trace contextRef="#ctx0" brushRef="#br0" timeOffset="107806.1662">4588 6800 98,'0'0'39,"0"0"0,0 0-1,-8-28-26,-13 44-5,1-4 0,-16 14-4,0 6 0,-5 12-1,3 6 0,-2 4 0,6-1 1,7-1-3,7-8 0,10-4 0,10-8 0,0-32 0,26 24 0,0-30 0,1-10 0,7-10-2,2-10 0,-1-8 1,-5 2-1,0-2 1,-10 3 0,-4 5 0,-2 8 1,-6 10 0,-8 18 2,0 0 0,11 28 1,-11 4 0,2 4-3,0 5 0,4 3 0,-2 2 0,4-10 0,2-6 0,-2-6 0,14-18-7,-22-6-19,22 0-15,-22 0-1,39-54 0,-21 14 1</inkml:trace>
          <inkml:trace contextRef="#ctx0" brushRef="#br0" timeOffset="108362.198">4676 7025 106,'0'0'40,"4"-25"0,-4 25 0,45-34-30,-9 32-4,17-14-2,5 6-2,7-8-1,5 2 0,-1 2-1,-3 2 0,-7 2 0,-7 2 0,-6 8 1,-9 6 0,-7 6 0,-4 6 1,-2 6-2,-9 8 0,1 0 0,-4 6 0,-4-3 0,-2 1 0,-2-6 0,-2-6 0,-6-2 0,4-22-3,-18 16-16,18-16-22,-14-26-1,10-10 1,-10 8-1</inkml:trace>
          <inkml:trace contextRef="#ctx0" brushRef="#br0" timeOffset="108048.18">4862 6358 119,'4'-30'40,"-4"30"3,0 0-2,0 50-32,16-8-6,-2 21-3,6 9 0,3 12 0,3 2 0,4 5 0,-4-3 0,-4-2 0,-5-7 0,-3-9 0,-12-6 0,2-18 0,-35 8-23,19-33-19,-20 1-1,10-24 1,-18 0 1</inkml:trace>
          <inkml:trace contextRef="#ctx0" brushRef="#br0" timeOffset="108529.2075">5372 6693 102,'-2'-56'40,"-8"16"1,12 0-1,-2 40-27,-6-38-5,6 38-3,0 0-3,0 0-3,20 2-4,-2 4-3,-22 24-15,24-12-16,-10 16-3,9-10 3,-3 14-2</inkml:trace>
          <inkml:trace contextRef="#ctx0" brushRef="#br0" timeOffset="108904.229">5658 6926 106,'0'0'41,"-4"48"-1,4-48 2,-6 63-30,20-41-5,-3 8 0,11-8-7,6-2 0,6-8 0,5-4 0,9-8 0,0-8 0,-3-8 0,-1-8 0,-2-6 0,-9-4 0,-5-3 0,-14-3 0,-10 0 0,-14 0 0,-12 6 0,-9 2 0,-13 4 0,-10 6 0,-5 10 0,-1 8 0,3 6 0,5 6 0,7 6-2,11 4 1,10 4-2,22-2-1,2 6-3,34-16-4,-14 20-9,33-22-21,-1 8 2,17-12 0,-1 2 0</inkml:trace>
          <inkml:trace contextRef="#ctx0" brushRef="#br0" timeOffset="109304.2519">6302 6928 104,'0'0'40,"-17"22"2,17-22-1,-28 40-27,28-40-6,-18 41-2,10-17-6,2 4 0,4-2 0,0-6 0,2-2 0,0-18 0,2 18 0,-2-18 0,0 0 0,20-16 0,-20 16 0,20-42 0,-10 14 0,7-10 0,1-3 0,4-7-2,2 2 2,2 2-1,-2 6 2,3 8 1,7 6-2,-4 14 0,-2 12 0,-5 18 0,3 6 0,-6 10 0,-2 2 0,-4 6 0,-4-2 0,-2 0 0,-8-7 0,6-9 0,-14 0-3,8-26-25,0 0-14,0 0 0,10-22 0,1-10-1</inkml:trace>
          <inkml:trace contextRef="#ctx0" brushRef="#br0" timeOffset="109497.2627">6975 6615 117,'8'20'41,"-14"0"0,6-20-1,18 24-35,-18-24-6,16 24-7,-18 8-32,2-32-2,10 21 0,-10-21 0</inkml:trace>
          <inkml:trace contextRef="#ctx0" brushRef="#br0" timeOffset="109672.2729">7104 6986 117,'-10'32'44,"10"-32"-1,4 21-1,-4-21-35,18-19-12,-18 19-34,20-16-5,-18-2 2,8-14-3</inkml:trace>
          <inkml:trace contextRef="#ctx0" brushRef="#br0" timeOffset="104744.9911">495 6922 76,'0'0'38,"-2"-38"0,2 38 1,8-46-18,-8 46-11,-4-26-3,4 26-2,0 0-1,0 0-1,0 0 0,0 0 0,20 42-1,-16 2-1,4 10 1,-2 8 1,0 3-3,2 1 0,-2 0 0,0-6 0,-2-9 0,0-11-2,-4-8 0,4-12-3,-10 0-3,6-20-10,0 0-22,0 0-1,-28-10 1,16-16 1</inkml:trace>
          <inkml:trace contextRef="#ctx0" brushRef="#br0" timeOffset="105032.0074">79 6926 93,'-20'-6'39,"-2"16"2,22-10-2,0 0-19,0 0-12,40-20-3,7 4-2,15 0 0,13-10-1,9-6 0,17-6-2,0-2 0,-2-1 0,-4-3 0,-7 4 0,-17 0 0,-13 12-3,-13 6-2,-45 22-5,32-16-22,-32 16-9,-22 28 0,-7 4 0,9-8 1</inkml:trace>
          <inkml:trace contextRef="#ctx0" brushRef="#br0" timeOffset="105627.0414">1075 7281 106,'0'0'39,"0"0"2,0 0-2,6 18-29,14-24-4,-1 2-3,9-4 0,2-4-1,8-6-1,-1-4-1,1-8 1,0-2-2,-11-6 1,-3-2-1,-6 4-1,-6-1 1,-12 3-1,-8 6 0,-10 6 1,-4 8-1,-3 10 2,-5 6-1,-4 4 1,-2 12 0,5 8 1,-1 10 0,6 5 0,-2 9 1,11 8 0,-1 6 0,12 0-1,6-5 1,12-5-1,9-10 0,7-10 0,12-14-2,8-16 0,9-16-1,-1-8-1,9-16-5,-25 8-6,13-22-26,-17 14-1,0-11 1,-22 17-1</inkml:trace>
          <inkml:trace contextRef="#ctx0" brushRef="#br0" timeOffset="105955.0603">1610 7167 91,'0'0'38,"18"30"0,2-22 2,-12 26-27,18-22-5,-8 12-2,7-8-1,-5 3-2,-2-3-1,-18-16 0,26 24-1,-26-24 0,0 0 0,0 0-1,0 0 0,0 0 0,0 0 0,-10-30 0,6 5 0,2-9 0,4-6-1,4-6 1,2-4 0,6-2 0,8-1 0,0-3-1,5 4 0,7 4 0,-6 10-3,8 2-1,-19 22-8,15-8-26,-32 22-1,38 0 0,-30 18 0</inkml:trace>
          <inkml:trace contextRef="#ctx0" brushRef="#br0" timeOffset="106583.0961">2196 7157 99,'4'24'39,"-10"10"2,16-14-2,-18 10-23,20-12-11,-4 4-1,-8-22-2,23 27-1,-23-27-1,22 12 1,-22-12-1,0 0 0,14-18 0,-14 18-1,-2-35 1,2 9-1,0-6 0,0-6 0,2-2 1,4-4-1,2 4 1,2 2 0,4 5 0,2 5 0,5 8 0,1 8 1,8 10 0,-2 14 1,-2 2-1,-1 14 0,5 2 0,-4 7 0,0 1 0,-4 2-1,-7-4 1,-1-6-1,0-6 0,-14-24-1,18 22 1,-18-22-1,0 0 0,12-28 0,-10 2-1,8-8 1,-2-6-1,4-4 1,-2 0 0,3-1 0,3 3 0,0 8 1,2 8 1,-18 26 0,32-14 1,-32 14-1,30 44 1,-19-4 0,1 10 0,-2 5-1,0 5 0,-2-4-1,0-2-1,2-12-3,-8-3-4,24-29-19,-22 8-14,14-24 0,-18 6 1,29-27-1</inkml:trace>
          <inkml:trace contextRef="#ctx0" brushRef="#br0" timeOffset="106776.1073">3140 7006 110,'14'31'40,"-6"-11"3,-12 20-3,20-18-28,-14 16-7,6-6-2,0-2-1,-4-4-2,4-8-4,-8-18-3,17 8-16,-17-8-17,-12-18-1,12 18-1,-23-56 2</inkml:trace>
          <inkml:trace contextRef="#ctx0" brushRef="#br0" timeOffset="106959.1177">3035 6581 115,'-4'-48'42,"-14"24"-1,18-8 0,0 32-33,-12-27-4,12 27-2,0 0-2,0 0-2,0 0-3,28 8-6,-18 25-30,14-15 0,-8 18 0,15-6 0</inkml:trace>
          <inkml:trace contextRef="#ctx0" brushRef="#br0" timeOffset="119947.8606">7642 6872 90,'0'0'38,"-20"-4"1,20 4 2,0 0-28,0 0-5,0 0-3,0 18-1,0-18-1,6 20-1,-6-20-1,6 22 1,-6-22-2,8 18 0,-8-18-1,0 0-2,25 10-4,-25-10-12,0 0-20,2 20-3,-2-20 2,0 0-1</inkml:trace>
          <inkml:trace contextRef="#ctx0" brushRef="#br0" timeOffset="120203.8753">7707 7247 105,'0'0'39,"-2"24"2,2-24-1,2 28-31,-2-28-4,8 31-2,-8-31-1,10 34 0,-10-34-1,12 26 0,-12-26-1,18 8-1,-18-8-2,23-22-7,-23 22-30,24-32-1,-22 8 0,10-15 0</inkml:trace>
        </inkml:traceGroup>
        <inkml:traceGroup>
          <inkml:annotationXML>
            <emma:emma xmlns:emma="http://www.w3.org/2003/04/emma" version="1.0">
              <emma:interpretation id="{65E175D1-756D-4B90-84DD-CFBA1F36EABF}" emma:medium="tactile" emma:mode="ink">
                <msink:context xmlns:msink="http://schemas.microsoft.com/ink/2010/main" type="inkWord" rotatedBoundingBox="10419,12329 11403,12318 11422,14040 10438,14051"/>
              </emma:interpretation>
              <emma:one-of disjunction-type="recognition" id="oneOf16">
                <emma:interpretation id="interp80" emma:lang="en-US" emma:confidence="0">
                  <emma:literal>it:</emma:literal>
                </emma:interpretation>
                <emma:interpretation id="interp81" emma:lang="en-US" emma:confidence="0">
                  <emma:literal>if:</emma:literal>
                </emma:interpretation>
                <emma:interpretation id="interp82" emma:lang="en-US" emma:confidence="0">
                  <emma:literal>it."'</emma:literal>
                </emma:interpretation>
                <emma:interpretation id="interp83" emma:lang="en-US" emma:confidence="0">
                  <emma:literal>if...</emma:literal>
                </emma:interpretation>
                <emma:interpretation id="interp84" emma:lang="en-US" emma:confidence="0">
                  <emma:literal>if."'</emma:literal>
                </emma:interpretation>
              </emma:one-of>
            </emma:emma>
          </inkml:annotationXML>
          <inkml:trace contextRef="#ctx0" brushRef="#br0" timeOffset="118472.7763">8572 6635 115,'0'0'41,"-18"-10"-1,-16 26-5,34-16-27,-45 56-4,15-12 0,-6 21-3,-1 9 1,-5 10-2,0 3 1,-1 3-2,1 0 2,6-9-2,5-7 1,5-16 0,4-12 0,10-14-1,4-14-1,8-18-2,0 0-3,36-42-14,-26 12-20,15-20 0,-9 6 1,10-14-1</inkml:trace>
          <inkml:trace contextRef="#ctx0" brushRef="#br0" timeOffset="118177.7594">8106 6890 65,'-26'-10'38,"26"10"-1,0 0 2,20-4-14,-20 4-16,24 10-2,-24-10-1,41 16 0,-15 2-1,12-2-1,-1 14 0,5 4-2,-2 5 1,3 3-1,-3 4 1,-2-2-3,0-4 0,-13-2-2,-1-12 1,-8-4-1,4-12-4,-20-10-4,0 0-30,0 0-1,14-34 1,-24 14-1</inkml:trace>
          <inkml:trace contextRef="#ctx0" brushRef="#br0" timeOffset="119213.8187">8106 6264 86,'0'0'38,"0"0"1,0 0 1,8-30-23,-8 30-8,0 0-3,2 26-2,-2-26-2,10 24 0,-10-24-1,13 30-1,-13-30-1,16 20-4,-16-20-6,0 0-28,18 12-2,-18-12 1,20-18-1</inkml:trace>
          <inkml:trace contextRef="#ctx0" brushRef="#br0" timeOffset="120683.9027">8262 7942 56,'-7'-24'33,"7"6"2,0 18-1,7-41-10,-7 41-13,-5-38-1,5 38-2,2-30 0,-2 30-1,0 0-1,0 0 0,0 0-2,0 0-1,7 18-1,-5 2 0,2 0-1,0 2-1,2-3-1,-6-19-1,8 34-5,20-38-19,-28 4-15,20-6 0,-20 6 0,26-22 0</inkml:trace>
          <inkml:trace contextRef="#ctx0" brushRef="#br0" timeOffset="119404.8296">8475 6218 118,'0'0'41,"0"0"1,10 32-2,-10-32-33,12 22-4,-12-22-1,11 26-2,-11-26-2,0 0-3,10 24-4,-10-24-31,0 0-2,-6-22 1,6 22 0</inkml:trace>
          <inkml:trace contextRef="#ctx0" brushRef="#br0" timeOffset="120883.9141">8637 7823 87,'0'0'40,"14"18"0,-14-18 1,24 16-11,-24-16-27,0 0-2,20 14-3,-20-14-4,0 0-33,0 0-1,20-20 0,-20 20-1</inkml:trace>
          <inkml:trace contextRef="#ctx0" brushRef="#br0" timeOffset="121533.9514">8985 6786 76,'0'0'38,"0"0"1,0 0 1,0 0-20,0 0-8,0 0-4,4 22-1,-4-22-3,6 30 0,-6-30-2,7 30 1,-7-30-1,12 20-2,-12-20 0,0 0-3,24-6-2,-24 6-12,0-22-23,0 22-3,6-44 2,-8 24-1</inkml:trace>
        </inkml:traceGroup>
        <inkml:traceGroup>
          <inkml:annotationXML>
            <emma:emma xmlns:emma="http://www.w3.org/2003/04/emma" version="1.0">
              <emma:interpretation id="{0261CF1A-919D-4825-91B0-DB04B2E43646}" emma:medium="tactile" emma:mode="ink">
                <msink:context xmlns:msink="http://schemas.microsoft.com/ink/2010/main" type="inkWord" rotatedBoundingBox="12206,12101 14798,12073 14818,13904 12226,13932"/>
              </emma:interpretation>
              <emma:one-of disjunction-type="recognition" id="oneOf17">
                <emma:interpretation id="interp85" emma:lang="en-US" emma:confidence="0">
                  <emma:literal>i?''</emma:literal>
                </emma:interpretation>
                <emma:interpretation id="interp86" emma:lang="en-US" emma:confidence="0">
                  <emma:literal>tip:</emma:literal>
                </emma:interpretation>
                <emma:interpretation id="interp87" emma:lang="en-US" emma:confidence="0">
                  <emma:literal>tip''</emma:literal>
                </emma:interpretation>
                <emma:interpretation id="interp88" emma:lang="en-US" emma:confidence="0">
                  <emma:literal>...if:</emma:literal>
                </emma:interpretation>
                <emma:interpretation id="interp89" emma:lang="en-US" emma:confidence="0">
                  <emma:literal>ini?''</emma:literal>
                </emma:interpretation>
              </emma:one-of>
            </emma:emma>
          </inkml:annotationXML>
          <inkml:trace contextRef="#ctx0" brushRef="#br0" timeOffset="125598.1838">11427 6061 105,'0'0'40,"0"0"1,0 0-1,26 10-25,-26-10-10,8 30-2,-8-30-1,15 34-2,-1-16-1,-8 0-5,20-16-7,-26-2-27,22 3-1,-22-3 1,24-25-1</inkml:trace>
          <inkml:trace contextRef="#ctx0" brushRef="#br0" timeOffset="125117.1563">11964 6679 94,'-17'-22'39,"11"-4"3,-16 26-3,22 0-14,-34 16-18,10 12-2,-5 20-1,-3 9-4,-6 15 0,0 8 0,-3 4 0,1 1 0,2-7 0,5-8 0,5-12 0,2-15 0,20-21-6,-18 0-19,24-22-16,4-30-1,12-14 1,-8 1-1</inkml:trace>
          <inkml:trace contextRef="#ctx0" brushRef="#br0" timeOffset="124877.1426">11576 6643 116,'0'0'40,"-18"-8"2,18 8-1,0 0-32,33 16-4,-9 0-3,8 4-2,4 14 0,3 3 0,3 9 0,-2 2 0,-1 6 0,-3 0 0,-4-2 0,-4-5 0,-5-9 0,3-6 0,-8-8 0,-12-4-3,24-24-18,-30 4-22,0 0 1,2-24 1,2-14 0</inkml:trace>
          <inkml:trace contextRef="#ctx0" brushRef="#br0" timeOffset="126988.2633">11689 7735 116,'0'0'40,"2"-26"2,-2 26-2,0 0-32,0 0-4,0 0-2,0 0-1,20 30 1,-20-30-4,9 30-1,-9-30-4,-2 30-14,2-30-19,0 0-1,18 6 1,-18-6-2</inkml:trace>
          <inkml:trace contextRef="#ctx0" brushRef="#br0" timeOffset="125817.1963">11800 5973 123,'16'38'41,"-16"-38"1,8 38-2,-8-38-33,12 34-5,-3-12-2,1-2 0,-4-2 0,-6-18-4,14 22-6,-14-22-30,0 0-1,24-20 1,-24 20-2</inkml:trace>
          <inkml:trace contextRef="#ctx0" brushRef="#br0" timeOffset="127188.2748">12074 7683 119,'0'0'41,"21"8"3,-21-8-3,0 0-34,24 16-4,-24-16-3,20 10-2,-20-10-11,0 0-28,0 0-1,22-20 1,-22 20-2</inkml:trace>
          <inkml:trace contextRef="#ctx0" brushRef="#br0" timeOffset="126476.234">12411 7006 116,'-2'37'41,"2"-37"1,6 26-2,-6-26-32,0 0-5,16 22 0,-16-22-1,10 18-2,-10-18 0,0 0-2,0 0-1,4 20-5,-4-20-32,0 0-1,0 0 0,0 0 0</inkml:trace>
          <inkml:trace contextRef="#ctx0" brushRef="#br0" timeOffset="126224.2196">12427 6609 112,'0'0'40,"0"0"1,0 0-3,0 0-29,0 0-5,0 0-1,0 26-1,0-8-1,4 0-1,-4 2-1,0-20-3,-2 38-5,2-38-31,0 0 0,0 0-1,0 0 0</inkml:trace>
          <inkml:trace contextRef="#ctx0" brushRef="#br0" timeOffset="123605.0698">10022 6818 51,'0'0'37,"-12"-36"-1,12 36 1,-4-38-9,-19 42-10,26-21-6,-3 17-2,0 0-3,-19 31-1,19-13-2,0 12-1,4 0 0,0 10 0,4 0-3,-1 0 0,1-2 0,2-5 0,-6-3-3,8-6-3,-20 6-4,8-30-30,0 0-2,0 0 1,-28 22 0</inkml:trace>
          <inkml:trace contextRef="#ctx0" brushRef="#br0" timeOffset="123797.0808">9852 7022 111,'0'0'41,"8"-20"1,-8 20 0,29-6-29,-7 6-9,8-6-2,6 0-2,-3 0 0,7-6-4,-10 10-4,15-26-32,-23 24-1,8-14 0,-30 18-1</inkml:trace>
          <inkml:trace contextRef="#ctx0" brushRef="#br0" timeOffset="124307.11">10883 6952 113,'0'0'40,"0"0"1,0 0-1,0 0-32,-12 24-4,12-24-1,4 32 0,-4-32-2,6 27 1,-6-27-2,4 20 0,-4-20 0,0 0 0,0 0-2,12-33-5,-12 33-33,4-34-2,-6 8 2,12-18-2</inkml:trace>
        </inkml:traceGroup>
        <inkml:traceGroup>
          <inkml:annotationXML>
            <emma:emma xmlns:emma="http://www.w3.org/2003/04/emma" version="1.0">
              <emma:interpretation id="{F38723E8-5A7F-4924-84F8-CCB8883D5E22}" emma:medium="tactile" emma:mode="ink">
                <msink:context xmlns:msink="http://schemas.microsoft.com/ink/2010/main" type="inkWord" rotatedBoundingBox="15552,12687 16639,12675 16645,13185 15558,13197"/>
              </emma:interpretation>
              <emma:one-of disjunction-type="recognition" id="oneOf18">
                <emma:interpretation id="interp90" emma:lang="en-US" emma:confidence="0">
                  <emma:literal>Z</emma:literal>
                </emma:interpretation>
                <emma:interpretation id="interp91" emma:lang="en-US" emma:confidence="0">
                  <emma:literal>u</emma:literal>
                </emma:interpretation>
                <emma:interpretation id="interp92" emma:lang="en-US" emma:confidence="0">
                  <emma:literal>b</emma:literal>
                </emma:interpretation>
                <emma:interpretation id="interp93" emma:lang="en-US" emma:confidence="0">
                  <emma:literal>z</emma:literal>
                </emma:interpretation>
                <emma:interpretation id="interp94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29033.3803">13278 6790 65,'-20'0'38,"-10"8"0,30-8 2,-39 12-17,39-12-9,0 0-6,0 0-2,17 8-2,3-6-1,10 2 0,10-4-2,11 0 0,11-6-1,9 0 1,9-4-1,5-2 0,-2 0-2,-5 0-2,-15 4-1,-1-8-2,-27 15-1,3-13-2,-38 14-4,0 0-13,0 0-12,0 0 3,-42 14 0,11-11 3</inkml:trace>
          <inkml:trace contextRef="#ctx0" brushRef="#br0" timeOffset="129424.4027">13560 6579 97,'-22'-2'38,"22"2"1,0 0-7,0 0-21,31 22-3,3-16-2,2 10-1,19-4-2,1 2 0,11-2-1,5 2-1,3-4 1,-3 4-2,-5-2 0,-9 4 0,-13-2 0,-7 1 0,-14 1 0,-16 8 0,-14 0 1,-12-2-1,-12 6 0,-10 2 0,-7 0 0,-7 2 1,1-2-1,-1-4 0,9-5 0,7-3-1,8-4-1,30-14-5,-26 14-20,44-30-13,0 6-2,26-16 1,-3 7-1</inkml:trace>
        </inkml:traceGroup>
        <inkml:traceGroup>
          <inkml:annotationXML>
            <emma:emma xmlns:emma="http://www.w3.org/2003/04/emma" version="1.0">
              <emma:interpretation id="{84D23DF4-C2C9-4696-A614-9ED713DEE5AC}" emma:medium="tactile" emma:mode="ink">
                <msink:context xmlns:msink="http://schemas.microsoft.com/ink/2010/main" type="inkWord" rotatedBoundingBox="17601,12684 20023,12657 20032,13462 17610,13489"/>
              </emma:interpretation>
              <emma:one-of disjunction-type="recognition" id="oneOf19">
                <emma:interpretation id="interp95" emma:lang="en-US" emma:confidence="0">
                  <emma:literal>k</emma:literal>
                </emma:interpretation>
                <emma:interpretation id="interp96" emma:lang="en-US" emma:confidence="0">
                  <emma:literal>¥</emma:literal>
                </emma:interpretation>
                <emma:interpretation id="interp97" emma:lang="en-US" emma:confidence="0">
                  <emma:literal>+</emma:literal>
                </emma:interpretation>
                <emma:interpretation id="interp98" emma:lang="en-US" emma:confidence="0">
                  <emma:literal>K</emma:literal>
                </emma:interpretation>
                <emma:interpretation id="interp9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131078.4973">15750 6651 109,'-18'-2'39,"18"2"3,-36 10-3,14 4-32,-7 20-3,-5 11-2,-6 17 0,-3 8-1,-7 8 1,0 1-2,3 1 1,3-6-1,10-8 0,3-13-1,13-19-1,8-8-3,10-26-4,18 8-24,11-34-9,-7 4 2,18-19-2</inkml:trace>
          <inkml:trace contextRef="#ctx0" brushRef="#br0" timeOffset="130826.4829">15286 6713 102,'0'0'40,"-12"22"1,12-22-1,19 47-32,5-19-3,6 14-2,8 2-1,3 6 0,5 0-1,2-1 0,-3-3-1,-1-6 0,-4-2-1,-3-14-1,-13-4-3,8-18-4,-24 16-31,10-34-1,-18 16 0,6-38 1</inkml:trace>
          <inkml:trace contextRef="#ctx0" brushRef="#br0" timeOffset="131350.5128">16135 6952 93,'0'0'40,"0"0"1,17 28-1,11-36-27,0 14-8,14-8-1,3 2-2,7-4-1,1 0-1,3-2-1,4-4-4,-19 6-3,9-20-31,-24 24-3,3-10 2,-29 10-2</inkml:trace>
          <inkml:trace contextRef="#ctx0" brushRef="#br0" timeOffset="131745.5354">17142 6725 88,'0'0'40,"0"0"2,0-18-2,0 18-24,20 24-10,2-3-2,12 5-1,4 10-1,7 0 0,5 4 0,1 0-2,-1-2 1,2-2-1,-9-3 0,-3-7-1,-8-4 0,-9 2-2,-1-12-2,-22 6-5,0-18-31,0 0-1,0 0 0,0 0 0</inkml:trace>
          <inkml:trace contextRef="#ctx0" brushRef="#br0" timeOffset="131993.5496">17652 6571 87,'-12'-20'40,"-23"26"0,13-4 2,-28 26-26,13-2-10,-5 18-2,-4 4-1,-3 13-1,1 5 0,0 2-1,3-2 1,1-5-2,8-7 0,7-8-1,1-6-2,28-40-11,-16 38-27,16-38-2,0 0 2,30-38-3</inkml:trace>
        </inkml:traceGroup>
      </inkml:traceGroup>
    </inkml:traceGroup>
    <inkml:traceGroup>
      <inkml:annotationXML>
        <emma:emma xmlns:emma="http://www.w3.org/2003/04/emma" version="1.0">
          <emma:interpretation id="{B99A14A0-C498-42CF-9D87-1858640EB25C}" emma:medium="tactile" emma:mode="ink">
            <msink:context xmlns:msink="http://schemas.microsoft.com/ink/2010/main" type="paragraph" rotatedBoundingBox="10105,14402 19407,14273 19420,15203 10117,153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0D076D-4097-4847-8D12-F1067EEBBD55}" emma:medium="tactile" emma:mode="ink">
              <msink:context xmlns:msink="http://schemas.microsoft.com/ink/2010/main" type="inkBullet" rotatedBoundingBox="10106,14535 11154,14520 11164,15249 10116,15264"/>
            </emma:interpretation>
            <emma:one-of disjunction-type="recognition" id="oneOf20">
              <emma:interpretation id="interp100" emma:lang="en-US" emma:confidence="0">
                <emma:literal>R.</emma:literal>
              </emma:interpretation>
              <emma:interpretation id="interp101" emma:lang="en-US" emma:confidence="0">
                <emma:literal>R'</emma:literal>
              </emma:interpretation>
              <emma:interpretation id="interp102" emma:lang="en-US" emma:confidence="0">
                <emma:literal>R</emma:literal>
              </emma:interpretation>
              <emma:interpretation id="interp103" emma:lang="en-US" emma:confidence="0">
                <emma:literal>Re</emma:literal>
              </emma:interpretation>
              <emma:interpretation id="interp104" emma:lang="en-US" emma:confidence="0">
                <emma:literal>Rd</emma:literal>
              </emma:interpretation>
            </emma:one-of>
          </emma:emma>
        </inkml:annotationXML>
        <inkml:trace contextRef="#ctx0" brushRef="#br0" timeOffset="134596.6985">7747 8622 55,'0'0'37,"-4"-40"0,4 40 2,10-38-13,-10 38-12,-4-22-5,4 22-1,0 0-3,0 0 0,10 20-2,-4 6 0,1 6 0,1 12-1,2 12-1,0 7 1,-2 3-1,0 2 0,-2-4 0,0-7-1,-2-7 1,0-12-1,0-12 0,-4-26-1,0 24 1,0-24-1,0 0 0,-16-28 0,8 6-1,2-8 0,-6-8 0,6-5-1,-2-5 1,2-4 0,0-2 1,8-2-1,-2 0 1,6 3 1,4 3 0,2 6 0,4 2 1,4 8-1,2 2 1,4 10 0,1 5 0,1 9 0,2 6 0,0 8 1,-1 3-1,-3 7 0,0 2 0,-8 4-1,-4 4 1,-8 0 0,-4 2-1,-8 2 0,-6 0 0,-6 0 1,-4 2-1,-4-3 0,-3-1 0,-1-4 0,-4 0 0,2-6 0,1-2 0,1 0 0,2-4-1,4 2 1,2-4 0,22-10 0,-19 22 0,19-22 0,4 24 0,-4-24 1,35 24-1,-5-10 1,4 4 0,1-1-1,5 1 1,-2 2-1,0-4 1,-3 0-1,-3-2-1,-6-6 0,-4 0-1,1-8-3,-23 0-8,24-4-26,-24 4-3,26-18 2,-26 18-2</inkml:trace>
        <inkml:trace contextRef="#ctx0" brushRef="#br0" timeOffset="134837.7123">8677 8718 117,'22'7'42,"-22"-7"0,14 20-1,-10 2-33,-4-22-3,22 24-5,-22-24 0,19 24 0,-19-24 0,20 10-3,-20-10-7,0 0-30,0 0-2,16-36 0,-16 36-1</inkml:trace>
      </inkml:traceGroup>
      <inkml:traceGroup>
        <inkml:annotationXML>
          <emma:emma xmlns:emma="http://www.w3.org/2003/04/emma" version="1.0">
            <emma:interpretation id="{D28ED466-8D9D-4A21-880C-638EC0D86056}" emma:medium="tactile" emma:mode="ink">
              <msink:context xmlns:msink="http://schemas.microsoft.com/ink/2010/main" type="line" rotatedBoundingBox="11974,14376 19407,14273 19420,15203 11987,15306"/>
            </emma:interpretation>
          </emma:emma>
        </inkml:annotationXML>
        <inkml:traceGroup>
          <inkml:annotationXML>
            <emma:emma xmlns:emma="http://www.w3.org/2003/04/emma" version="1.0">
              <emma:interpretation id="{2BDA5D49-E90E-4CE3-AE8C-36460ACD16A3}" emma:medium="tactile" emma:mode="ink">
                <msink:context xmlns:msink="http://schemas.microsoft.com/ink/2010/main" type="inkWord" rotatedBoundingBox="11976,14540 14078,14510 14089,15277 11987,15306"/>
              </emma:interpretation>
              <emma:one-of disjunction-type="recognition" id="oneOf21">
                <emma:interpretation id="interp105" emma:lang="en-US" emma:confidence="0">
                  <emma:literal>+-R</emma:literal>
                </emma:interpretation>
                <emma:interpretation id="interp106" emma:lang="en-US" emma:confidence="0">
                  <emma:literal>+~R</emma:literal>
                </emma:interpretation>
                <emma:interpretation id="interp107" emma:lang="en-US" emma:confidence="0">
                  <emma:literal>FR</emma:literal>
                </emma:interpretation>
                <emma:interpretation id="interp108" emma:lang="en-US" emma:confidence="0">
                  <emma:literal>IR</emma:literal>
                </emma:interpretation>
                <emma:interpretation id="interp109" emma:lang="en-US" emma:confidence="0">
                  <emma:literal>IFR</emma:literal>
                </emma:interpretation>
              </emma:one-of>
            </emma:emma>
          </inkml:annotationXML>
          <inkml:trace contextRef="#ctx0" brushRef="#br0" timeOffset="136763.8223">10675 8825 118,'0'0'41,"0"0"2,20 0-3,0-4-31,-3 18-5,7-10-4,2 8 0,-4-4 0,2 2 0,-24-10-3,35-6-31,-35 6-8,0 0-1,6-26 0</inkml:trace>
          <inkml:trace contextRef="#ctx0" brushRef="#br0" timeOffset="136400.8013">11238 8684 118,'0'0'40,"-23"32"1,23-32-1,-10 49-32,12-17-3,0 12-2,8-2-3,-1 6 0,3 0 0,0-3 0,2-3 0,-4-6 0,0-6 0,-4-10 0,-6-20 0,4 24 0,-4-24 0,0 0 0,-14-20 0,6-4 0,-2-4 0,2-8 0,-2-8 0,2-5-2,0-1 2,4-2-1,2 0 0,2 0 1,8 3 0,2 1 0,8 2 0,6 4 0,2 0 0,4 6 0,1 4 0,3 6 0,-2 5 1,-1 7-1,-3 8 0,-4 6 1,2 4-1,-6 6 0,-20-10 2,22 29-2,-17-9 0,-5 4 0,-5 2 0,-9 2 0,-4 4 0,-4-2 0,-6 2 0,-4-2 0,-3 2 0,-3-3 0,-2-1 0,5 2 0,1-8 0,4 6 0,8-4 0,6 0 0,9-4 0,10 0 0,9-2 0,10-4 0,8 0 0,8 0 0,5-2 0,5-3 0,4 3 0,-1-2 0,-3 0 0,-3-2 0,-7-2 0,-6-2 0,-10-2 0,-1-6-7,-21 4-9,0 0-24,0 0-2,-23-24 2,-5 20-2</inkml:trace>
          <inkml:trace contextRef="#ctx0" brushRef="#br0" timeOffset="135391.744">9661 8722 110,'0'0'41,"0"0"0,0 0 0,0 0-31,18 13-5,-6 15-3,0 8 0,4 2-1,-4 4 1,-3-2-2,-1-2-2,-2-6 0,2-9-4,-16 5-3,8-28-27,0 0-5,-17 12 1,-3-8-1</inkml:trace>
          <inkml:trace contextRef="#ctx0" brushRef="#br0" timeOffset="135564.7539">9629 8915 104,'-12'-36'39,"12"36"1,2-28-1,-2 28-25,0 0-9,30-20-2,-6 16-2,8 0-1,-6 4-4,21-8-6,-17 16-28,16-14-3,-9 10 1,15-10-1</inkml:trace>
        </inkml:traceGroup>
        <inkml:traceGroup>
          <inkml:annotationXML>
            <emma:emma xmlns:emma="http://www.w3.org/2003/04/emma" version="1.0">
              <emma:interpretation id="{0AB59281-B069-4FB1-B89E-A01D3BEFCE34}" emma:medium="tactile" emma:mode="ink">
                <msink:context xmlns:msink="http://schemas.microsoft.com/ink/2010/main" type="inkWord" rotatedBoundingBox="17051,14306 19407,14273 19420,15194 17064,15226"/>
              </emma:interpretation>
              <emma:one-of disjunction-type="recognition" id="oneOf22">
                <emma:interpretation id="interp110" emma:lang="en-US" emma:confidence="0">
                  <emma:literal>+R-R</emma:literal>
                </emma:interpretation>
                <emma:interpretation id="interp111" emma:lang="en-US" emma:confidence="0">
                  <emma:literal>&gt;R-R</emma:literal>
                </emma:interpretation>
                <emma:interpretation id="interp112" emma:lang="en-US" emma:confidence="0">
                  <emma:literal>+R~R</emma:literal>
                </emma:interpretation>
                <emma:interpretation id="interp113" emma:lang="en-US" emma:confidence="0">
                  <emma:literal>tR-R</emma:literal>
                </emma:interpretation>
                <emma:interpretation id="interp114" emma:lang="en-US" emma:confidence="0">
                  <emma:literal>IR</emma:literal>
                </emma:interpretation>
              </emma:one-of>
            </emma:emma>
          </inkml:annotationXML>
          <inkml:trace contextRef="#ctx0" brushRef="#br0" timeOffset="139684.9889">14726 8604 98,'0'0'40,"0"0"0,0 0 0,6-18-28,-4 36-7,6 2-1,0 12-1,2 4-1,0 11 0,0 3-1,-2 2 0,-1-2 0,-3-4 0,0-8-1,-2-5 0,-2-5 0,0-28 0,-2 28-1,2-28 1,0 0-1,0 0-1,-21-22 1,17-2-1,-2-7 0,2-9 1,2-6-1,2-6 0,0-4 1,4-2 0,4-3 1,0 1 0,3 2 0,5 8 0,4 0 0,2 7 0,4 3 1,4 12-1,1 4 1,1 10 0,4 8 0,-4 8-1,-3 6 1,-5 6-1,-2 8 1,-12 6-1,-4 4 0,-12 1 1,-6 5-1,-10 2 0,-6 2 0,-3-2 0,-7 0 0,-2-2 0,1-4 0,-1 3 0,2-7 0,4 0 0,3-2 0,-1-2 0,12-4 1,0 2-1,14-6 2,6-18-1,12 26 0,8-18 0,12-2 0,11 2 0,5-2 0,10 0 0,1 2-1,1-2 0,-3-1 1,-9 1-1,-3 2 0,-9-4-1,-10 4-1,-2-6-1,-24-2-5,29-2-18,-29 2-14,0 0-2,0 0 1,16-24 0</inkml:trace>
          <inkml:trace contextRef="#ctx0" brushRef="#br0" timeOffset="139927.0033">15686 8761 115,'14'20'41,"14"-30"1,-28 10-2,52-12-35,-9 6-2,7-2-3,3 0 0,1 0-3,5-1-1,-21 9-3,18-16-28,-31 18-7,9-12 2,-34 10-2</inkml:trace>
          <inkml:trace contextRef="#ctx0" brushRef="#br0" timeOffset="140755.0507">16537 8566 103,'0'0'40,"-25"18"1,25-18 0,2 42-34,-2-20-2,0 14-2,2 0-1,-4 11 1,8 1-2,-8 6 1,7-4-1,-3 0 0,6-9 0,-8-7-1,8-4 0,-4-10 0,-4-20 0,0 0-1,0 0 0,18 0 0,-18-18-1,4-10 0,-4-10 0,2-7 0,-2-5-1,0-8 1,0-2 0,0-4 1,2 1 0,2-3 0,4 8 1,2 2 0,6-1 0,4 7 1,5 0-1,3 8 1,6 6 0,2 4 0,1 8-1,1 6 1,-2 10 0,-7 4 0,-1 8-1,-8 8 1,-6 6 0,-10 8-1,-4 4 1,-10 8-1,-8 0 1,-6 2-1,-3 2 0,-7-3 1,-2-1-1,-4-4 0,1-2 0,-5-6 0,1 0 0,3-4-1,2 0 1,2 0 0,7-2 0,3-2 1,8 1-2,18-19 1,-12 32 0,12-32 1,22 28-1,4-12 0,7-4 1,9 6-1,8-2 1,1 2 0,9-4 0,-5 2 0,3 0 0,-7-6 0,-5 4 0,-8-2 0,-6-2-1,-11 2 1,-21-12-1,24 24 1,-24-24-1,0 27-1,0-27 1,-12 24-3,12-24-3,0 0-16,0 0-20,0 0 0,-26-18-1,30-21 0</inkml:trace>
          <inkml:trace contextRef="#ctx0" brushRef="#br0" timeOffset="137495.8639">12605 8913 108,'-28'-8'39,"1"10"2,27-2-2,0 0-31,29-30-1,23 18-3,21-4-1,19 2-2,11 4 1,6-2-1,2 6-1,-6 2-2,-19 8-4,-1-10-7,-36 22-28,-7-18 0,-42 2-1,24 6 1</inkml:trace>
          <inkml:trace contextRef="#ctx0" brushRef="#br0" timeOffset="137893.8871">13089 8612 107,'-25'4'38,"25"-4"3,-26-2-2,26 2-30,0 0-3,39 0-2,-1 8-1,16-2-1,9 6 0,13-2-2,-1 4 1,4 0-1,-5 0 1,-7 2-2,-13-1 1,-15 1-1,-15-2 1,-24-14 0,4 36 0,-4-36 0,-41 38 0,5-14 0,-6 4 0,-7 0 0,-5 4 0,4-4 1,3-6-1,7 3 0,14-9-4,-7 2-12,33-18-25,0 0 0,47-12 0,-9 0-3</inkml:trace>
        </inkml:traceGroup>
      </inkml:traceGroup>
    </inkml:traceGroup>
    <inkml:traceGroup>
      <inkml:annotationXML>
        <emma:emma xmlns:emma="http://www.w3.org/2003/04/emma" version="1.0">
          <emma:interpretation id="{0C980A1A-4669-441F-AB69-0DD320234B1B}" emma:medium="tactile" emma:mode="ink">
            <msink:context xmlns:msink="http://schemas.microsoft.com/ink/2010/main" type="paragraph" rotatedBoundingBox="10100,15898 19798,16027 19779,17479 10080,173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4BC18D-0C14-4BC6-9D86-196CE6266E38}" emma:medium="tactile" emma:mode="ink">
              <msink:context xmlns:msink="http://schemas.microsoft.com/ink/2010/main" type="line" rotatedBoundingBox="10100,15898 19798,16027 19779,17479 10080,17349"/>
            </emma:interpretation>
          </emma:emma>
        </inkml:annotationXML>
        <inkml:traceGroup>
          <inkml:annotationXML>
            <emma:emma xmlns:emma="http://www.w3.org/2003/04/emma" version="1.0">
              <emma:interpretation id="{8660234A-6245-403B-9CE0-5934A51FB404}" emma:medium="tactile" emma:mode="ink">
                <msink:context xmlns:msink="http://schemas.microsoft.com/ink/2010/main" type="inkWord" rotatedBoundingBox="10118,15794 14349,15963 14290,17416 10060,17247"/>
              </emma:interpretation>
              <emma:one-of disjunction-type="recognition" id="oneOf23">
                <emma:interpretation id="interp115" emma:lang="en-US" emma:confidence="0">
                  <emma:literal>Radix?</emma:literal>
                </emma:interpretation>
                <emma:interpretation id="interp116" emma:lang="en-US" emma:confidence="0">
                  <emma:literal>Radix:</emma:literal>
                </emma:interpretation>
                <emma:interpretation id="interp117" emma:lang="en-US" emma:confidence="0">
                  <emma:literal>Reiki.</emma:literal>
                </emma:interpretation>
                <emma:interpretation id="interp118" emma:lang="en-US" emma:confidence="0">
                  <emma:literal>R.+if.</emma:literal>
                </emma:interpretation>
                <emma:interpretation id="interp119" emma:lang="en-US" emma:confidence="0">
                  <emma:literal>R'+if.</emma:literal>
                </emma:interpretation>
              </emma:one-of>
            </emma:emma>
          </inkml:annotationXML>
          <inkml:trace contextRef="#ctx0" brushRef="#br0" timeOffset="144853.2851">11816 10352 110,'-2'-34'40,"2"34"1,-24-28-1,-2 42-29,8-6-5,-12 20-2,1 8-1,-15 15-3,-2 13 0,-3 10 0,-1 4 0,1 3 0,5-3 0,4-10 0,11-8 0,11-18 0,10-13 0,8-29-4,0 0-13,26-17-24,-13-9-1,19-24 1,-6 2-2</inkml:trace>
          <inkml:trace contextRef="#ctx0" brushRef="#br0" timeOffset="144613.2714">11383 10410 100,'-6'-18'39,"6"18"2,-16-20-1,16 20-24,0 0-8,0 0-3,24 8-1,-2 8-2,6 4-2,9 9 0,3 5 0,2 10 0,1 0 0,-5 2 0,2-2 0,-4-4 0,-5-5 0,-3-7 0,-6-6 0,-2-8 0,-20-14 0,25 8-7,-25-8-20,0 0-14,0 0-1,-1-36 1,-7 14 0</inkml:trace>
          <inkml:trace contextRef="#ctx0" brushRef="#br0" timeOffset="147607.4427">10875 10531 119,'24'2'43,"-24"-2"-1,0 0-1,0 0-33,0 0-6,18 24-2,-18-24 0,0 0 0,14 20 0,-14-20 0,-2 18-12,2-18-29,0 0-2,22-28 1,-22 28-1</inkml:trace>
          <inkml:trace contextRef="#ctx0" brushRef="#br0" timeOffset="145723.3339">11338 9913 109,'-4'-28'40,"4"28"1,0 0-3,0 0-27,15-20-5,-15 20-1,0 0-2,20 6-1,-20-6-2,20 14 0,-20-14 0,0 0 0,20 28 0,-20-28 0,12 18-8,18-24-15,-30 6-17,21-6-2,-21 6 2,32-16-2</inkml:trace>
          <inkml:trace contextRef="#ctx0" brushRef="#br0" timeOffset="146945.4048">11534 11290 113,'0'0'40,"-22"2"2,22-2-2,0 0-28,0 0-7,0 0-2,0 0-3,24 2 0,-24-2 0,22 0 0,-22 0 0,26-4-6,-26 4-10,19-8-24,-19 8-1,32-19 0,-32 19 0</inkml:trace>
          <inkml:trace contextRef="#ctx0" brushRef="#br0" timeOffset="145908.3455">11677 9844 110,'0'0'40,"32"2"2,-32-2-1,35 11-26,-35-11-8,22 18-7,-22-18 0,20 20 0,-20-20 0,0 0 0,22 16-2,-22-16-9,0 0-29,0 0-2,0 0 2,0 0-2</inkml:trace>
          <inkml:trace contextRef="#ctx0" brushRef="#br0" timeOffset="147120.4148">11798 11185 114,'0'0'41,"30"4"2,-30-4-2,31 8-25,-31-8-16,24 14 0,-24-14 0,20 10 0,-20-10 0,0 0 0,26-12-26,-26 12-15,-6-24-1,6 24 0,-20-42 0</inkml:trace>
          <inkml:trace contextRef="#ctx0" brushRef="#br0" timeOffset="142855.1709">7727 10328 83,'8'-18'38,"-8"18"0,14-22 2,-14 22-26,0 0-5,18-12-2,-18 12-3,21 10 0,-21-10-1,18 42 0,-10-8-1,-4 10 0,0 7 0,-4 5-1,2 2 0,-2 4 0,0-8 0,2-5-1,-2-11 0,2-6 0,0-10 0,0-4 0,-2-18 0,0 0-1,0 0 1,0-22-1,0 0 0,-4-10 0,0-6 0,2-11 0,-4 1 0,6-10 0,-2 0 0,2-2 0,0-1 1,4 3-1,6 4 1,0 2 0,6 6 0,2 6 0,5 5 0,1 9 0,6 6 1,0 8-1,2 8 1,-1 4-1,-1 6 1,0 6-1,-4 2 1,-3 2-1,-3 0 0,-6 7 0,-6-1 0,-8 4 0,-4 0 0,-10 4 0,-6 0 0,-3 4 0,-9 0 0,-4 0 0,-2 0 0,-3 1 0,1-3 0,2 0 0,5-4 0,5-4-1,6-4 2,22-20-2,-18 30 2,18-30-1,20 16 0,4-10 1,6-2 0,5 6-1,5-4 1,2 4 0,1 0-1,-3 0 1,-2 4-1,-7-6 0,-7 3-1,-2-5-1,-22-6-3,32 14-4,-42 10-21,10-24-11,0 0 1,0 0-1,0 0 0</inkml:trace>
          <inkml:trace contextRef="#ctx0" brushRef="#br0" timeOffset="143135.1869">8719 10344 126,'0'0'42,"16"18"0,-34 0-8,18-18-27,16 30-3,-6-13-4,0 3 0,-3-2 0,-7-18 0,14 24 0,-14-24 0,0 0 0,22-8-9,-22 8-24,0 0-9,-16-26 0,20-2 0</inkml:trace>
          <inkml:trace contextRef="#ctx0" brushRef="#br0" timeOffset="143496.2075">9729 10358 114,'0'0'41,"0"0"0,0 0-1,0 0-32,0 0-2,0 22-3,4 2-1,3 3-2,-1 9 0,2 0 0,0 0 0,-2 0 0,2-6 0,-6 2 0,8-14-9,-18 18-28,8-36-5,-12 21 1,12-21-2</inkml:trace>
          <inkml:trace contextRef="#ctx0" brushRef="#br0" timeOffset="143676.2178">9643 10595 110,'0'0'42,"10"-18"0,-10 18 0,44-20-27,-8 6-11,3 0-4,9-2 0,-6 6-4,25-14-19,-31 20-17,3-12-3,-19 14 2,8-10-2</inkml:trace>
        </inkml:traceGroup>
        <inkml:traceGroup>
          <inkml:annotationXML>
            <emma:emma xmlns:emma="http://www.w3.org/2003/04/emma" version="1.0">
              <emma:interpretation id="{EDACC236-E324-4AB8-8B87-92D587D741EA}" emma:medium="tactile" emma:mode="ink">
                <msink:context xmlns:msink="http://schemas.microsoft.com/ink/2010/main" type="inkWord" rotatedBoundingBox="14540,16753 14542,16366 14609,16367 14608,16754"/>
              </emma:interpretation>
              <emma:one-of disjunction-type="recognition" id="oneOf24">
                <emma:interpretation id="interp120" emma:lang="en-US" emma:confidence="0">
                  <emma:literal>:</emma:literal>
                </emma:interpretation>
                <emma:interpretation id="interp121" emma:lang="en-US" emma:confidence="0">
                  <emma:literal>"</emma:literal>
                </emma:interpretation>
                <emma:interpretation id="interp122" emma:lang="en-US" emma:confidence="0">
                  <emma:literal>i</emma:literal>
                </emma:interpretation>
                <emma:interpretation id="interp123" emma:lang="en-US" emma:confidence="0">
                  <emma:literal>;</emma:literal>
                </emma:interpretation>
                <emma:interpretation id="interp12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46284.367">12205 10260 112,'0'0'41,"0"0"0,0 18-1,0-18-28,0 0-8,0 0-1,19 14-1,-19-14-4,0 0-1,6 28-6,-6-28-31,0 0-1,0 0 0,0 0 0</inkml:trace>
          <inkml:trace contextRef="#ctx0" brushRef="#br0" timeOffset="146517.3803">12177 10529 121,'-2'30'43,"2"-30"-1,6 24 0,-6-24-35,22 8-7,-22-8 0,17 16 0,-17-16 0,0 0 0,20 18 0,-20-18 0,0 0 0,0 0-7,2 22-33,-2-22-3,0 0 2,0 0-2</inkml:trace>
        </inkml:traceGroup>
        <inkml:traceGroup>
          <inkml:annotationXML>
            <emma:emma xmlns:emma="http://www.w3.org/2003/04/emma" version="1.0">
              <emma:interpretation id="{4989C626-4F14-44AD-A14F-CDB70F52BECA}" emma:medium="tactile" emma:mode="ink">
                <msink:context xmlns:msink="http://schemas.microsoft.com/ink/2010/main" type="inkWord" rotatedBoundingBox="15352,16428 16263,16440 16257,16880 15346,16868"/>
              </emma:interpretation>
              <emma:one-of disjunction-type="recognition" id="oneOf25">
                <emma:interpretation id="interp125" emma:lang="en-US" emma:confidence="0">
                  <emma:literal>x</emma:literal>
                </emma:interpretation>
                <emma:interpretation id="interp126" emma:lang="en-US" emma:confidence="0">
                  <emma:literal>u</emma:literal>
                </emma:interpretation>
                <emma:interpretation id="interp127" emma:lang="en-US" emma:confidence="0">
                  <emma:literal>X</emma:literal>
                </emma:interpretation>
                <emma:interpretation id="interp128" emma:lang="en-US" emma:confidence="0">
                  <emma:literal>n</emma:literal>
                </emma:interpretation>
                <emma:interpretation id="interp12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48236.4787">12982 10633 116,'0'0'40,"0"0"1,6-18-1,12 24-31,22-16-4,9 6-1,17-2-4,7 4 0,5 0 0,1 0 0,-6 4-5,-1-8-3,-31 16-9,9-18-23,-30 16-2,2-20 1,-22 12 0</inkml:trace>
          <inkml:trace contextRef="#ctx0" brushRef="#br0" timeOffset="148624.5008">13292 10338 108,'-28'0'39,"28"0"2,-18-8-2,18 8-32,22-4-1,12 4-3,5 6 0,9 0-3,7 4 1,9 0-1,-1 4 1,5 0-1,-7 2 0,-5 2 0,-8 1 0,-9-3 0,-11 4 1,-10-2-1,-12 2 1,-12 0 0,-10 4-1,-12-2 1,-6 4-1,-5 2 1,-1-2-1,-2 2 2,7-5-2,1-1-2,12-6 1,4 2-3,18-18-7,0 0-29,46 4-2,-16-12 1,23-20-2</inkml:trace>
        </inkml:traceGroup>
        <inkml:traceGroup>
          <inkml:annotationXML>
            <emma:emma xmlns:emma="http://www.w3.org/2003/04/emma" version="1.0">
              <emma:interpretation id="{903AB173-A2C7-4060-856D-46DDE75F9ECF}" emma:medium="tactile" emma:mode="ink">
                <msink:context xmlns:msink="http://schemas.microsoft.com/ink/2010/main" type="inkWord" rotatedBoundingBox="17267,16142 19796,16176 19782,17245 17252,17211"/>
              </emma:interpretation>
              <emma:one-of disjunction-type="recognition" id="oneOf26">
                <emma:interpretation id="interp130" emma:lang="en-US" emma:confidence="0">
                  <emma:literal>Rex</emma:literal>
                </emma:interpretation>
                <emma:interpretation id="interp131" emma:lang="en-US" emma:confidence="0">
                  <emma:literal>R-X</emma:literal>
                </emma:interpretation>
                <emma:interpretation id="interp132" emma:lang="en-US" emma:confidence="0">
                  <emma:literal>R-x</emma:literal>
                </emma:interpretation>
                <emma:interpretation id="interp133" emma:lang="en-US" emma:confidence="0">
                  <emma:literal>rx</emma:literal>
                </emma:interpretation>
                <emma:interpretation id="interp134" emma:lang="en-US" emma:confidence="0">
                  <emma:literal>Rx</emma:literal>
                </emma:interpretation>
              </emma:one-of>
            </emma:emma>
          </inkml:annotationXML>
          <inkml:trace contextRef="#ctx0" brushRef="#br0" timeOffset="150307.5971">14913 10471 97,'0'0'39,"-8"-34"1,8 34-1,4-27-28,-4 27-5,17 4 0,-17-4-2,26 37-1,-16-3 0,2 4-1,-4 8 0,2 0 1,-6 4-3,2-7 0,-2-1 0,-4-10 0,2-10 0,-2-22 0,-6 18 0,6-18 0,0 0 0,-26-30-3,12 6 2,0-6-1,0-7 0,-2-5 0,7-8 1,-1 0-1,6-6 1,6-4 0,4-1 1,6-1-1,5 4 1,9 2 0,4 8 1,6 7-1,1 7 1,3 10 0,-2 8-1,3 12 1,-7 8 0,-2 6 0,-8 12-1,-8 4 1,-9 6 0,-7 3-1,-5 5 1,-11 4-1,-8 2 0,-6-2 0,-6 0 1,-1-3-1,-3 1 0,0-4 0,3 0 0,-1-6 0,10-2 0,0 0 0,11-6 0,3-2 0,14-22 0,-4 33 0,4-33 1,29 20-1,-3-12 1,12-2 0,6 2-1,7-6 1,5 4 1,5-8-2,-1 6 0,-5-4 0,-5 4 0,-8 2 0,-11-2 0,-7 6-2,-6-2-1,-20 12-6,22-26-17,-28 24-15,8-18-1,0 0 1,0 0 0</inkml:trace>
          <inkml:trace contextRef="#ctx0" brushRef="#br0" timeOffset="150557.6114">15867 10547 107,'20'0'42,"7"-10"1,-27 10-2,62 2-28,-22 2-9,3 2-2,5-2-1,-4 2-1,1-6-2,-9 2 0,4-8-5,-40 6-7,39-12-27,-39 12-1,22-18 1,-22 18-1</inkml:trace>
          <inkml:trace contextRef="#ctx0" brushRef="#br0" timeOffset="150911.6317">16686 10284 105,'0'0'41,"10"28"1,18-20-1,4 18-33,13-8-4,9 10 0,13-2-1,3 5 0,-1 3-1,-1 6 0,-3-4-2,-9 0 0,-9 0 0,-7-6 0,-10-2 0,-7-7-3,-11-1-2,8-14-5,-28 22-30,8-28-3,0 0 2,-10-22-1</inkml:trace>
          <inkml:trace contextRef="#ctx0" brushRef="#br0" timeOffset="151173.6466">17311 10214 111,'0'0'40,"-51"-2"1,25 8 0,-16 28-35,0 10-1,-3 20-3,-5 7 1,-3 17-1,-1 8 2,2 1-4,5-1 0,3-8 0,8-10 0,11-21 0,7-7 0,20-28-8,-14 4-23,32-44-10,-8-2-3,17-30 2,-7-2-3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8:50.28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3D7BED-8318-4953-B0C5-AFC144B8AF92}" emma:medium="tactile" emma:mode="ink">
          <msink:context xmlns:msink="http://schemas.microsoft.com/ink/2010/main" type="writingRegion" rotatedBoundingBox="15857,4914 15800,7778 15021,7762 15078,4898"/>
        </emma:interpretation>
      </emma:emma>
    </inkml:annotationXML>
    <inkml:traceGroup>
      <inkml:annotationXML>
        <emma:emma xmlns:emma="http://www.w3.org/2003/04/emma" version="1.0">
          <emma:interpretation id="{431A6AB4-158E-4C9F-84EA-97F74E375BCB}" emma:medium="tactile" emma:mode="ink">
            <msink:context xmlns:msink="http://schemas.microsoft.com/ink/2010/main" type="paragraph" rotatedBoundingBox="15857,4914 15800,7778 15021,7762 15078,4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3EA0CC-069F-434A-A352-DE717B133F7B}" emma:medium="tactile" emma:mode="ink">
              <msink:context xmlns:msink="http://schemas.microsoft.com/ink/2010/main" type="line" rotatedBoundingBox="15857,4914 15800,7778 15021,7762 15078,4898"/>
            </emma:interpretation>
          </emma:emma>
        </inkml:annotationXML>
        <inkml:traceGroup>
          <inkml:annotationXML>
            <emma:emma xmlns:emma="http://www.w3.org/2003/04/emma" version="1.0">
              <emma:interpretation id="{952DA643-BC20-4E75-B2B0-DB02DCC2EF92}" emma:medium="tactile" emma:mode="ink">
                <msink:context xmlns:msink="http://schemas.microsoft.com/ink/2010/main" type="inkWord" rotatedBoundingBox="15857,4914 15800,7778 15021,7762 15078,4898"/>
              </emma:interpretation>
              <emma:one-of disjunction-type="recognition" id="oneOf0">
                <emma:interpretation id="interp0" emma:lang="en-US" emma:confidence="0">
                  <emma:literal>£</emma:literal>
                </emma:interpretation>
                <emma:interpretation id="interp1" emma:lang="en-US" emma:confidence="0">
                  <emma:literal>%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215 1274 98,'0'0'40,"0"0"0,-9 32 0,9-32-20,-5 49-14,6-14-2,8 9-1,0-4-1,3 2 0,1-5-2,-1-5 0,-1-6 0,-1-6 0,-1-4 0,-9-16-6,11 17-7,-11-17-27,0 0-1,-13-21 0,13 21 0</inkml:trace>
          <inkml:trace contextRef="#ctx0" brushRef="#br0" timeOffset="670.8009">335 2019 92,'16'16'40,"-16"-16"1,5 33-2,-5-33-14,7 37-19,-3-14-2,4 0-1,-1-4-1,1-1-1,-8-18 1,0 0-2,17 12 0,-17-12 0,0-19 0,-3 3 0,-4-5-2,-4-2 0,-3 0 1,-7-1-1,-2 4 1,-5 3-1,-6 6 1,-1 4 0,-4 12 0,-2 8 1,-1 11-1,1 11 1,4 13 1,4 15 0,3 9 0,8 11 0,7 1 1,11 2 1,8-5-1,17-2 1,3-16-3,17-10 0,7-21 0,10-13 0,2-14 0,5-10 0,1-11 0,-6-12 0,-9 2 0,-9-8 0,-8 10 0,-13-6-8,7 18-27,-28-10-6,0 22-1,-10-22 1</inkml:trace>
          <inkml:trace contextRef="#ctx0" brushRef="#br0" timeOffset="-499.2009">285 58 65,'0'0'37,"9"23"0,-9-23 1,4 35-10,-4-35-17,0 35-4,0-16-3,5 3-1,-1-7-1,-4-15-1,5 20 1,-5-20-2,0 0 1,0 0-1,0 0 1,3-23-1,-3 5 0,-1-3 0,-3-2 0,2-5 0,-3 2-1,-2 0 1,-2 3 0,-3 3-1,-4 8 1,-3 5 0,-3 7-1,-2 7 1,-3 7 0,-1 12 0,0 8 0,1 12 1,-1 8 0,7 9 1,1 6-1,10 5 2,4 1-1,12-5 1,6-5 0,13-10 0,7-11-1,5-11-2,9-10 0,-1-11 0,5-15 0,-4-4 0,-4-9 0,-7-5 0,-3-2 0,-12-1 0,-6 4-8,-18-10-11,4 30-21,-16-28-3,16 28 3,-37-12-2</inkml:trace>
          <inkml:trace contextRef="#ctx0" brushRef="#br1" timeOffset="18922.8331">448 766 89,'-16'5'37,"16"-5"0,0 0 1,-2 34-23,2-34-9,-7 26-2,4-10 0,3 5-2,0 2 1,1 3-1,-1-1 0,4 5 0,-1-2 0,6 2-1,0-6 0,7-4 0,0 1-1,7-5 0,3-8 0,2-4 0,4-6 0,0-7 0,-2-3-1,-5 0 1,-1-8-1,-6 1 0,-6 0 0,-6-1 0,-3 5 0,-8-1 0,5 16 0,-18-14 1,18 14 0,-28 1 0,12 8 0,0 4 1,0 2-1,4 5 1,-6 1-1,10-4 1,1 3-1,7-20 0,-6 28-1,6-28-4,0 0-29,0 0-6,21 5 1,-21-5-1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6T21:23:16.02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8:13.7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AD9631-D016-4FC5-9EEB-03A53FF015D1}" emma:medium="tactile" emma:mode="ink">
          <msink:context xmlns:msink="http://schemas.microsoft.com/ink/2010/main" type="inkDrawing" rotatedBoundingBox="7537,8016 7602,8588 7569,8591 7505,8019" semanticType="callout" shapeName="Other">
            <msink:sourceLink direction="with" ref="{F2CE53A1-B764-4C33-B8C2-60BD765CC5E7}"/>
            <msink:sourceLink direction="with" ref="{EB3623E5-DF93-45D5-8EB3-EBA7C36001CD}"/>
          </msink:context>
        </emma:interpretation>
      </emma:emma>
    </inkml:annotationXML>
    <inkml:trace contextRef="#ctx0" brushRef="#br0">4609 1007 43,'0'0'32,"3"-28"2,-4 9-5,1 19-7,0-23-4,0 23-5,0 0-3,0 0-2,0 0-2,0 0 0,0 0-2,16 17 0,-18 6 0,4 12 0,-2 6-2,1 10 1,1 5 0,0 5-1,1-3-1,3-1 1,-1-6-2,0-11 1,2-5-1,-1-10 1,-1-8-1,-5-17 0,0 0 0,0 0-1,16 4 0,-16-4-1,3-27 0,-4 8-2,1 19-2,-7-40-4,7 40-13,0-21-18,0 21 1,-8-23 0,8 23 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8:45.11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4C93CA-C602-408E-AB17-E7926FD3D115}" emma:medium="tactile" emma:mode="ink">
          <msink:context xmlns:msink="http://schemas.microsoft.com/ink/2010/main" type="writingRegion" rotatedBoundingBox="11857,8001 22287,7323 22345,8209 11915,8887"/>
        </emma:interpretation>
      </emma:emma>
    </inkml:annotationXML>
    <inkml:traceGroup>
      <inkml:annotationXML>
        <emma:emma xmlns:emma="http://www.w3.org/2003/04/emma" version="1.0">
          <emma:interpretation id="{449D9C4F-E444-497B-A8C5-1FBA51261A79}" emma:medium="tactile" emma:mode="ink">
            <msink:context xmlns:msink="http://schemas.microsoft.com/ink/2010/main" type="paragraph" rotatedBoundingBox="11857,8001 22287,7323 22345,8209 11915,8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C4BD77-4886-4946-BEB2-D3B9A3D8AADF}" emma:medium="tactile" emma:mode="ink">
              <msink:context xmlns:msink="http://schemas.microsoft.com/ink/2010/main" type="line" rotatedBoundingBox="11857,8001 22287,7323 22345,8209 11915,8887"/>
            </emma:interpretation>
          </emma:emma>
        </inkml:annotationXML>
        <inkml:traceGroup>
          <inkml:annotationXML>
            <emma:emma xmlns:emma="http://www.w3.org/2003/04/emma" version="1.0">
              <emma:interpretation id="{8D8FB8F4-9883-4BB5-8E20-E8AAFF15D586}" emma:medium="tactile" emma:mode="ink">
                <msink:context xmlns:msink="http://schemas.microsoft.com/ink/2010/main" type="inkWord" rotatedBoundingBox="11880,8348 12951,8278 12986,8818 11915,8887"/>
              </emma:interpretation>
              <emma:one-of disjunction-type="recognition" id="oneOf0">
                <emma:interpretation id="interp0" emma:lang="en-US" emma:confidence="1">
                  <emma:literal>or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oar</emma:literal>
                </emma:interpretation>
                <emma:interpretation id="interp3" emma:lang="en-US" emma:confidence="0">
                  <emma:literal>our</emma:literal>
                </emma:interpretation>
                <emma:interpretation id="interp4" emma:lang="en-US" emma:confidence="0">
                  <emma:literal>ors</emma:literal>
                </emma:interpretation>
              </emma:one-of>
            </emma:emma>
          </inkml:annotationXML>
          <inkml:trace contextRef="#ctx0" brushRef="#br0">9080 1309 86,'-17'18'36,"2"8"0,-4 1 2,19 15-25,-19-9-7,12 13-1,-2-4-1,9 4-1,0-2-1,12 1 1,0-4-1,10-6 0,4-14 0,9-2-1,4-15 0,11-9 0,3-13 0,0-10-1,-4-9 1,-1-5-1,-8 0 0,-10-6 0,-9 6 0,-15 2 0,-10 1 0,-12 6-1,-8 1 1,-8 4-1,-5 3 1,-6 1-1,1 4 0,-4 3 0,2 6 0,0 4-2,9 9 1,-1-4-3,17 20-4,-11-18-13,21 23-17,0-4 1,16 7 0,0-5 1</inkml:trace>
          <inkml:trace contextRef="#ctx0" brushRef="#br0" timeOffset="546.001">9566 1467 74,'-16'-17'37,"16"17"0,0 0 2,7 31-18,-7-31-11,14 34-3,-4-11-3,13 10 0,-3-3-1,5 2 0,-4-4-2,2 0 1,-7-7-2,-1-4 1,-15-17 0,16 25-1,-16-25 1,0 0-1,0 0 0,-24-7-1,24 7 1,-27-28 0,13 7-1,0-7 1,5 0-1,4-6 1,3-1 0,6-4-1,4-1 1,8 0 0,5-4 0,8 3 0,6 3 1,2 4-1,4 4 0,-1 6 1,-1 6-1,-2 8 0,-7 3 0,-5 3 1,-6 4-1,-19 0 0,16 9-1,-16-9-1,0 0-4,-25 10-33,25-10-1,-17-1 1,17 1-2</inkml:trace>
        </inkml:traceGroup>
        <inkml:traceGroup>
          <inkml:annotationXML>
            <emma:emma xmlns:emma="http://www.w3.org/2003/04/emma" version="1.0">
              <emma:interpretation id="{418EDB6C-9569-4C19-A751-89F6DB4CC36B}" emma:medium="tactile" emma:mode="ink">
                <msink:context xmlns:msink="http://schemas.microsoft.com/ink/2010/main" type="inkWord" rotatedBoundingBox="15486,7765 15787,7745 15821,8269 15520,8289"/>
              </emma:interpretation>
              <emma:one-of disjunction-type="recognition" id="oneOf1">
                <emma:interpretation id="interp5" emma:lang="en-US" emma:confidence="1">
                  <emma:literal>5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Vs</emma:literal>
                </emma:interpretation>
                <emma:interpretation id="interp8" emma:lang="en-US" emma:confidence="0">
                  <emma:literal>Us</emma:literal>
                </emma:interpretation>
                <emma:interpretation id="interp9" emma:lang="en-US" emma:confidence="0">
                  <emma:literal>Ms</emma:literal>
                </emma:interpretation>
              </emma:one-of>
            </emma:emma>
          </inkml:annotationXML>
          <inkml:trace contextRef="#ctx0" brushRef="#br1" timeOffset="22869.6401">12582 766 95,'18'-3'37,"-18"3"2,30-14-2,-21-4-26,21 13-6,-5-6-4,5-1-1,1 10-5,-31 2-32,41-14-1,-41 14 1,33-19-2</inkml:trace>
          <inkml:trace contextRef="#ctx0" brushRef="#br1" timeOffset="22620.0398">12655 763 98,'-6'19'37,"6"-19"2,-5 28-2,-11-19-28,18 14-3,-7-6-3,3 5-1,-2-5 0,3 1-1,-3-3 0,4-15-1,-2 20 1,2-20-1,0 0 1,0 0-1,0 0 0,23 7 0,-23-7 0,23-9 1,-23 9-1,34-14 0,-11 7 0,0 3 0,1 1-1,1 3 1,-2 3 0,2 3 0,-4 4 0,-5 6 0,-4 3 0,-1 3 0,-6 2 0,-3 2 0,-4 1 0,-5-1 0,-2-1 0,-5-2 0,0-2-1,-7-9-2,1 2-2,-11-21-7,31 7-27,-39-14 0,18 3 0,-8-13 0</inkml:trace>
        </inkml:traceGroup>
        <inkml:traceGroup>
          <inkml:annotationXML>
            <emma:emma xmlns:emma="http://www.w3.org/2003/04/emma" version="1.0">
              <emma:interpretation id="{676C211A-B4A4-4504-8042-1FC839E3F195}" emma:medium="tactile" emma:mode="ink">
                <msink:context xmlns:msink="http://schemas.microsoft.com/ink/2010/main" type="inkWord" rotatedBoundingBox="17387,7928 17649,7911 17682,8409 17420,8426"/>
              </emma:interpretation>
              <emma:one-of disjunction-type="recognition" id="oneOf2">
                <emma:interpretation id="interp10" emma:lang="en-US" emma:confidence="1">
                  <emma:literal>4</emma:literal>
                </emma:interpretation>
                <emma:interpretation id="interp11" emma:lang="en-US" emma:confidence="0">
                  <emma:literal>y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•A</emma:literal>
                </emma:interpretation>
                <emma:interpretation id="interp14" emma:lang="en-US" emma:confidence="0">
                  <emma:literal>•I</emma:literal>
                </emma:interpretation>
              </emma:one-of>
            </emma:emma>
          </inkml:annotationXML>
          <inkml:trace contextRef="#ctx0" brushRef="#br1" timeOffset="21403.2376">14561 872 75,'0'0'37,"0"0"0,18 2 1,-18-2-21,0 0-8,0 15-4,2 3-1,-8-1-1,3 6 0,-8-2-1,2 4-1,-1-4 0,-1 4 0,-1-6-1,3-1 1,9-18-1,-16 22 0,16-22 0,0 0 0,0 0 0,0 0 0,0 0 0,21 2 1,-21-2-1,34-12 0,-11 5 0,1 0 0,5 2 0,-5-1-1,1 5 1,-6-3-1,-1 4-1,-18 0-1,23 4-2,-23-4-4,0 0-16,0 0-14,0 0 1,0 0-1,0 0 2</inkml:trace>
          <inkml:trace contextRef="#ctx0" brushRef="#br1" timeOffset="21699.6381">14711 852 88,'0'0'36,"-12"-19"1,12 19 1,0 0-26,5 16-5,-5-16-2,7 40 0,-5-12-1,5 16 0,-5 2-1,3 5 0,-3 0-1,3 0-1,-1-4 0,-1-6-1,2-8-1,-1-10 0,-1-7-2,-3-16-7,16 9-29,-16-9-2,2-21 1,-7-1-1</inkml:trace>
        </inkml:traceGroup>
        <inkml:traceGroup>
          <inkml:annotationXML>
            <emma:emma xmlns:emma="http://www.w3.org/2003/04/emma" version="1.0">
              <emma:interpretation id="{1B99ACB2-C715-4F0B-A5C4-AA92ED021558}" emma:medium="tactile" emma:mode="ink">
                <msink:context xmlns:msink="http://schemas.microsoft.com/ink/2010/main" type="inkWord" rotatedBoundingBox="18935,7835 19249,7815 19279,8283 18965,8304"/>
              </emma:interpretation>
              <emma:one-of disjunction-type="recognition" id="oneOf3">
                <emma:interpretation id="interp15" emma:lang="en-US" emma:confidence="1">
                  <emma:literal>3</emma:literal>
                </emma:interpretation>
                <emma:interpretation id="interp16" emma:lang="en-US" emma:confidence="0">
                  <emma:literal>}</emma:literal>
                </emma:interpretation>
                <emma:interpretation id="interp17" emma:lang="en-US" emma:confidence="0">
                  <emma:literal>•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A</emma:literal>
                </emma:interpretation>
              </emma:one-of>
            </emma:emma>
          </inkml:annotationXML>
          <inkml:trace contextRef="#ctx0" brushRef="#br1" timeOffset="20560.8361">16026 765 78,'0'0'38,"0"0"-2,0 0 1,25 3-23,-25-3-7,23-9-2,-23 9-1,35-7-1,-15 4 0,4 3-1,-3-4-1,4 4 1,-4 0-1,-3 0-1,0 2 1,-18-2-1,24 4 1,-24-4-1,0 0 0,15 15 0,-15-15 0,-8 21 0,8-21 0,-21 30 0,9-14 0,-4 2 0,0-3 0,0 1 0,-3-2 0,3 0 0,0-1 0,16-13 0,-25 17-1,25-17 1,0 0 0,0 0 0,0 0 0,0 0 0,0 0 0,22 9 0,-7-12 0,1 1 0,4 0 0,-1 0 0,4 2 0,-2 0 1,-1 4-1,-1 3 0,-3 0 0,-16-7 0,26 28 0,-18-10 1,-5 3-1,-3 3 0,-2 1 1,-5 1-1,-3-1 1,-4-4-1,-4 2 1,-2-7-1,-1-2-1,-3-7 0,-3 0-3,-8-18-7,14 11-28,-11-12 0,7 3 0,-8-10-1</inkml:trace>
        </inkml:traceGroup>
        <inkml:traceGroup>
          <inkml:annotationXML>
            <emma:emma xmlns:emma="http://www.w3.org/2003/04/emma" version="1.0">
              <emma:interpretation id="{F690271F-3CFB-43A1-B8B5-90A557EAA830}" emma:medium="tactile" emma:mode="ink">
                <msink:context xmlns:msink="http://schemas.microsoft.com/ink/2010/main" type="inkWord" rotatedBoundingBox="20622,7769 20944,7748 20971,8159 20648,8180"/>
              </emma:interpretation>
              <emma:one-of disjunction-type="recognition" id="oneOf4">
                <emma:interpretation id="interp20" emma:lang="en-US" emma:confidence="0">
                  <emma:literal>2</emma:literal>
                </emma:interpretation>
                <emma:interpretation id="interp21" emma:lang="en-US" emma:confidence="0">
                  <emma:literal>z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19375.2341">17731 742 85,'0'0'36,"0"0"1,0 0 0,-7-20-25,23 22-5,-16-2-2,18-12-2,-18 12-1,28-12 1,-28 12-2,34-11 1,-15 4-2,0 5 1,3 0 0,1 4-1,-4 5 1,-3 0-1,0 4 1,-16-11-1,17 23 1,-17-23-1,2 28 0,-2-28 0,-9 24 0,9-24 0,-17 25 0,6-9 0,11-16 0,-28 30 1,10-13-1,1 1 0,1-1-1,-4 3 2,3-1-2,-1 0 2,2 1-1,2-1 0,3-1 0,1-3 1,1 1-1,9-16 1,-5 21 0,5-21 0,0 0 0,16 16 0,-16-16 0,28 2 0,-9-2 0,8 0-1,1-2 1,4 2-1,-2 0 1,0-2-1,-2 1 0,-5-1-1,-2 2 0,-21 0-2,25-4-1,-25 4-6,17-5-29,-17 5-2,0 0 1,0 0 0</inkml:trace>
        </inkml:traceGroup>
        <inkml:traceGroup>
          <inkml:annotationXML>
            <emma:emma xmlns:emma="http://www.w3.org/2003/04/emma" version="1.0">
              <emma:interpretation id="{6FBDAF5A-F00F-4D8F-9C22-50C12CB5DD17}" emma:medium="tactile" emma:mode="ink">
                <msink:context xmlns:msink="http://schemas.microsoft.com/ink/2010/main" type="inkWord" rotatedBoundingBox="22245,7704 22312,7699 22338,8093 22271,8097"/>
              </emma:interpretation>
              <emma:one-of disjunction-type="recognition" id="oneOf5">
                <emma:interpretation id="interp25" emma:lang="en-US" emma:confidence="0">
                  <emma:literal>I</emma:literal>
                </emma:interpretation>
                <emma:interpretation id="interp26" emma:lang="en-US" emma:confidence="0">
                  <emma:literal>|</emma:literal>
                </emma:interpretation>
                <emma:interpretation id="interp27" emma:lang="en-US" emma:confidence="0">
                  <emma:literal>l</emma:literal>
                </emma:interpretation>
                <emma:interpretation id="interp28" emma:lang="en-US" emma:confidence="0">
                  <emma:literal>1</emma:literal>
                </emma:interpretation>
                <emma:interpretation id="interp29" emma:lang="en-US" emma:confidence="0">
                  <emma:literal>\</emma:literal>
                </emma:interpretation>
              </emma:one-of>
            </emma:emma>
          </inkml:annotationXML>
          <inkml:trace contextRef="#ctx0" brushRef="#br1" timeOffset="18236.4321">19336 631 75,'0'0'35,"16"-9"2,-16 9-4,0 0-15,0 0-7,0 0-4,0 0-2,0 0 0,0 0-1,0 0-1,0 0 1,16 6-2,-16-6 0,1 19 0,-1-19 0,6 28-1,-4-9 1,1 6-1,1 1 1,-1 4-1,2 0 0,1 0 1,-3 1-2,3-1 0,-3 0 0,2-5 0,-1-4 0,-1-4 0,-3-17 0,6 23 0,-6-23 0,0 0 0,0 0 0,0 0 0,0 0 0,0 0 0,0 0-2,-2-28-3,2 28-16,0 0-20,0 0-1,-18-24 1,18 24-1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8:52.2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7C480E-BA14-446D-961B-B448B4A6671D}" emma:medium="tactile" emma:mode="ink">
          <msink:context xmlns:msink="http://schemas.microsoft.com/ink/2010/main" type="writingRegion" rotatedBoundingBox="22500,6735 21724,14071 15540,13416 16316,6081"/>
        </emma:interpretation>
      </emma:emma>
    </inkml:annotationXML>
    <inkml:traceGroup>
      <inkml:annotationXML>
        <emma:emma xmlns:emma="http://www.w3.org/2003/04/emma" version="1.0">
          <emma:interpretation id="{D7890DE5-E78A-4E37-9B4B-206676514578}" emma:medium="tactile" emma:mode="ink">
            <msink:context xmlns:msink="http://schemas.microsoft.com/ink/2010/main" type="paragraph" rotatedBoundingBox="22441,7533 16209,7879 16163,7039 22395,6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C93C0-2DF8-4E36-AC70-B7AF3B8C46EE}" emma:medium="tactile" emma:mode="ink">
              <msink:context xmlns:msink="http://schemas.microsoft.com/ink/2010/main" type="line" rotatedBoundingBox="22441,7533 16209,7879 16163,7039 22395,6694"/>
            </emma:interpretation>
          </emma:emma>
        </inkml:annotationXML>
        <inkml:traceGroup>
          <inkml:annotationXML>
            <emma:emma xmlns:emma="http://www.w3.org/2003/04/emma" version="1.0">
              <emma:interpretation id="{BDCC88F5-9EFE-4C94-9526-16EDBE599FD8}" emma:medium="tactile" emma:mode="ink">
                <msink:context xmlns:msink="http://schemas.microsoft.com/ink/2010/main" type="inkWord" rotatedBoundingBox="16179,7350 16588,7302 16590,7322 16181,7370"/>
              </emma:interpretation>
              <emma:one-of disjunction-type="recognition" id="oneOf0">
                <emma:interpretation id="interp0" emma:lang="en-US" emma:confidence="1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14256-6704 97,'0'0'39,"0"0"1,0 0-1,35 2-23,-10-13-10,10 4-3,2-3 0,5 3-2,3 1 0,-5 1-2,-3 5 0,-10-3-3,5 13-7,-32-10-28,35-2-1,-35 2 0,19-10 0</inkml:trace>
        </inkml:traceGroup>
        <inkml:traceGroup>
          <inkml:annotationXML>
            <emma:emma xmlns:emma="http://www.w3.org/2003/04/emma" version="1.0">
              <emma:interpretation id="{3E525200-5E7F-4602-8C24-0A1CB7A7E2CB}" emma:medium="tactile" emma:mode="ink">
                <msink:context xmlns:msink="http://schemas.microsoft.com/ink/2010/main" type="inkWord" rotatedBoundingBox="17932,6957 22382,6647 22443,7528 17993,7839"/>
              </emma:interpretation>
              <emma:one-of disjunction-type="recognition" id="oneOf1">
                <emma:interpretation id="interp5" emma:lang="en-US" emma:confidence="0">
                  <emma:literal>EEC</emma:literal>
                </emma:interpretation>
                <emma:interpretation id="interp6" emma:lang="en-US" emma:confidence="0">
                  <emma:literal>I-C</emma:literal>
                </emma:interpretation>
                <emma:interpretation id="interp7" emma:lang="en-US" emma:confidence="0">
                  <emma:literal>CC-QC</emma:literal>
                </emma:interpretation>
                <emma:interpretation id="interp8" emma:lang="en-US" emma:confidence="0">
                  <emma:literal>-X-C</emma:literal>
                </emma:interpretation>
                <emma:interpretation id="interp9" emma:lang="en-US" emma:confidence="0">
                  <emma:literal>CT-QC</emma:literal>
                </emma:interpretation>
              </emma:one-of>
            </emma:emma>
          </inkml:annotationXML>
          <inkml:trace contextRef="#ctx0" brushRef="#br0" timeOffset="1466.4026">17606-6721 123,'0'0'41,"41"5"0,-20-12-1,9 3-37,7 1-3,-4-10-5,17 20-17,-15-26-19,11 10 0,-14-17 1,7 12-1</inkml:trace>
          <inkml:trace contextRef="#ctx0" brushRef="#br0" timeOffset="1263.6018">17200-7073 104,'23'-12'40,"-23"12"2,0 0-2,0 0-23,16-11-12,-16 11-2,0 0-1,16 11 0,-16-11-2,0 0 0,0 0 0,16-7 0,-16 7-2,-2-23 0,-3 7 1,-2 0-1,-6-1 0,-6 4 0,-6 3 0,-3 6 0,-4 6 2,-3 3-1,-2 11 0,0 7 1,-2 10 1,3 4 0,3 11 0,-1 6 1,6 11 0,2 4 1,8 5-1,4-2 1,10 0-1,6-7-2,14-6 0,7-9 0,9-15 0,7-12 0,8-16 0,6-7 0,-2-14 0,1 0-5,-12-22-8,10 17-27,-20-13-2,5 11 1,-21-7-1</inkml:trace>
          <inkml:trace contextRef="#ctx0" brushRef="#br0" timeOffset="764.4013">16040-6641 119,'27'13'41,"-27"-13"0,35 5-1,-19-5-37,14-2-2,5 0-4,-1-17-7,22 12-29,-19-14-2,13 9 2,-15-15-2</inkml:trace>
          <inkml:trace contextRef="#ctx0" brushRef="#br0" timeOffset="2199.6039">19119-6802 109,'26'-9'42,"-26"9"1,41 5-2,-20-15-24,16 18-14,2-1-3,3-3 0,4 5 0,-5-15-4,7 19-11,-17-27-26,10 12-1,-20-19 0,11 9 0</inkml:trace>
          <inkml:trace contextRef="#ctx0" brushRef="#br0" timeOffset="2730.0047">20377-7268 120,'0'0'41,"16"-2"1,-16 2-1,0 0-35,6 27-3,-3-10-1,-3 1-2,0-1 0,2-1 0,-2-16 0,2 18 0,-2-18 0,0 0 0,0 0 0,12-16 0,-8 0 0,-3-3 0,-1-4 0,-1 0 0,-5-1 0,-1-3-2,-9 6 1,-1 2 1,-8 8-1,-2 8 1,-4 8 0,-5 9 1,-2 12-1,-7 17 1,3 9 1,-2 13-2,5 13 0,2 1 0,9 7 0,8 0 0,13-5 0,14-9 0,16-13 0,11-11 0,14-18 0,8-13 0,6-15 0,5-9 0,-2-16 0,-1 4 0,-25-27-28,8 23-14,-26-12-1,-3 12 1,-25-6-2</inkml:trace>
        </inkml:traceGroup>
      </inkml:traceGroup>
    </inkml:traceGroup>
    <inkml:traceGroup>
      <inkml:annotationXML>
        <emma:emma xmlns:emma="http://www.w3.org/2003/04/emma" version="1.0">
          <emma:interpretation id="{FA7097E9-42DB-4D0C-B18F-774C940C2FF7}" emma:medium="tactile" emma:mode="ink">
            <msink:context xmlns:msink="http://schemas.microsoft.com/ink/2010/main" type="paragraph" rotatedBoundingBox="17874,7046 17182,13590 16331,13500 17024,69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0531C1-4E98-43A6-B369-42E31F7B28E9}" emma:medium="tactile" emma:mode="ink">
              <msink:context xmlns:msink="http://schemas.microsoft.com/ink/2010/main" type="line" rotatedBoundingBox="17874,7046 17182,13590 16331,13500 17024,6956"/>
            </emma:interpretation>
          </emma:emma>
        </inkml:annotationXML>
        <inkml:traceGroup>
          <inkml:annotationXML>
            <emma:emma xmlns:emma="http://www.w3.org/2003/04/emma" version="1.0">
              <emma:interpretation id="{0FD85489-7EBA-49AB-A59B-992391FB7652}" emma:medium="tactile" emma:mode="ink">
                <msink:context xmlns:msink="http://schemas.microsoft.com/ink/2010/main" type="inkWord" rotatedBoundingBox="16331,13500 17024,6956 17874,7046 17182,13590"/>
              </emma:interpretation>
              <emma:one-of disjunction-type="recognition" id="oneOf2">
                <emma:interpretation id="interp10" emma:lang="en-US" emma:confidence="0">
                  <emma:literal>!</emma:literal>
                </emma:interpretation>
                <emma:interpretation id="interp11" emma:lang="en-US" emma:confidence="0">
                  <emma:literal>k</emma:literal>
                </emma:interpretation>
                <emma:interpretation id="interp12" emma:lang="en-US" emma:confidence="0">
                  <emma:literal>Y</emma:literal>
                </emma:interpretation>
                <emma:interpretation id="interp13" emma:lang="en-US" emma:confidence="0">
                  <emma:literal>6</emma:literal>
                </emma:interpretation>
                <emma:interpretation id="interp14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5304.0093">15474-4926 97,'0'0'40,"0"0"2,21-3-2,-41 8-27,29 21-6,-9-4-2,6 7-1,-5 1-2,5 0 0,-3-5 1,1-6-3,-4-19 0,3 21 0,-3-21 0,0 0 0,-14-17 0,2-6 0,-1-2-2,-6-6 0,-4-1 1,-3 0-1,-4 4 0,-4 7 1,0 11 0,-3 8 0,-1 14 0,1 14 2,3 13-1,2 16 1,2 8 0,5 11 0,6 6 1,7 5 0,8-3 0,13-4-1,9-8 1,12-16-2,12-10 0,11-17 0,5-13 0,9-16 0,2-8 0,-4-12 0,-3 0 0,-14-10-6,7 13-30,-31-8-7,1 10 0,-21-4-2</inkml:trace>
          <inkml:trace contextRef="#ctx0" brushRef="#br0" timeOffset="4633.2081">15175-5860 104,'0'0'41,"20"14"0,-24 3 0,18 27-29,-15-3-5,6 11-3,-2 1-1,5 1-1,-3-6-2,4-4 0,-2-7 0,0-14 0,3-6-3,-10-17-6,23 2-32,-23-2-1,6-26 0,-13-1-1</inkml:trace>
          <inkml:trace contextRef="#ctx0" brushRef="#br0" timeOffset="561.601">15513-6934 115,'-8'23'40,"8"-23"1,-1 21-1,1-21-35,1 24-2,-1-24-1,18 23-1,-18-23 0,28 9 0,-28-9-1,25-10 0,-25 10 1,18-30-2,-11 7 1,-7-4-1,-2 3 0,-5-4-1,-2 0 1,-7 7 0,-1-1-1,-8 7 2,0 8-1,-5 7 0,-2 7 1,-1 12 0,-4 7 0,2 15 1,-3 8-1,3 16 1,-2 9 1,5 7 0,4 3 0,10 2 0,8-7 0,13-5-1,11-14 2,16-16-3,9-16 0,12-14 0,6-14 0,3-14-2,5-4-1,-10-12-1,5 14-8,-23-19-29,5 12 0,-19-12 0,6 14 1</inkml:trace>
          <inkml:trace contextRef="#ctx0" brushRef="#br0" timeOffset="178916.7143">14863-2142 105,'0'0'39,"0"0"1,0 0-2,23 30-26,-23-30-6,2 28-2,-2-28-1,3 26-1,-3-26-1,6 16 0,-6-16 0,0 0 0,0 0-1,3-25 0,-3 8 2,-2-6-2,1-5 0,-1-4 0,-4-1-2,-4 1 2,3-1 0,-7 3 0,0 5 0,-6 2-1,2 11 1,-4 5 0,0 7-1,-2 9 1,1 8 0,-2 10 0,0 8 0,1 11 1,-1 8 0,4 8 1,-2 8-2,9 4 0,3-1 0,9 0 0,8-7 0,9-6 0,10-13 0,10-6 0,8-16 0,6-13 0,2-10 0,2-11 0,-1-5 0,-10-9 0,-3 0 0,-15-14-5,12 16-35,-31-11-2,6 10 1,-17-7-3</inkml:trace>
          <inkml:trace contextRef="#ctx0" brushRef="#br0" timeOffset="178230.313">15009-896 58,'0'0'32,"0"-18"1,0 18-6,0 0-2,0 0-8,-1-21-4,1 21-2,0 0-2,0 0-2,0 0-1,0 0 0,0 0-2,0 0 0,7 23-1,-5 1-3,-4 4 0,4 8 0,-2 2 0,0 8 0,0-2 0,0-2 0,0-2 0,0-1 0,0-7 0,0-9 0,0-6 0,0-17 0,0 0 0,0 0 0,0 0 0,0 0 0,5-26-10,-21-6-30,19 9-2,-13-15 1,8 6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43:16.8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065EBC-D799-47DD-8913-9A74737CC23F}" emma:medium="tactile" emma:mode="ink">
          <msink:context xmlns:msink="http://schemas.microsoft.com/ink/2010/main" type="writingRegion" rotatedBoundingBox="18136,14586 23320,14421 23391,16634 18207,16799"/>
        </emma:interpretation>
      </emma:emma>
    </inkml:annotationXML>
    <inkml:traceGroup>
      <inkml:annotationXML>
        <emma:emma xmlns:emma="http://www.w3.org/2003/04/emma" version="1.0">
          <emma:interpretation id="{49771F47-27E2-4045-8F8E-BCBA4C419DF4}" emma:medium="tactile" emma:mode="ink">
            <msink:context xmlns:msink="http://schemas.microsoft.com/ink/2010/main" type="paragraph" rotatedBoundingBox="18335,14580 23320,14421 23349,15332 18364,15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01A83F-3C78-4197-8E2E-0F7F1202BCA3}" emma:medium="tactile" emma:mode="ink">
              <msink:context xmlns:msink="http://schemas.microsoft.com/ink/2010/main" type="line" rotatedBoundingBox="18335,14580 23320,14421 23349,15332 18364,15491"/>
            </emma:interpretation>
          </emma:emma>
        </inkml:annotationXML>
        <inkml:traceGroup>
          <inkml:annotationXML>
            <emma:emma xmlns:emma="http://www.w3.org/2003/04/emma" version="1.0">
              <emma:interpretation id="{BF1F49DF-49FD-4ED0-B8FB-0893D61F53D2}" emma:medium="tactile" emma:mode="ink">
                <msink:context xmlns:msink="http://schemas.microsoft.com/ink/2010/main" type="inkWord" rotatedBoundingBox="21284,14489 21600,14479 21614,14930 21298,14940"/>
              </emma:interpretation>
              <emma:one-of disjunction-type="recognition" id="oneOf0">
                <emma:interpretation id="interp0" emma:lang="en-US" emma:confidence="1">
                  <emma:literal>1345</emma:literal>
                </emma:interpretation>
                <emma:interpretation id="interp1" emma:lang="en-US" emma:confidence="1">
                  <emma:literal>13 4 5</emma:literal>
                </emma:interpretation>
                <emma:interpretation id="interp2" emma:lang="en-US" emma:confidence="0">
                  <emma:literal>p 4 5</emma:literal>
                </emma:interpretation>
                <emma:interpretation id="interp3" emma:lang="en-US" emma:confidence="0">
                  <emma:literal>is 4 5</emma:literal>
                </emma:interpretation>
                <emma:interpretation id="interp4" emma:lang="en-US" emma:confidence="0">
                  <emma:literal>B 4 5</emma:literal>
                </emma:interpretation>
              </emma:one-of>
            </emma:emma>
          </inkml:annotationXML>
          <inkml:trace contextRef="#ctx0" brushRef="#br0">19364 560 91,'0'0'37,"0"0"0,20-16 2,10 20-26,-30-4-5,35-18-3,-10 6-1,3 3-2,0-5 0,0 4-1,-3-3 0,-4 5-2,0 4-1,-10-12-5,16 8-32,-27 8 0,0 0 0,12-25 0</inkml:trace>
          <inkml:trace contextRef="#ctx0" brushRef="#br0" timeOffset="-249.6005">19410 559 92,'0'0'35,"0"0"2,20-4-6,-20 4-15,0 0-7,0 0-3,0 0-2,0 0-1,3 19-1,-3-19 0,-2 23-1,2-23 0,-5 25 0,5-25-1,-7 23 0,7-23 1,-9 15-1,9-15 0,0 0 0,0 0 0,-7 18 0,7-18 0,0 0 0,0 0 0,19-4 0,-19 4 0,22-5 0,-6 2 1,-16 3-1,35-7 0,-18 5 0,5 2 0,-3 2 0,0 3 1,1 2-1,-2 4 0,-18-11 0,24 29 0,-17-11 0,-3 1 1,-4 1-1,-5-1 1,-2 0-1,-6-3 0,1 0 0,-4-2 0,-2-5 0,1-4-2,-5-5 0,7 2-2,-8-15-3,23 13-7,-34-15-25,34 15 0,-30-37 1,21 19-1</inkml:trace>
          <inkml:trace contextRef="#ctx0" brushRef="#br1" timeOffset="-83896.946">16436 899 108,'0'0'39,"0"0"0,0 0-8,0 25-20,-6-6-5,12 18 0,-10 2-2,6 12 0,-4 0-1,4 3 1,-2-1-4,2-4 0,-2-5 0,2-7 0,1-9 0,1-10 0,-4-18 0,7 19 0,-7-19 0,0 0 0,0 0 0,16-30-2,-16 30-7,-6-37-32,15 21-1,-16-10 1,12 10-1</inkml:trace>
          <inkml:trace contextRef="#ctx0" brushRef="#br0" timeOffset="-2761.2045">16708 590 56,'0'0'34,"0"0"-2,0 0 0,0 0-13,0 0-6,0 0-3,0 0-2,0 0-1,0 0-2,19 0 0,-19 0-2,0 0-1,0 0 0,25-3 0,-25 3-2,21-2 1,-5 0-1,1 0 1,1 1-1,0 1 0,-1 0 0,-17 0-1,27 1 1,-27-1 0,0 0 0,16 20 0,-16-20 0,-9 19 0,9-19 0,-16 25 0,16-25 0,-25 24 0,25-24 0,-28 25 0,28-25 0,-26 19 0,26-19 0,-22 16 0,22-16 0,0 0 0,-15 12 0,15-12 0,0 0 0,0 0 0,0 0 0,0 0 0,21-3 0,-21 3 0,23-6 0,-23 6 1,31-3-1,-13 1 0,3 2 0,-1 0 0,-1 5 0,1-1 1,-20-4-1,28 18 0,-28-18 0,14 28 0,-12-13 1,-4 5-1,-3-3 1,-4 4-1,-2-3 0,-3-2 0,-2-2 1,-1-4-1,-3-3 0,1-1-1,-1-1 0,-3-12-3,23 7-8,-33-5-26,33 5-2,-32-20 2,32 20-2</inkml:trace>
          <inkml:trace contextRef="#ctx0" brushRef="#br0" timeOffset="-1825.2032">18010 567 91,'0'0'35,"0"0"1,0 0-7,20-1-18,-20 1-4,0 0-2,0 0-1,-6 22-1,6-22-1,-7 21 0,7-21 0,-8 25-1,8-25 0,-13 25 0,13-25 0,-9 17-1,9-17 0,0 0 1,0 0-1,-3 16 0,3-16 0,0 0 0,0 0 0,23-2 0,-23 2 1,26-3-1,-10 3 0,2-2 0,1 2 0,-1 0 0,0 0 0,-18 0-1,28 4-1,-28-4-2,17 3-4,-17-3-15,0 0-16,-7-19 2,7 19-2,0 0 2</inkml:trace>
          <inkml:trace contextRef="#ctx0" brushRef="#br0" timeOffset="-1544.4028">18152 499 67,'-4'-18'36,"4"18"1,0 0 0,-5-24-11,5 24-16,0 0-4,12 24-1,-12-24-1,9 32 0,-7-8-1,3 5 0,-2 0-1,1 7 0,0-3 0,1-1-1,-2-4 0,1-5-1,1-6-1,-5-17-1,9 21-2,-9-21-7,0 0-28,11-23-1,-11 23 0,5-28 0</inkml:trace>
        </inkml:traceGroup>
        <inkml:traceGroup>
          <inkml:annotationXML>
            <emma:emma xmlns:emma="http://www.w3.org/2003/04/emma" version="1.0">
              <emma:interpretation id="{54607A77-F958-448F-982D-DB651D2C8E1C}" emma:medium="tactile" emma:mode="ink">
                <msink:context xmlns:msink="http://schemas.microsoft.com/ink/2010/main" type="inkWord" rotatedBoundingBox="23048,14655 23327,14646 23338,14967 23058,14976"/>
              </emma:interpretation>
              <emma:one-of disjunction-type="recognition" id="oneOf1">
                <emma:interpretation id="interp5" emma:lang="en-US" emma:confidence="1">
                  <emma:literal>6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b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248.0021">21129 594 67,'0'0'35,"18"-7"0,-18 7 1,0 0-18,0 0-6,0 0-4,0 0-2,0 0-2,0 0 0,5 26-1,-5-26-1,-5 23 1,0-7-1,1 3 0,-1 0-1,3 4 0,0-2 1,2 2-1,2 0 0,2 0 0,3-4-1,2 2 1,5-3-1,2-4 0,3-2 0,4-3 1,0-7-1,3-4 0,3-2 0,-5-4-1,-1-5 1,-2-1-1,-5 0 0,-3-2 0,-13 16 0,12-28-1,-12 28 1,-2-24-1,2 24 1,-16-16 0,16 16 1,-19-9-1,19 9 2,-23 4-1,23-4 1,-21 19 0,21-19 0,-16 33 0,9-12 0,3-1-1,3-1 0,1-3-1,7 5-5,-7-21-31,0 0-3,0 0 2,0 0-1</inkml:trace>
        </inkml:traceGroup>
      </inkml:traceGroup>
    </inkml:traceGroup>
    <inkml:traceGroup>
      <inkml:annotationXML>
        <emma:emma xmlns:emma="http://www.w3.org/2003/04/emma" version="1.0">
          <emma:interpretation id="{C96DA793-7D78-4961-8C5B-F9920B12E48A}" emma:medium="tactile" emma:mode="ink">
            <msink:context xmlns:msink="http://schemas.microsoft.com/ink/2010/main" type="paragraph" rotatedBoundingBox="18177,15772 20792,15707 20817,16731 18203,16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86214A-4FF7-4D5F-903D-76069795A388}" emma:medium="tactile" emma:mode="ink">
              <msink:context xmlns:msink="http://schemas.microsoft.com/ink/2010/main" type="line" rotatedBoundingBox="18177,15772 20792,15707 20817,16731 18203,16796"/>
            </emma:interpretation>
          </emma:emma>
        </inkml:annotationXML>
        <inkml:traceGroup>
          <inkml:annotationXML>
            <emma:emma xmlns:emma="http://www.w3.org/2003/04/emma" version="1.0">
              <emma:interpretation id="{C04A974E-72AC-451C-B8DA-AC859A6E905A}" emma:medium="tactile" emma:mode="ink">
                <msink:context xmlns:msink="http://schemas.microsoft.com/ink/2010/main" type="inkWord" rotatedBoundingBox="18177,15772 20792,15707 20817,16731 18203,16796"/>
              </emma:interpretation>
              <emma:one-of disjunction-type="recognition" id="oneOf2">
                <emma:interpretation id="interp10" emma:lang="en-US" emma:confidence="0">
                  <emma:literal>C-C,</emma:literal>
                </emma:interpretation>
                <emma:interpretation id="interp11" emma:lang="en-US" emma:confidence="0">
                  <emma:literal>C.C.</emma:literal>
                </emma:interpretation>
                <emma:interpretation id="interp12" emma:lang="en-US" emma:confidence="0">
                  <emma:literal>a-c,</emma:literal>
                </emma:interpretation>
                <emma:interpretation id="interp13" emma:lang="en-US" emma:confidence="0">
                  <emma:literal>a-CT</emma:literal>
                </emma:interpretation>
                <emma:interpretation id="interp14" emma:lang="en-US" emma:confidence="0">
                  <emma:literal>a-c.</emma:literal>
                </emma:interpretation>
              </emma:one-of>
            </emma:emma>
          </inkml:annotationXML>
          <inkml:trace contextRef="#ctx0" brushRef="#br0" timeOffset="-4664.4082">16628 2442 69,'0'0'35,"0"0"-1,21-3 2,-21 3-18,0 0-9,0 0-3,29-13-1,-29 13-1,26-8 0,-26 8-1,30-9-1,-14 5 0,2 3 0,-3-3-1,1 4 0,0 2 0,-16-2-1,23 5 1,-23-5-1,16 11 1,-16-11-1,9 15 0,-9-15 0,0 20 0,0-20 1,-5 21-1,5-21 0,-11 24 0,11-24 0,-18 27 0,18-27 0,-21 28 0,9-12 0,12-16 0,-25 30 1,25-30-1,-25 29 0,25-29 1,-19 27 0,19-27 0,-14 23-1,14-23 2,-5 15-2,5-15 2,0 0-1,7 18 0,-7-18 0,17 4 0,-17-4 1,30 1-2,-10-1 1,3-3 0,0 3-1,1-5 1,-1 3-1,2-2 0,-4 3 0,0 4-1,-5-6 0,0 8-2,-16-5-4,21 2-29,-21-2-4,0 0-1,0 0 0</inkml:trace>
          <inkml:trace contextRef="#ctx0" brushRef="#br1" timeOffset="-82882.9454">17265 2089 123,'36'2'40,"-36"-2"0,40 3-3,-17-3-34,4-5-3,6 3-5,-12-10-26,18 12-9,-10-14 1,6 9-1</inkml:trace>
          <inkml:trace contextRef="#ctx0" brushRef="#br1" timeOffset="-83085.7459">16609 1832 86,'2'-24'38,"-2"24"0,1-16 2,15 25-22,-16-9-9,0 0-2,0 0-3,9 30 0,-9-30-2,5 30 1,-5-30-1,4 28-1,-4-28-1,0 0 1,0 0-1,0 0 2,0 0-2,-11-23 0,4 4-2,-3-8 1,-1 3 0,-5-5 0,-2 7 0,-5 1-1,-1 6 1,-4 5-1,-1 10 2,-2 9-1,-1 8 1,-2 13 0,6 9 0,1 10 1,5 9 0,6 14 1,3 0-1,10 4 1,6-4-1,13-6 1,7-6 0,12-11-2,6-15 0,8-13 0,4-12 0,4-11 0,-1-7 0,-6-8 0,-4-1-2,-11-7-1,0 11-4,-24-21-19,10 25-14,-19-11-2,-2 21 2,7-27-2</inkml:trace>
          <inkml:trace contextRef="#ctx0" brushRef="#br1" timeOffset="-82336.9433">18450 1801 110,'2'23'40,"-1"3"1,-1-26-1,-7 46-27,2-23-8,5 5-2,0-7 0,4-2-3,-4-19 0,0 0 0,15 11 0,-15-11 0,11-27 0,-9 3 0,3-4-2,-3-9 0,-2 2 0,-4-6 0,1 6 0,-6 0 0,-3 5 1,-4 7 0,-2 7 0,-5 9 1,-3 9 0,-3 12 1,-2 5 0,1 15 0,-2 6 1,4 13 1,-2 7-1,5 12 1,5 2-1,10 1-2,5-1 0,10-4 0,9-8 0,12-10 0,8-11 0,12-17 0,7-11 0,7-12 0,5-9 0,2-8 0,-1-3 0,-8-6 0,-3 6 0,-22-18-22,6 26-19,-21-10-2,-3 12 2,-16-8-2</inkml:trace>
          <inkml:trace contextRef="#ctx0" brushRef="#br0" timeOffset="-6021.6106">18843 2353 59,'0'0'33,"0"0"-1,0 0 1,0 0-9,18-7-12,-18 7-3,0 0-2,0 0-1,0 0-1,0 0 0,0 0-2,0 0 1,16-4-1,-16 4-1,0 0-1,-2 19 1,2-19 0,2 18-1,-2-18 0,2 23 0,-2-23 0,3 28-1,-1-12 1,-2 1 0,4 1 0,-4-1 0,1 1-1,-1-2 1,0 0 0,0-16-1,0 22 1,0-22-1,0 0 0,2 18 0,-2-18 0,0 0 2,0 0-2,0 0 0,0 0-2,0 0 1,0 0-1,0 0-2,-7-23-9,7 23-25,0 0-3,0 0 2,-25-24-2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41:23.6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57F3C0-F37D-443F-9424-7430C0BE4299}" emma:medium="tactile" emma:mode="ink">
          <msink:context xmlns:msink="http://schemas.microsoft.com/ink/2010/main" type="writingRegion" rotatedBoundingBox="4301,8145 4096,13627 3436,13602 3640,8121"/>
        </emma:interpretation>
      </emma:emma>
    </inkml:annotationXML>
    <inkml:traceGroup>
      <inkml:annotationXML>
        <emma:emma xmlns:emma="http://www.w3.org/2003/04/emma" version="1.0">
          <emma:interpretation id="{97B19487-A425-43B0-A150-1B1D960C01D8}" emma:medium="tactile" emma:mode="ink">
            <msink:context xmlns:msink="http://schemas.microsoft.com/ink/2010/main" type="paragraph" rotatedBoundingBox="4301,8145 4096,13627 3436,13602 3640,8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37A1C9-A290-46DC-B84E-FB745C1CCE97}" emma:medium="tactile" emma:mode="ink">
              <msink:context xmlns:msink="http://schemas.microsoft.com/ink/2010/main" type="line" rotatedBoundingBox="4301,8145 4096,13627 3436,13602 3640,8121"/>
            </emma:interpretation>
          </emma:emma>
        </inkml:annotationXML>
        <inkml:traceGroup>
          <inkml:annotationXML>
            <emma:emma xmlns:emma="http://www.w3.org/2003/04/emma" version="1.0">
              <emma:interpretation id="{99B1B514-0EC0-419F-80D8-81D2DD0D2E7C}" emma:medium="tactile" emma:mode="ink">
                <msink:context xmlns:msink="http://schemas.microsoft.com/ink/2010/main" type="inkWord" rotatedBoundingBox="4301,8145 4096,13627 3436,13602 3640,8121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#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1875-726 100,'0'0'38,"-2"-23"0,2 23-5,-7-19-16,7 19-7,0 0-2,0 0-2,0 0-1,16 26-5,-14-3 0,3 9 0,-3 3 0,3 3 0,-2 1 0,1-5 0,1-1 0,-3-10 0,3-4 0,-5-19 0,7 16 0,-15-32-16,8 16-26,-6-23 0,6 7 0,-14-15 0</inkml:trace>
          <inkml:trace contextRef="#ctx0" brushRef="#br0" timeOffset="-185187.9253">2113-4833 106,'0'0'39,"4"30"2,-4-30-5,7 37-28,-7-14-2,8 3-2,-4-1-2,3-6 0,-3-3-1,-4-16-1,0 0 1,0 0 0,0 0 0,0 0-1,-9-21 0,-2 2 0,-1-4-1,-6-3 1,-1-1-2,-4 3 2,-6 4-1,-1 6 0,0 11 0,-3 6 1,-2 11-1,-1 11 1,3 10 0,-1 12 0,2 11 0,2 13 0,2 6 1,5 9 0,6 2 1,4 5 1,10-3 0,13-9 1,10-11-4,13-14 0,10-17 0,13-15 0,8-15 0,6-18 0,1-15 0,0-8 0,-10-5 0,-6-1 0,-11 4 0,-12 1 0,-9 8 0,-16 6-3,-7 19-9,0 0-30,0 0 0,-28 12 0,12-5-1</inkml:trace>
          <inkml:trace contextRef="#ctx0" brushRef="#br0" timeOffset="-186030.3259">1956-5889 60,'3'-19'36,"-3"19"0,0 0-4,-8-30-10,23 39-7,-15-9-5,0 0-3,-8 18-2,13 4-1,-7 5 0,6 15-1,-4 2 0,3 10 0,-1 3-1,3 2 0,-1-6 0,3 0-1,-2-9 0,2-9 0,0-9-1,-1-10 1,-6-16-1,0 0 0,17 9 0,-17-9-2,7-23 0,-10 4-2,3 19-3,-13-46-19,13 30-16,-12-7 1,7 7 1,-9-3-1</inkml:trace>
          <inkml:trace contextRef="#ctx0" brushRef="#br0" timeOffset="592.8009">1894-1898 121,'4'26'40,"-10"-6"1,13 6-1,-22-10-32,18 8-3,-3-24-5,11 22 0,-11-22 0,0 0 0,0 0 0,16-11 0,-16-5 0,1-8 0,-2-5 0,-3-2 0,-3-3 0,-2-4 0,2 1 0,-5 2 0,-2 3 0,-6 6 0,1 10 0,-6 7 0,0 13 0,-3 11 0,0 15-2,-2 11 2,2 17 2,1 12-2,2 7 0,8 9 0,1 1 0,11-1 0,3-9 0,12-5 0,8-18 0,14-15 0,7-14 0,10-15 0,6-18 0,5-10 0,-2-8 0,-5-4 0,-5 0 0,-18-2 0,10 15-34,-36-4-8,-4 21-2,0 0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38:54.2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E67140-DF05-4575-BB3F-FEEE8F801F19}" emma:medium="tactile" emma:mode="ink">
          <msink:context xmlns:msink="http://schemas.microsoft.com/ink/2010/main" type="writingRegion" rotatedBoundingBox="20292,6807 20799,6807 20799,9985 20292,9985"/>
        </emma:interpretation>
      </emma:emma>
    </inkml:annotationXML>
    <inkml:traceGroup>
      <inkml:annotationXML>
        <emma:emma xmlns:emma="http://www.w3.org/2003/04/emma" version="1.0">
          <emma:interpretation id="{D1F070F0-FF91-48A0-8D81-78ADAE56F403}" emma:medium="tactile" emma:mode="ink">
            <msink:context xmlns:msink="http://schemas.microsoft.com/ink/2010/main" type="paragraph" rotatedBoundingBox="20292,6807 20799,6807 20799,9985 20292,9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2FE73A-8FC2-4490-81D5-4434CEB40AEC}" emma:medium="tactile" emma:mode="ink">
              <msink:context xmlns:msink="http://schemas.microsoft.com/ink/2010/main" type="line" rotatedBoundingBox="20292,6807 20799,6807 20799,9985 20292,9985"/>
            </emma:interpretation>
          </emma:emma>
        </inkml:annotationXML>
        <inkml:traceGroup>
          <inkml:annotationXML>
            <emma:emma xmlns:emma="http://www.w3.org/2003/04/emma" version="1.0">
              <emma:interpretation id="{EE302B20-3078-4DFA-8D08-8CC900790807}" emma:medium="tactile" emma:mode="ink">
                <msink:context xmlns:msink="http://schemas.microsoft.com/ink/2010/main" type="inkWord" rotatedBoundingBox="20292,6807 20799,6807 20799,9985 20292,9985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(</emma:literal>
                </emma:interpretation>
              </emma:one-of>
            </emma:emma>
          </inkml:annotationXML>
          <inkml:trace contextRef="#ctx0" brushRef="#br0">18762-7189 97,'0'0'41,"0"0"0,10-16 0,-10 16-17,9 25-19,-3-7-2,-5-3 0,5 6-3,-5-1 0,6-1 0,-5-3 0,-2-16 0,9 17 0,-9-17 0,0 0 0,9-15 0,-9 15 0,1-35 0,-2 13-2,-5-4-1,-1 3 2,-3-1-1,-4 3 0,-6 1 1,-1 8 0,-5 5 0,0 5 1,-4 9 0,-2 9 1,-1 12 0,-2 11 0,-2 13 1,-2 10 0,4 12 1,4 3 0,6 6-3,6-2 0,10-6 0,11-6 0,10-11 0,13-13 0,8-11 0,7-11 0,8-9 0,4-7 0,-2-11 0,-1 3-2,-9-17-8,20 16-30,-27-17-3,7 8 2,-17-12-1</inkml:trace>
          <inkml:trace contextRef="#ctx0" brushRef="#br0" timeOffset="1326.0021">18511-5841 82,'0'0'39,"-12"-17"0,12 17 1,0 0-23,0 0-4,26 24-4,-19-4-2,11 17-2,-6 3-1,5 9-4,-4 2 0,1 0 0,-4-2 0,-3-6 0,2-6 0,-4-11 0,1-9 0,-6-17 0,0 0 0,0 0 0,0 0-9,-20-28-33,22 7-1,-12-16 0,11 7 0</inkml:trace>
          <inkml:trace contextRef="#ctx0" brushRef="#br0" timeOffset="2028.0036">18729-4870 101,'3'-20'41,"-3"20"2,0 0-1,25 18-30,-27-2-6,4 10-2,-2-1-1,5 1 0,-3-1-3,1-4 0,-3-21 0,9 24 0,-9-24 0,0 0 0,5-16 0,-7-1 0,-3-6 0,0-5 0,-6 0 0,-3-4 0,-5 6 0,-5 1 0,-5 13 0,-2 10 0,-2 13 0,-6 17 0,4 14 0,-2 18 0,4 10 0,3 9 0,3 7 0,10 0 0,5-1 0,13-4 0,6-16 0,14-7 0,11-20 0,12-6 0,5-20 0,9-10 0,2-7 0,-4-16 0,-2 5 0,-12-12-3,-1 15-7,-34-20-33,8 19 0,-23-9 1,-1 7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41:10.35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338C3B-62E8-4320-B6CF-8139ED5D8924}" emma:medium="tactile" emma:mode="ink">
          <msink:context xmlns:msink="http://schemas.microsoft.com/ink/2010/main" type="writingRegion" rotatedBoundingBox="1906,14086 23125,13033 23264,15834 2045,16887"/>
        </emma:interpretation>
      </emma:emma>
    </inkml:annotationXML>
    <inkml:traceGroup>
      <inkml:annotationXML>
        <emma:emma xmlns:emma="http://www.w3.org/2003/04/emma" version="1.0">
          <emma:interpretation id="{C070C2B7-67FE-4519-94CF-24D4F95D6542}" emma:medium="tactile" emma:mode="ink">
            <msink:context xmlns:msink="http://schemas.microsoft.com/ink/2010/main" type="paragraph" rotatedBoundingBox="1920,14030 10148,13934 10159,14837 1930,14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2D8548-F177-481D-A151-7A060B2A71D2}" emma:medium="tactile" emma:mode="ink">
              <msink:context xmlns:msink="http://schemas.microsoft.com/ink/2010/main" type="line" rotatedBoundingBox="1920,14030 10148,13934 10159,14837 1930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39041956-A47D-4B5B-BE41-AA48F96B68FF}" emma:medium="tactile" emma:mode="ink">
                <msink:context xmlns:msink="http://schemas.microsoft.com/ink/2010/main" type="inkWord" rotatedBoundingBox="1920,14030 10148,13934 10159,14837 1930,14933"/>
              </emma:interpretation>
              <emma:one-of disjunction-type="recognition" id="oneOf0">
                <emma:interpretation id="interp0" emma:lang="en-US" emma:confidence="0">
                  <emma:literal>CCC-CCC</emma:literal>
                </emma:interpretation>
                <emma:interpretation id="interp1" emma:lang="en-US" emma:confidence="0">
                  <emma:literal>CC-CC-CC</emma:literal>
                </emma:interpretation>
                <emma:interpretation id="interp2" emma:lang="en-US" emma:confidence="0">
                  <emma:literal>CC-CC-CCC</emma:literal>
                </emma:interpretation>
                <emma:interpretation id="interp3" emma:lang="en-US" emma:confidence="0">
                  <emma:literal>CBC-cc-CCC</emma:literal>
                </emma:interpretation>
                <emma:interpretation id="interp4" emma:lang="en-US" emma:confidence="0">
                  <emma:literal>Cc-cc-CCC</emma:literal>
                </emma:interpretation>
              </emma:one-of>
            </emma:emma>
          </inkml:annotationXML>
          <inkml:trace contextRef="#ctx0" brushRef="#br0">1022 378 126,'35'5'40,"-35"-5"1,37-2-1,-21-3-35,11 1-4,3 1-2,-2-6-5,18 14-14,-12-17-21,10 7 1,-9-9-1,7 5 1</inkml:trace>
          <inkml:trace contextRef="#ctx0" brushRef="#br0" timeOffset="514.8009">2129 30 96,'-9'19'41,"9"14"1,-9-8-2,15 22-8,-10-22-28,9-2-4,2-6 0,-7-17 0,16 20 0,-16-20 0,0 0 0,18-14 0,-18 14 0,5-32 0,-5 11 0,-3-7 0,-3 3 0,-6-1-3,0 1 1,-6 6-1,-3 3 2,-6 7 0,-3 8 0,-1 9 1,-1 10 0,-2 8 0,1 11 1,1 9 1,0 7 0,7 10 0,2 0 2,11 4-4,2-6 0,10-1 0,10-9 0,13-7 0,9-11 0,8-10 0,8-7 0,5-9 0,4-7 0,-4-7 0,-1 0 0,-13-14-2,12 12-40,-24-12 1,5 11-2,-16-12 2</inkml:trace>
          <inkml:trace contextRef="#ctx0" brushRef="#br0" timeOffset="702.0013">2623 457 138,'0'0'43,"30"3"-2,-19-24-8,15 19-33,2-1 0,2-8 0,22 8-34,-17-15-8,14 8 1,-12-10 0</inkml:trace>
          <inkml:trace contextRef="#ctx0" brushRef="#br0" timeOffset="2667.6047">6552-114 122,'0'0'41,"0"0"1,23 31-1,-30-13-34,11 6-5,-1-1-2,3 2 0,-1-6 0,0-1 0,-5-18 0,11 15 0,-11-15 0,0 0 0,14-17 0,-12-1 0,0-1 0,-4-6 0,0 4 0,-5-3 0,-2 6-2,-5 1 1,-2 8 0,-5 11 0,-2 8 2,-2 13 0,-1 7 0,-2 15 1,-1 5-2,5 13 0,-5 5 0,10 6 0,1-2 0,9-1 0,6-8 0,10-7 0,5-8 0,13-12 0,9-11 0,6-13 0,6-6 0,0-12 0,3 1 0,-10-16 0,19 7-42,-26-7 1,4 9-3,-15-10 3</inkml:trace>
          <inkml:trace contextRef="#ctx0" brushRef="#br0" timeOffset="2886.0051">7001 367 124,'0'0'41,"0"0"1,26 5-1,-26-5-34,39-12-7,-9 8 0,2-3 0,8 7-5,-17-10-36,18 12 0,-16-11 0,5 9 0</inkml:trace>
          <inkml:trace contextRef="#ctx0" brushRef="#br0" timeOffset="-234.0004">355 0 77,'0'0'39,"0"0"0,0 0 2,14 35-13,-14-35-17,2 44-3,0-20-3,5 10-1,-4-6-1,2 0-3,-1-7 0,1-3 0,-5-18 0,6 17 0,-6-17 0,0 0 0,0 0 0,0 0 0,-8-23 0,1 6 0,0-4 0,-3-6 0,-4-1 0,-4 0 0,-3 2 0,-4 3 0,-5 5-3,-3 10 2,-1 8 1,-1 8-1,1 12 1,1 10 0,3 8 0,5 10 2,5 10-1,8 8 1,5 1-2,9 7 0,8-5 0,17-3 0,6-8 0,10-8 0,8-15 0,9-12 0,2-15 0,-2-6 0,-2-9 0,-12-7 0,-5-2 0,-11-7 0,-6 4 0,-15-6 0,-9 25-11,4-35-31,-4 35-1,-7-40 3,7 24-3</inkml:trace>
          <inkml:trace contextRef="#ctx0" brushRef="#br0" timeOffset="1497.6026">4233 486 102,'28'18'42,"-10"-11"1,15 7-2,-8-28-14,9 14-27,3-2 0,5-10 0,2 8 0,-16-13-41,20 3 0,-20-11-1,8 13 0</inkml:trace>
          <inkml:trace contextRef="#ctx0" brushRef="#br0" timeOffset="1965.6035">5191 74 122,'23'7'41,"-23"-7"1,11 21-1,-11-21-34,5 28-5,-5-28-2,16 28 0,-16-28 0,18 19 0,-18-19 0,16 2 0,-16-2 0,5-19 0,-5 19 0,-2-36 0,-1 14 0,-8-6 0,1 1-3,-8 1 1,2 5 0,-9 5 1,1 7 1,-5 11-1,-2 12 2,1 11-1,0 10 2,0 10 0,3 8 0,6 7 0,1 0-2,12 5 0,4-6 0,11-4 0,7-6 0,11-9 0,10-8 0,6-11 0,8-5 0,4-16 0,7 2 0,-23-16-41,22 5 0,-21-19-2,7 8 1</inkml:trace>
          <inkml:trace contextRef="#ctx0" brushRef="#br0" timeOffset="2137.2037">5689 381 128,'0'0'42,"39"2"-1,-18-9-1,11 3-36,3 2-6,-6-12-34,18 9-4,-13-9-3,6 4 3</inkml:trace>
          <inkml:trace contextRef="#ctx0" brushRef="#br0" timeOffset="1326.0021">3806 146 100,'21'-2'41,"-21"2"1,21 23-1,-21-23-17,18 24-19,-9-6-3,5-1-2,-4-1 0,-10-16 0,18 18 0,-18-18 0,0 0 0,0 0 0,-4-18 0,-4 1 0,-3-3 0,-5-6 0,-1 0 0,-6-3-3,1 3 0,-6 2 1,2 6 1,-6 6 0,-3 10 1,-1 9 0,3 7 0,1 12 1,2 13 1,3 7 0,3 8 1,6 9-1,8 2-2,8 4 0,5-4 0,13-4 0,7-10 0,9-7 0,7-8 0,3-15 0,4-7 0,-4-14 0,11 12-21,-21-28-20,5 6-1,-14-15 1,5 6-2</inkml:trace>
          <inkml:trace contextRef="#ctx0" brushRef="#br0" timeOffset="3494.4062">7966 79 130,'0'0'42,"20"-7"-1,-20 7 1,0 0-42,0 0 0,0 0 0,0 0 0,0 0 0,16-16 0,-16 16 0,0 0 0,17-21 0,-17 21 0,6-23 0,-6 7 0,-2-1 0,-3-3 0,-4 1 0,-4 3 0,-8-3 0,4 7 0,-8 3 0,-5 5 0,0 10 0,-4 9 0,-1 12 0,-2 10 0,2 14 0,-2 8 0,8 15 0,1 5 0,10 4 0,6-1 0,16-1 0,6-9 0,17-5 0,8-13 0,9-10 0,11-12 0,7-11 0,5-12 0,-4-9 0,-1-5 0,-9-9 0,-2 1 0,-19-15 0,10 18-38,-31-10-4,-11 20-3,7-19 3</inkml:trace>
        </inkml:traceGroup>
      </inkml:traceGroup>
    </inkml:traceGroup>
    <inkml:traceGroup>
      <inkml:annotationXML>
        <emma:emma xmlns:emma="http://www.w3.org/2003/04/emma" version="1.0">
          <emma:interpretation id="{FC37E86F-0A4A-4E7C-B377-83DB962FA9D7}" emma:medium="tactile" emma:mode="ink">
            <msink:context xmlns:msink="http://schemas.microsoft.com/ink/2010/main" type="paragraph" rotatedBoundingBox="2592,14581 23151,13561 23205,14653 2647,156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5A0509-9027-4616-9F46-40DCA409F2D3}" emma:medium="tactile" emma:mode="ink">
              <msink:context xmlns:msink="http://schemas.microsoft.com/ink/2010/main" type="line" rotatedBoundingBox="2592,14581 23151,13561 23205,14653 2647,15673"/>
            </emma:interpretation>
          </emma:emma>
        </inkml:annotationXML>
        <inkml:traceGroup>
          <inkml:annotationXML>
            <emma:emma xmlns:emma="http://www.w3.org/2003/04/emma" version="1.0">
              <emma:interpretation id="{CCCF2257-209C-4827-83EE-01B88F95BF44}" emma:medium="tactile" emma:mode="ink">
                <msink:context xmlns:msink="http://schemas.microsoft.com/ink/2010/main" type="inkWord" rotatedBoundingBox="17640,13974 20642,13825 20678,14552 17676,14700"/>
              </emma:interpretation>
              <emma:one-of disjunction-type="recognition" id="oneOf1">
                <emma:interpretation id="interp5" emma:lang="en-US" emma:confidence="0">
                  <emma:literal>123456 c.</emma:literal>
                </emma:interpretation>
                <emma:interpretation id="interp6" emma:lang="en-US" emma:confidence="0">
                  <emma:literal>1234569 c.</emma:literal>
                </emma:interpretation>
                <emma:interpretation id="interp7" emma:lang="en-US" emma:confidence="0">
                  <emma:literal>123456.6 c.</emma:literal>
                </emma:interpretation>
                <emma:interpretation id="interp8" emma:lang="en-US" emma:confidence="0">
                  <emma:literal>123456.9 c.</emma:literal>
                </emma:interpretation>
                <emma:interpretation id="interp9" emma:lang="en-US" emma:confidence="0">
                  <emma:literal>123456.69 c.</emma:literal>
                </emma:interpretation>
              </emma:one-of>
            </emma:emma>
          </inkml:annotationXML>
          <inkml:trace contextRef="#ctx0" brushRef="#br0" timeOffset="19188.0337">10635 149 97,'-17'4'38,"-10"-4"0,8 14-1,-17-7-24,21 19-6,-8-3-2,9 7-1,-2 0 0,10 5-2,3-4 1,8 5-1,4-5 1,10-1-1,8-12-2,8-1 0,9-13 0,9-8 0,4-8 0,4-11 0,-4-5 0,-6-5 0,-8 1 0,-12-5 0,-13 5 0,-15 3 0,-11 2 0,-15 4 0,-9 2 0,-9 7 0,-1 4 0,-7 4 0,3 6 0,-2 4-2,4 5 0,5-2-1,11 7-2,1-9-1,20 14-5,-12-15-28,19-4 0,14 16 0,5-8 1</inkml:trace>
          <inkml:trace contextRef="#ctx0" brushRef="#br0" timeOffset="19671.6344">11061 276 112,'0'0'38,"12"17"3,-12-17-3,23 21-29,-23-21-3,30 30-3,-14-12 1,2 5-2,-3-4 0,0 4-2,-7-7 0,-1 1 0,-7-17 0,2 19 0,-2-19 0,0 0 0,-19-3 0,19 3 0,-23-25 0,12 6 0,-1-2 0,0-7 0,3 0 0,2-2 0,3-4 0,6 1 0,3-2 0,6 0 0,5 1 0,7 1 0,3 1 0,4 6 0,2 3 0,0 4 0,-2 5 0,-4 7 0,-1 3 0,-7 4 0,-18 0 0,19 7 0,-19-7 0,0 0-7,0 0-33,0 0-2,0 0 1,0 0-2</inkml:trace>
          <inkml:trace contextRef="#ctx0" brushRef="#br0" timeOffset="25896.0455">13627-86 102,'0'0'37,"0"0"2,-5-27-6,5 27-20,0 0-4,14 25-3,-14-25-1,7 33-1,-5-13-1,2 2 1,-1 1-4,1-2 0,-3-1 0,3-4 0,-4-16 0,3 19 0,-3-19 0,0 0 0,0 0 0,0 0 0,6-16 0,-8 0 0,-2-3 0,-1-4 0,-2-2 0,-2-1 0,-1 5-2,-6-4 0,-2 8 1,-1 3 0,-3 5 0,0 9 1,-3 11 0,-2 10 0,-1 7 0,2 16 1,-3 7-1,5 12 1,-1 9 1,7 3-1,2-1 1,13-2-2,5-7 0,12-7 0,10-10 0,8-13 0,11-11 0,6-11 0,6-11 0,3-9 0,-1-8 0,-6-2 0,-5-4 0,-8-2 0,-4 2-3,-18-11-8,16 22-29,-31-13-2,-1 23 0,6-34 1</inkml:trace>
          <inkml:trace contextRef="#ctx0" brushRef="#br0" timeOffset="26114.4459">14203 284 124,'0'0'40,"23"6"2,-23-6-2,32-7-34,-10 5-3,8 0-3,6 0-3,-4-10-3,19 17-18,-12-20-16,8 7-1,-15-9 0,10 6 0</inkml:trace>
          <inkml:trace contextRef="#ctx0" brushRef="#br0" timeOffset="26613.6468">15272 103 98,'0'0'40,"0"0"1,0 0-1,22 11-17,-22-11-19,0 0-1,0 0-1,23 2-1,-23-2 0,17-16-1,-17 16 0,11-30 2,-8 7-2,-4-1-2,-3-3 2,-5-1-1,-1 4 1,-8-1-1,-3 6 0,-4 3 0,-1 5 1,-3 8-1,-1 8 1,-3 7 0,1 6 1,-1 10-1,-1 7 1,4 13 0,-5 6 0,8 4 2,1 5-3,12 6 0,5-4 0,12-4 0,8-4 0,10-10 0,13-10 0,3-5 0,12-11 0,1-13 0,6-2 0,-5-13-3,4 7-6,-25-13-32,18 5-1,-22-17 1,8 13-1</inkml:trace>
          <inkml:trace contextRef="#ctx0" brushRef="#br0" timeOffset="26800.8471">15737 335 116,'0'0'40,"16"9"1,-16-9-2,21 9-29,-4-7-9,8-1-1,0-4-3,17 8-8,-15-17-28,17 8-2,-11-13 1,8 6-1</inkml:trace>
          <inkml:trace contextRef="#ctx0" brushRef="#br0" timeOffset="27268.8479">16602 45 121,'0'0'40,"0"0"2,0 0-2,0 0-35,7 22-2,-7-22-1,7 21 0,-7-21-2,7 15 0,-7-15 0,0 0 0,0 0-3,10-19 1,-13 2-1,5-1 0,-9-7 0,1 2 0,-6-3 0,0 3 1,-6 4 0,2 3 1,-7 6 0,0 6 2,-2 8 0,1 6 0,1 13 1,-5 5 1,3 14 0,0 6 0,4 11 0,2 3 1,4 8-2,5-1 1,10-4-3,5-5 0,11-10 0,7-7 0,10-13 0,8-11 0,7-12 0,3-4-3,-7-24-9,16 14-28,-19-23-2,5 9 1,-16-12-1</inkml:trace>
          <inkml:trace contextRef="#ctx0" brushRef="#br0" timeOffset="27471.6483">17031 348 123,'28'8'42,"-28"-8"-1,37 9 0,-18-7-36,11 1-4,2 1-2,-2-8-3,11 10-5,-25-12-32,24 3 0,-17-13 0,11 7 0</inkml:trace>
          <inkml:trace contextRef="#ctx0" brushRef="#br0" timeOffset="27877.249">18065-20 121,'-5'-29'40,"5"29"1,-14-37-2,10 16-35,-5 1-2,0 1-1,1 1 0,-7 2-1,0 2 0,-3 7 0,-5 4 0,-2 8 0,-3 4 1,-4 9-1,-5 6 0,2 13 0,0 7 1,1 5 0,4 6 0,5 4 1,6 3-2,8-2 0,11-6 0,9-3 0,7-7 0,9-5 0,8-11 0,10-5 0,4-8 0,4-6 0,4-2 0,-9-21-9,21 7-32,-26-12 0,8 8-1,-17-15 0</inkml:trace>
          <inkml:trace contextRef="#ctx0" brushRef="#br0" timeOffset="28064.4493">18443 235 130,'0'0'43,"0"0"-2,28 9 0,-28-9-41,35 5 0,-6-1 0,-1-8 0,16 13-11,-16-20-30,13 10-1,-15-13 0,13 8 0</inkml:trace>
          <inkml:trace contextRef="#ctx0" brushRef="#br0" timeOffset="28470.05">19523-111 106,'14'-23'39,"-14"-8"0,5 8-1,-15-5-31,5 8-4,-8 3 0,-3 4-2,-10 1 1,-2 10-1,-8 6 0,-1 6 1,-5 10 0,-2 13 1,-4 6 0,6 10 0,1 5-1,9 6-2,2 2 0,13 3 0,4-6 0,15-4 0,9-9 0,8-8 0,9-8 0,8-7 0,6-7 0,6-2 0,1-7 0,-1-7 0,-1 5 0,-13-15-8,12 13-34,-20-12-1,10 9 1,-19-14-1</inkml:trace>
          <inkml:trace contextRef="#ctx0" brushRef="#br0" timeOffset="28657.2504">19874 270 122,'16'-7'41,"-16"7"1,28-7 0,-28 7-34,25-10-8,5 10 0,4-4 0,6 6-4,-11-16-9,9 17-28,-9-11-1,8 8 1,-13-11-1</inkml:trace>
          <inkml:trace contextRef="#ctx0" brushRef="#br0" timeOffset="29078.4511">20967-158 102,'-19'-7'38,"-10"-4"1,6 13 0,-14-8-28,9 22-6,-7 4-2,3 10 1,-5 6-1,5 10 0,-3 2 1,8 11 0,1 1-4,12 2 0,1-8 0,13 2 0,9-8 0,12-6 0,11-7 0,11-7 0,8-7 0,12-7 0,6-3 0,4-8 0,1-1 0,-6-4 0,-4 1 0,-16-1 0,-8 5 0,-20-6 0,3 24-18,-23-21-24,-16 10-2,-12-11 1,8 9-1</inkml:trace>
          <inkml:trace contextRef="#ctx0" brushRef="#br1" timeOffset="106766.5875">696 819 57,'0'0'35,"1"-18"0,-1 18 1,0 0-10,-16-23-11,16 23-5,0 0-3,0 0-1,9-19 0,-9 19-2,0 0-1,0 0 0,0 0-1,0 0 0,14 21 0,-10-4-1,-2 1 1,-1 10-1,3-1 1,-1 2-2,-1 0 0,4 2 0,-5-4 0,5-1 0,-5-5 0,5-5 0,-6-16 0,3 19 0,-3-19 0,0 0 0,0 0 0,0 0 0,18-19-5,-31-2-34,13 21-2,-1-35-1,4 19 1</inkml:trace>
          <inkml:trace contextRef="#ctx0" brushRef="#br1" timeOffset="107967.7897">2307 782 73,'0'0'35,"0"0"0,0 0 0,-16-9-16,16 9-9,0 0-3,20-5-2,-20 5 0,0 0-2,21-18 0,-21 18 0,21-7-1,-21 7 0,23-3-1,-23 3 0,21-4 0,-21 4-1,18-2 0,-18 2 1,0 0-1,16 7 0,-16-7 0,0 0 0,0 21 0,0-21 0,-7 25 0,7-25 1,-11 30-1,4-14 0,-2-1 0,0 3 0,-1-2 0,-1 1 0,1 1 0,-1-2 0,-1 1 1,1 1-1,0-2 0,11-16 0,-15 24 0,15-24 0,-9 16 0,9-16 1,0 0-1,0 0 0,0 0 1,24 12 0,-8-13-1,2-3 0,1-1 1,6 3-1,0 2 0,-2-5-2,0 8-2,-23-3-7,37 0-27,-37 0-2,25 2 1,-25-2-1</inkml:trace>
          <inkml:trace contextRef="#ctx0" brushRef="#br1" timeOffset="109168.9918">3975 734 68,'-19'2'35,"19"-2"0,0 0 2,0 0-16,0 0-8,0 0-5,0 0-2,19-7-2,-19 7-1,21-11 0,-21 11-1,32-8 0,-14 2-1,-2 5 0,0-1 0,-16 2 0,24 0-1,-24 0 1,0 0-1,18 10 0,-18-10 0,0 0 0,0 20 0,0-20 0,-5 17 0,5-17 1,-14 23-2,14-23 2,-23 25-1,23-25 0,-23 21 0,23-21 0,-25 16-1,25-16 2,-18 8-1,18-8 0,0 0 0,0 0 0,0 0 0,0 0 0,0 0 0,0 0 0,0 0 0,0 0-1,23 2 1,-23-2 0,27-2 0,-11 2 0,0 4 0,-1 1 1,1 2-1,-16-7 0,27 23 0,-15-7 1,-8 0-1,-4-16 0,3 31 0,-3-31 1,-12 25-1,12-25 0,-25 21 0,25-21 0,-28 12-1,10-6 0,18-6-1,-32 0-4,32 0-8,-19 3-24,19-3-2,-18-14 2,18 14-1</inkml:trace>
          <inkml:trace contextRef="#ctx0" brushRef="#br1" timeOffset="110026.9931">5387 696 108,'0'0'37,"18"-6"1,-18 6-5,0 0-24,0 0-4,18 25-2,-18-25-1,1 28-1,-2-12 1,-3 3-2,4-19 1,-7 30 0,7-30-1,-9 25 1,9-25-1,0 0 0,-9 19 0,9-19 0,0 0 0,0 0 0,0 0 0,0 0 1,23-2-1,-23 2 0,27-5 0,-11 0 0,5 3 0,-2 0 0,3 0 0,-1 2 0,-2 2-1,-19-2-2,30 7-1,-30-7-5,20 9-12,-20-9-18,0 0 2,0 0-1,0 0 0</inkml:trace>
          <inkml:trace contextRef="#ctx0" brushRef="#br1" timeOffset="110292.1937">5564 666 83,'0'0'37,"0"0"-1,-7-20 1,7 20-21,0 0-6,16 13-4,-16-13 0,5 33-2,-1-8-1,1 10 0,-2 2 0,4 3-1,-1 4-1,1-7 0,0-5-2,2-8-1,1-1-3,-10-23-26,0 0-7,18-2-2,-18 2 0,14-30 0</inkml:trace>
          <inkml:trace contextRef="#ctx0" brushRef="#br0" timeOffset="16239.6285">3628 1056 88,'-9'-32'38,"9"32"0,-4-19 1,4 19-17,0 0-11,18 28-3,-16-7-2,5 14-1,-4 4-5,4 7 0,-1 1 0,-1 2 0,0-1 0,0-8 0,-1-7 0,-1-6 0,3-8 0,-6-19 0,5 21 0,-5-21 0,0 0-10,0 0-31,0 0-1,-11-24 1,11 24 0</inkml:trace>
          <inkml:trace contextRef="#ctx0" brushRef="#br1" timeOffset="111399.7957">6660 732 77,'23'-15'39,"-23"15"-1,28-16 2,-14-7-12,18 19-18,-14-10-4,10 7-3,-5-3 0,2 1-2,-4 4-2,-5-8-7,12 12-30,-28 1-2,28-14 1,-28 14-1</inkml:trace>
          <inkml:trace contextRef="#ctx0" brushRef="#br1" timeOffset="111181.3953">6702 708 87,'0'0'36,"0"0"0,-17 3 1,17-3-21,0 0-7,10 27-4,-10-27-1,2 19-1,-2-19-1,2 21-1,-2-21 0,2 21 0,-2-21 0,0 0-1,3 21 1,-3-21-1,0 0 0,0 0 0,0 0 1,20 9-1,-20-9 0,17-2 0,-17 2 0,23-3 0,-7 3 0,0 0 1,2 2-1,1 1 0,1 4 1,-3 2-1,1 1 0,-4 6 0,-3 0 0,-6 3 0,-2 3 0,-6-1 0,-2-2 0,-6 0 1,-1-1-1,12-18-1,-30 21-1,10-21-3,20 0-4,-42-4-28,42 4-2,-32-24 0,20 8 0</inkml:trace>
          <inkml:trace contextRef="#ctx0" brushRef="#br1" timeOffset="112522.9977">8168 652 51,'0'0'34,"0"0"0,0 0 0,5-20-6,-5 20-12,0 0-6,0 0-4,0 0-1,12 25-1,-12-25 0,0 19-1,0-19-1,-2 32 1,-1-13-1,3 6 0,-2-2-1,2 5 1,0-4-1,2 4 0,3-5 0,2 2 0,0-6-1,7-1 1,2-6-1,4-7 0,5-3 0,1-5 1,2-3-2,2-6 1,0 0 0,0-2-1,-5 0 0,-6 0 0,-1 3-1,-18 11 1,16-19-1,-16 19 1,0 0 0,-12-23 0,12 23 0,-23-9 0,23 9 1,-30 0 0,14 2 1,0 5 0,0 3 0,4 6 0,-1 2 0,6-1 0,0 3 0,5-3-1,2-1 0,0-16-5,20 30-32,-20-30-2,17 0 1,-17 0-2</inkml:trace>
        </inkml:traceGroup>
      </inkml:traceGroup>
    </inkml:traceGroup>
    <inkml:traceGroup>
      <inkml:annotationXML>
        <emma:emma xmlns:emma="http://www.w3.org/2003/04/emma" version="1.0">
          <emma:interpretation id="{A514D796-E3C1-42DC-B701-C9FD8163862A}" emma:medium="tactile" emma:mode="ink">
            <msink:context xmlns:msink="http://schemas.microsoft.com/ink/2010/main" type="paragraph" rotatedBoundingBox="5390,15880 7787,15930 7772,16689 5375,166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98479F-8934-4403-841F-0CDE15E964CF}" emma:medium="tactile" emma:mode="ink">
              <msink:context xmlns:msink="http://schemas.microsoft.com/ink/2010/main" type="line" rotatedBoundingBox="5390,15880 7787,15930 7772,16689 5375,16640"/>
            </emma:interpretation>
          </emma:emma>
        </inkml:annotationXML>
        <inkml:traceGroup>
          <inkml:annotationXML>
            <emma:emma xmlns:emma="http://www.w3.org/2003/04/emma" version="1.0">
              <emma:interpretation id="{D46DEF68-BFF7-4F5E-9530-1CAF32948D40}" emma:medium="tactile" emma:mode="ink">
                <msink:context xmlns:msink="http://schemas.microsoft.com/ink/2010/main" type="inkWord" rotatedBoundingBox="6331,16283 6599,16289 6598,16326 6330,16320"/>
              </emma:interpretation>
              <emma:one-of disjunction-type="recognition" id="oneOf2">
                <emma:interpretation id="interp10" emma:lang="en-US" emma:confidence="0">
                  <emma:literal>CC</emma:literal>
                </emma:interpretation>
                <emma:interpretation id="interp11" emma:lang="en-US" emma:confidence="1">
                  <emma:literal>C -C</emma:literal>
                </emma:interpretation>
                <emma:interpretation id="interp12" emma:lang="en-US" emma:confidence="0">
                  <emma:literal>C</emma:literal>
                </emma:interpretation>
                <emma:interpretation id="interp13" emma:lang="en-US" emma:confidence="0">
                  <emma:literal>C-C</emma:literal>
                </emma:interpretation>
                <emma:interpretation id="interp14" emma:lang="en-US" emma:confidence="0">
                  <emma:literal>CFC</emma:literal>
                </emma:interpretation>
              </emma:one-of>
            </emma:emma>
          </inkml:annotationXML>
          <inkml:trace contextRef="#ctx0" brushRef="#br0" timeOffset="17752.8311">5622 1977 120,'2'38'41,"-9"-20"1,10 8-2,-3-26-28,-8 23-12,8-23 0,1 21 0,-1-21 0,0 0 0,0 0 0,0 0 0,14-28 0,-14 10 0,0-3 0,-3-3 0,-2-4 0,-8-1 0,1 5 0,-4-2 0,-3 8 0,-4 6 0,-2 6-2,-1 12 2,-5 6 2,5 13-2,0 8 0,1 9 0,0 9 0,9 7 0,2 4 0,9 1 0,7 0 0,10-3 0,6-6 0,8-6 0,9-10 0,6-8 0,5-10 0,2-10 0,3-6 0,-2-8 0,-1-3 0,-8-5 0,-4 3 0,-10-7 0,6 18-23,-32-2-19,23-16-1,-28 0 0,5 16 0</inkml:trace>
          <inkml:trace contextRef="#ctx0" brushRef="#br0" timeOffset="17175.6298">4406 2238 126,'30'11'40,"-30"-11"0,35 5 0,-35-5-34,34-3-5,-9 4-2,-3-9-6,23 15-31,-22-20-2,10 12 1,-12-15-1</inkml:trace>
          <inkml:trace contextRef="#ctx0" brushRef="#br0" timeOffset="16957.2298">3783 1864 115,'0'0'40,"-2"30"0,-5-12 0,18 18-28,-17-11-6,12 5-4,-6-4-2,5-3 0,-3-7 0,-2-16 0,0 0 0,0 0 0,0 0 0,14-21 0,-16-2 0,0-5 0,-1-4 0,-4-3 0,-2 5 0,-5 0 0,0 8 0,-6 4 0,-5 7 0,1 13 0,-4 7 0,-4 12 0,2 12 0,0 13 0,0 10 0,1 13 0,8 5 0,2 3 0,8 0 0,10-3 0,4-9 0,15-9 0,6-12 0,12-14 0,8-12 0,7-11 0,6-9 0,-1-5 0,-1-5 0,-9-6 0,-2 6 0,-20-23-12,6 24-28,-17-12-3,3 13 2,-15-15-1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6:46.6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85732A-5D08-4767-89A9-F5474AA84E48}" emma:medium="tactile" emma:mode="ink">
          <msink:context xmlns:msink="http://schemas.microsoft.com/ink/2010/main" type="writingRegion" rotatedBoundingBox="3010,3975 3271,6484 2743,6539 2482,4030"/>
        </emma:interpretation>
      </emma:emma>
    </inkml:annotationXML>
    <inkml:traceGroup>
      <inkml:annotationXML>
        <emma:emma xmlns:emma="http://www.w3.org/2003/04/emma" version="1.0">
          <emma:interpretation id="{BA664AB0-CB74-4E93-B5FF-F483549212B3}" emma:medium="tactile" emma:mode="ink">
            <msink:context xmlns:msink="http://schemas.microsoft.com/ink/2010/main" type="paragraph" rotatedBoundingBox="3010,3975 3271,6484 2743,6539 2482,4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26310E-CC87-4ACC-8860-C2619BB1569F}" emma:medium="tactile" emma:mode="ink">
              <msink:context xmlns:msink="http://schemas.microsoft.com/ink/2010/main" type="line" rotatedBoundingBox="3010,3975 3271,6484 2743,6539 2482,4030"/>
            </emma:interpretation>
          </emma:emma>
        </inkml:annotationXML>
        <inkml:traceGroup>
          <inkml:annotationXML>
            <emma:emma xmlns:emma="http://www.w3.org/2003/04/emma" version="1.0">
              <emma:interpretation id="{650694AD-C211-450B-A558-5F09053C51FD}" emma:medium="tactile" emma:mode="ink">
                <msink:context xmlns:msink="http://schemas.microsoft.com/ink/2010/main" type="inkWord" rotatedBoundingBox="3010,3975 3271,6484 2743,6539 2482,4030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d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1598-1510 110,'11'39'40,"-15"-21"0,13 11-1,-12-7-32,8 2-4,-1-5-1,-1-3-1,-3-16 0,0 0-1,0 0 1,0 0-1,0 0 0,4-30 0,-10 8 0,1-7-1,-2-2 1,-2-3-1,-3 1 0,-2 0 0,-2 1 0,-5 7 0,-2 6 1,-4 10 0,-5 9-1,-1 14 2,-2 13-1,-1 15 1,-3 14 1,4 16-1,3 9 3,8 7-1,4 3 0,17-1 0,4-6-3,17-6 0,12-15 0,14-18 0,11-13 0,3-13 0,9-12 0,-12-21-5,9 6-36,-24-22-1,-1 9 0,-21-14-1</inkml:trace>
          <inkml:trace contextRef="#ctx0" brushRef="#br0" timeOffset="-577.201">1540-647 73,'0'0'38,"0"0"-1,0 0 2,14 18-12,-14-18-19,6 24-3,-3-3-1,8 9-1,-6 5 0,4 4 0,-4 1-1,0 3 0,-1-3-1,-2-3 1,-1-5-2,-1-8 0,2-6-2,-2-18-1,2 16-2,-14-34-15,12 18-19,-6-28-2,6 9 2,-10-17-1</inkml:trace>
          <inkml:trace contextRef="#ctx0" brushRef="#br0" timeOffset="-51433.2898">1660 205 113,'0'0'41,"16"27"0,-16-27-1,32 37-31,-23-16-5,5 7-1,-4-5-2,3-4 0,-5 0-1,-8-19 0,13 21 2,-13-21-4,0 0 2,0 0-1,-4-29 0,1 6-1,-1-7-1,-5-4 0,4-2 0,-4-5 0,0 6 1,-5 2-1,2 8 1,-4 7 2,-3 10 0,1 9 0,-3 10 1,0 12 1,-2 12 0,3 11 1,-4 10-1,4 12 1,1 4-1,5 6 1,1-3-1,12-1 0,4-9 1,9-5-3,11-14 0,9-11 0,5-12 0,7-11 0,4-7 0,-4-12 0,0 0-5,-7-14-2,6 16-9,-19-20-25,1 8 0,-18-10 1,7 11-1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6:53.5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B52898A-A915-4DAD-A78A-51862ADE9805}" emma:medium="tactile" emma:mode="ink">
          <msink:context xmlns:msink="http://schemas.microsoft.com/ink/2010/main" type="writingRegion" rotatedBoundingBox="7868,3915 8412,3915 8412,5405 7868,5405"/>
        </emma:interpretation>
      </emma:emma>
    </inkml:annotationXML>
    <inkml:traceGroup>
      <inkml:annotationXML>
        <emma:emma xmlns:emma="http://www.w3.org/2003/04/emma" version="1.0">
          <emma:interpretation id="{2341357E-6873-4CBE-B5AE-4129530CF326}" emma:medium="tactile" emma:mode="ink">
            <msink:context xmlns:msink="http://schemas.microsoft.com/ink/2010/main" type="paragraph" rotatedBoundingBox="7868,3915 8412,3915 8412,5405 7868,5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860348-B472-4E09-AA62-2A0928D4E078}" emma:medium="tactile" emma:mode="ink">
              <msink:context xmlns:msink="http://schemas.microsoft.com/ink/2010/main" type="line" rotatedBoundingBox="7868,3915 8412,3915 8412,5405 7868,5405"/>
            </emma:interpretation>
          </emma:emma>
        </inkml:annotationXML>
        <inkml:traceGroup>
          <inkml:annotationXML>
            <emma:emma xmlns:emma="http://www.w3.org/2003/04/emma" version="1.0">
              <emma:interpretation id="{03ABD229-3CC5-4073-9B7E-CB046918642F}" emma:medium="tactile" emma:mode="ink">
                <msink:context xmlns:msink="http://schemas.microsoft.com/ink/2010/main" type="inkWord" rotatedBoundingBox="7868,3915 8412,3915 8412,5405 7868,5405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6836-1478 110,'-4'18'38,"15"10"3,-13-7-3,18 9-27,-13-8-7,8-2-1,-2-4-2,-9-16 0,0 0-1,0 0 1,16 0-1,-16 0 0,0-32 1,-4 9-1,-1-7 0,1 0 0,-5-6 0,2-1 0,-5-4-1,-4 1 1,0 1 0,-5 6-1,-2 5 1,-2 7 0,-3 12 0,0 12 0,1 13-1,-1 12 1,2 14 0,1 8 1,2 11-1,5 9 2,3 6 0,4 1-1,7-3 2,8-4-3,8-6 0,11-10 0,9-12 0,12-15 0,9-15 0,9-14 0,1-10 0,-3-9 0,-1-4 0,-15-8 0,7 15-32,-32-15-9,-1 12 0,-23-6 0,1 10-1</inkml:trace>
          <inkml:trace contextRef="#ctx0" brushRef="#br0" timeOffset="-764.4013">6829-663 75,'0'-17'38,"0"17"-1,3-16 1,-6-3-12,3 19-16,0 0-2,21 22-3,-19 0 0,5 13-2,-6 7 0,5 5 0,-5 6 1,1 3-4,0-1 0,0-10 0,-1-4 0,-1-13 0,2-7 0,-2-21-2,6 16-6,-6-16-28,-6-23-5,-1-5 1,7 2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6:58.4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775F4DE-6C9F-4B8C-90C6-1EE5DB72AFA1}" emma:medium="tactile" emma:mode="ink">
          <msink:context xmlns:msink="http://schemas.microsoft.com/ink/2010/main" type="writingRegion" rotatedBoundingBox="15778,4031 16211,4031 16211,5303 15778,5303"/>
        </emma:interpretation>
      </emma:emma>
    </inkml:annotationXML>
    <inkml:traceGroup>
      <inkml:annotationXML>
        <emma:emma xmlns:emma="http://www.w3.org/2003/04/emma" version="1.0">
          <emma:interpretation id="{4BE50B98-F5F9-4FD6-A3CB-F1B01ABA73BC}" emma:medium="tactile" emma:mode="ink">
            <msink:context xmlns:msink="http://schemas.microsoft.com/ink/2010/main" type="paragraph" rotatedBoundingBox="15778,4031 16211,4031 16211,5303 15778,5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CFB92D-9B00-4E5A-8484-EF00C8BA72B7}" emma:medium="tactile" emma:mode="ink">
              <msink:context xmlns:msink="http://schemas.microsoft.com/ink/2010/main" type="line" rotatedBoundingBox="15778,4031 16211,4031 16211,5303 15778,5303"/>
            </emma:interpretation>
          </emma:emma>
        </inkml:annotationXML>
        <inkml:traceGroup>
          <inkml:annotationXML>
            <emma:emma xmlns:emma="http://www.w3.org/2003/04/emma" version="1.0">
              <emma:interpretation id="{A4E46238-DE28-4840-B5F9-06033B94323A}" emma:medium="tactile" emma:mode="ink">
                <msink:context xmlns:msink="http://schemas.microsoft.com/ink/2010/main" type="inkWord" rotatedBoundingBox="15778,4031 16211,4031 16211,5303 15778,5303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14813-766 87,'0'0'37,"7"-16"0,-7 16 2,0 0-21,0 0-12,5 23-1,-2-4-2,-1 4 0,4 8 1,-5 6-1,3 4 0,-2 3-1,3-2 0,-5 0 0,3-2 0,-3-3 0,6-7-2,-5-7 0,5-7 0,-6-16 0,0 0 0,0 0 0,0 0-3,0 0 0,0-21-3,0 21-7,-9-39-28,9 18 1,-11-14-1,10 7 1</inkml:trace>
          <inkml:trace contextRef="#ctx0" brushRef="#br0" timeOffset="764.4013">14760-1485 76,'-6'-16'37,"6"16"0,-9-30 0,9 30-20,-15-23-11,15 23-2,-20-26-2,20 26 0,-30-21-1,13 17 1,-5 3-1,1 4 0,-4 4 1,2 6-1,-1 2 1,3 12-1,-2 4 1,3 8-1,1 8 1,5 10 0,0 2 1,8 3-1,8-4 1,9-5-1,8-9 1,11-9-2,7-11 1,11-13-2,1-9 0,-1-9-1,-2-2 0,-11-9-5,9 16-24,-28-15-10,2 8-1,-18 9 0,0 0-1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6T21:23:16.02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9161D720-B0D0-4050-8D04-2E00B1399E1F}" emma:medium="tactile" emma:mode="ink">
          <msink:context xmlns:msink="http://schemas.microsoft.com/ink/2010/main" type="inkDrawing" rotatedBoundingBox="6676,7366 6691,7366 6691,7381 6676,7381" shapeName="Other"/>
        </emma:interpretation>
      </emma:emma>
    </inkml:annotationXML>
    <inkml:trace contextRef="#ctx0" brushRef="#br0">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7:02.8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9FA7C6-60BA-4473-BEE9-C7D3C192F05F}" emma:medium="tactile" emma:mode="ink">
          <msink:context xmlns:msink="http://schemas.microsoft.com/ink/2010/main" type="writingRegion" rotatedBoundingBox="20876,4054 21443,4054 21443,5296 20876,5296"/>
        </emma:interpretation>
      </emma:emma>
    </inkml:annotationXML>
    <inkml:traceGroup>
      <inkml:annotationXML>
        <emma:emma xmlns:emma="http://www.w3.org/2003/04/emma" version="1.0">
          <emma:interpretation id="{88225E18-86F2-4E01-B10B-2E986BB8D373}" emma:medium="tactile" emma:mode="ink">
            <msink:context xmlns:msink="http://schemas.microsoft.com/ink/2010/main" type="paragraph" rotatedBoundingBox="20876,4054 21443,4054 21443,5296 20876,5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726A2-F810-4B5C-8263-2DF71F4DAD57}" emma:medium="tactile" emma:mode="ink">
              <msink:context xmlns:msink="http://schemas.microsoft.com/ink/2010/main" type="line" rotatedBoundingBox="20876,4054 21443,4054 21443,5296 20876,5296"/>
            </emma:interpretation>
          </emma:emma>
        </inkml:annotationXML>
        <inkml:traceGroup>
          <inkml:annotationXML>
            <emma:emma xmlns:emma="http://www.w3.org/2003/04/emma" version="1.0">
              <emma:interpretation id="{C858F00D-AC88-4E5C-B171-70599AB4516F}" emma:medium="tactile" emma:mode="ink">
                <msink:context xmlns:msink="http://schemas.microsoft.com/ink/2010/main" type="inkWord" rotatedBoundingBox="20876,4054 21443,4054 21443,5296 20876,5296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388 68 95,'0'0'37,"-15"-23"-1,15 23 2,-27-26-29,27 26-4,-21-16-2,21 16 0,-34-3-1,15 8 0,-7 2 0,-3 9 0,-3 3-1,1 4 1,-3 5-1,4 4 0,2 3 1,7 7-1,0 2 1,8 3 0,6-1 0,11 1 0,6-3 1,13 0-1,9-5-2,7-11 0,10-5 0,10-7 0,1-9 0,1-7 0,-6-6 0,-6-6 0,-6-2 0,-11-3 0,-9 2 0,-16-6-8,14 16-32,-28-12-1,7 17-1,-9-18 0</inkml:trace>
          <inkml:trace contextRef="#ctx0" brushRef="#br0" timeOffset="-655.2012">392 848 97,'0'0'36,"0"0"1,-5-21-4,5 21-22,0 0-3,0 0-2,0 0-1,9 30 0,-11-11 0,7 10-1,-7 2 0,2 8 0,0-1-4,4 6 0,-2 0 0,3-5 0,-2-6 0,1-6 0,1-6 0,-5-21 0,11 21 0,-11-21 0,0 0-7,-5-19-30,5 19-3,-4-39-2,8 16 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6:02.3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A59784-EA1B-4CE0-9226-D85D8D00399F}" emma:medium="tactile" emma:mode="ink">
          <msink:context xmlns:msink="http://schemas.microsoft.com/ink/2010/main" type="writingRegion" rotatedBoundingBox="14745,5641 17948,5623 17953,6497 14750,6516"/>
        </emma:interpretation>
      </emma:emma>
    </inkml:annotationXML>
    <inkml:traceGroup>
      <inkml:annotationXML>
        <emma:emma xmlns:emma="http://www.w3.org/2003/04/emma" version="1.0">
          <emma:interpretation id="{7F04337B-440D-447E-9D9C-FE45E7EE5E04}" emma:medium="tactile" emma:mode="ink">
            <msink:context xmlns:msink="http://schemas.microsoft.com/ink/2010/main" type="paragraph" rotatedBoundingBox="14745,5641 17948,5623 17953,6497 14750,6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1E3016-0B37-4769-BF9D-0055067756BE}" emma:medium="tactile" emma:mode="ink">
              <msink:context xmlns:msink="http://schemas.microsoft.com/ink/2010/main" type="line" rotatedBoundingBox="14745,5641 17948,5623 17953,6497 14750,6516"/>
            </emma:interpretation>
          </emma:emma>
        </inkml:annotationXML>
        <inkml:traceGroup>
          <inkml:annotationXML>
            <emma:emma xmlns:emma="http://www.w3.org/2003/04/emma" version="1.0">
              <emma:interpretation id="{5B29A562-6E50-4BE1-A4C6-97E811F900CC}" emma:medium="tactile" emma:mode="ink">
                <msink:context xmlns:msink="http://schemas.microsoft.com/ink/2010/main" type="inkWord" rotatedBoundingBox="14745,5641 17948,5623 17953,6497 14750,6516"/>
              </emma:interpretation>
              <emma:one-of disjunction-type="recognition" id="oneOf0">
                <emma:interpretation id="interp0" emma:lang="en-US" emma:confidence="0">
                  <emma:literal>CC</emma:literal>
                </emma:interpretation>
                <emma:interpretation id="interp1" emma:lang="en-US" emma:confidence="0">
                  <emma:literal>C. C</emma:literal>
                </emma:interpretation>
                <emma:interpretation id="interp2" emma:lang="en-US" emma:confidence="0">
                  <emma:literal>C' C</emma:literal>
                </emma:interpretation>
                <emma:interpretation id="interp3" emma:lang="en-US" emma:confidence="0">
                  <emma:literal>CCC</emma:literal>
                </emma:interpretation>
                <emma:interpretation id="interp4" emma:lang="en-US" emma:confidence="0">
                  <emma:literal>Co C</emma:literal>
                </emma:interpretation>
              </emma:one-of>
            </emma:emma>
          </inkml:annotationXML>
          <inkml:trace contextRef="#ctx0" brushRef="#br0">-3912-908 110,'0'0'40,"0"0"1,23 24-1,-23-24-27,10 28-8,-4-8-1,4 4-2,-1-1-2,0-2 0,-2-5 0,-7-16 0,14 23 0,-14-23 0,0 0 0,0 0 0,9-19 0,-11 1 0,-3-3 0,-2-5 0,0-1 0,-4-3 0,-3 2 0,-2 5 0,-3 8 0,-4 2 0,0 13 0,-5 9 0,-2 10-2,0 17 2,0 16 0,0 13 0,1 13 0,6 11 2,6 3-2,6 2 0,11-4 0,9-11 0,7-12 0,14-16 0,7-18 0,11-17 0,5-11 0,1-12 0,1-5 0,-6-9 0,-3-2 0,-14-7-4,3 11-7,-24-14-30,7 11 0,-22-9 1,8 11-1</inkml:trace>
          <inkml:trace contextRef="#ctx0" brushRef="#br0" timeOffset="187.2003">-3430-472 128,'28'17'42,"-10"-17"-1,15 12-2,-12-10-34,6 0-8,5 5-3,-32-7-33,38-11-2,-25-8 1,4 10-1</inkml:trace>
          <inkml:trace contextRef="#ctx0" brushRef="#br0" timeOffset="1372.802">-1151-852 99,'17'23'41,"-17"-23"1,14 37-2,-14-37-11,16 26-25,-5-5-4,5-2 0,-7-3 0,-9-16 0,21 18 0,-21-18 0,0 0 0,9-19 0,-9 19 0,-7-37-2,3 14 0,-5-4 0,2 1 0,-7 1 0,2 3 1,-10 4-1,3 6 2,-4 6-1,-5 6 2,0 9 0,-6 7 0,4 10 0,-3 8 0,1 13 2,-2 4-2,6 14 2,0 6-1,7 6-2,5-2 0,9 1 0,7-6 0,12-6 0,11-12 0,10-15 0,10-9 0,3-15 0,8-8 0,1-17 0,7 3-8,-18-26-34,13 6 0,-20-14 0,5 9 0</inkml:trace>
          <inkml:trace contextRef="#ctx0" brushRef="#br0" timeOffset="873.6015">-2052-465 126,'16'8'41,"16"12"1,-7-15-1,17 4-36,-1 1-5,-4-19-11,16 15-29,-20-22-2,10 9 2,-20-18-3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5:55.90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A7EF41-3A65-454A-ABAB-11E5AA4EA7F8}" emma:medium="tactile" emma:mode="ink">
          <msink:context xmlns:msink="http://schemas.microsoft.com/ink/2010/main" type="writingRegion" rotatedBoundingBox="1072,5824 10944,5680 11007,9958 1135,10103"/>
        </emma:interpretation>
      </emma:emma>
    </inkml:annotationXML>
    <inkml:traceGroup>
      <inkml:annotationXML>
        <emma:emma xmlns:emma="http://www.w3.org/2003/04/emma" version="1.0">
          <emma:interpretation id="{442CB04E-C753-4225-8BC1-8B59085A6E79}" emma:medium="tactile" emma:mode="ink">
            <msink:context xmlns:msink="http://schemas.microsoft.com/ink/2010/main" type="paragraph" rotatedBoundingBox="4660,5781 4602,8480 4116,8470 4174,57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382DF1-A917-4BF6-9884-1515C7AD794A}" emma:medium="tactile" emma:mode="ink">
              <msink:context xmlns:msink="http://schemas.microsoft.com/ink/2010/main" type="line" rotatedBoundingBox="4660,5781 4602,8480 4116,8470 4174,5770"/>
            </emma:interpretation>
          </emma:emma>
        </inkml:annotationXML>
        <inkml:traceGroup>
          <inkml:annotationXML>
            <emma:emma xmlns:emma="http://www.w3.org/2003/04/emma" version="1.0">
              <emma:interpretation id="{2983A122-EA4F-414F-A4DE-B77EE7D41DE3}" emma:medium="tactile" emma:mode="ink">
                <msink:context xmlns:msink="http://schemas.microsoft.com/ink/2010/main" type="inkWord" rotatedBoundingBox="4660,5781 4602,8480 4116,8470 4174,5770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3122 156 124,'0'0'41,"28"30"0,-28-30 0,21 40-36,-10-13-2,3 1-3,-4-2 0,1-5 0,-4-3 0,-7-18 0,7 19 0,-7-19 0,0 0 0,-5-24 0,1 6 0,-5-6 0,2 1-3,-5-7 1,0 2 0,-4 0 0,-2 6 1,-5 5 0,-3 6 0,-4 10 1,0 8 0,-2 10 0,-2 10 1,3 13 1,-1 7-1,4 13 2,6 3-1,7 8 1,4-3-3,9 1 0,7-6 0,11-10 0,4-8 0,12-15 0,5-9 0,5-15 0,2-6 0,-1-14-2,4 7-9,-26-16-30,20 5-1,-22-10 1,6 9 0</inkml:trace>
          <inkml:trace contextRef="#ctx0" brushRef="#br0" timeOffset="53866.8946">2901 1232 99,'4'-22'37,"-4"22"1,0 0-6,17 6-22,-17-6-3,11 23-2,-4-4-1,7 9 0,-7 4-2,5 8 2,-5 4-2,6 0 0,-10-4-1,8 3 0,-9-12 0,3-1-1,-3-9 0,-2-21-1,9 18-1,-9-18-1,0 0-5,-7-23-30,7 23-2,-4-35 0,9 17-1</inkml:trace>
          <inkml:trace contextRef="#ctx0" brushRef="#br0" timeOffset="54662.496">3065 2117 107,'16'5'40,"-16"-5"1,16 32-1,-14-13-32,12 10-4,-5-3 0,5 2-2,-4-5-1,-1-4 0,-9-19 0,13 21-1,-13-21 0,0 0 1,0 0-1,-6-26 0,-3 7-1,1-6 1,-3 0 0,-5-1 0,-3 5 0,-4 0 0,0 5-1,-4 5 1,-1 11-1,-2 9 1,0 5-1,-2 11 0,4 5 1,3 12-1,1 7 1,2 7 1,7 6-1,4 3 1,6 0 0,6-4 1,10-3-1,7-7 1,8-8 1,10-8-3,4-12 0,6-8 0,3-9 0,-1-6 0,-2-6 0,-4-2 0,-6-6 0,-8-1 0,-5 0 0,-11-3-2,4 23-12,-12-24-28,-4 19-1,-4-26 1,4 26-1</inkml:trace>
        </inkml:traceGroup>
      </inkml:traceGroup>
    </inkml:traceGroup>
    <inkml:traceGroup>
      <inkml:annotationXML>
        <emma:emma xmlns:emma="http://www.w3.org/2003/04/emma" version="1.0">
          <emma:interpretation id="{1C1EA033-DEBD-4EE2-B0DC-F34B1456A97F}" emma:medium="tactile" emma:mode="ink">
            <msink:context xmlns:msink="http://schemas.microsoft.com/ink/2010/main" type="paragraph" rotatedBoundingBox="1115,8804 10988,8659 11007,9958 1135,10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8E3E2-B3C1-4622-AE62-EE828C6C05F3}" emma:medium="tactile" emma:mode="ink">
              <msink:context xmlns:msink="http://schemas.microsoft.com/ink/2010/main" type="line" rotatedBoundingBox="1115,8804 10988,8659 11007,9958 1135,10103"/>
            </emma:interpretation>
          </emma:emma>
        </inkml:annotationXML>
        <inkml:traceGroup>
          <inkml:annotationXML>
            <emma:emma xmlns:emma="http://www.w3.org/2003/04/emma" version="1.0">
              <emma:interpretation id="{CA972049-E199-4047-8D8C-BEE61E836E02}" emma:medium="tactile" emma:mode="ink">
                <msink:context xmlns:msink="http://schemas.microsoft.com/ink/2010/main" type="inkWord" rotatedBoundingBox="1115,8804 10988,8659 11007,9958 1135,10103"/>
              </emma:interpretation>
              <emma:one-of disjunction-type="recognition" id="oneOf1">
                <emma:interpretation id="interp5" emma:lang="en-US" emma:confidence="0">
                  <emma:literal>2366th</emma:literal>
                </emma:interpretation>
                <emma:interpretation id="interp6" emma:lang="en-US" emma:confidence="0">
                  <emma:literal>26366th</emma:literal>
                </emma:interpretation>
                <emma:interpretation id="interp7" emma:lang="en-US" emma:confidence="0">
                  <emma:literal>2,3,6-trimethytheptane</emma:literal>
                </emma:interpretation>
                <emma:interpretation id="interp8" emma:lang="en-US" emma:confidence="0">
                  <emma:literal>2366th/</emma:literal>
                </emma:interpretation>
                <emma:interpretation id="interp9" emma:lang="en-US" emma:confidence="0">
                  <emma:literal>26366th/</emma:literal>
                </emma:interpretation>
              </emma:one-of>
            </emma:emma>
          </inkml:annotationXML>
          <inkml:trace contextRef="#ctx0" brushRef="#br1" timeOffset="110073.7934">-163 3477 70,'0'0'37,"0"0"-2,-18-19 1,18 19-21,0 0-7,0 0-2,7-25-2,-7 25-1,9-15 0,-9 15 0,11-18-1,-11 18 0,12-16 0,-12 16 0,14-16-2,-14 16 1,18-12 0,-18 12-1,24-14 0,-24 14 0,29-7 0,-14 5 0,1 2-1,-16 0 1,29 5 0,-29-5 0,23 14 0,-23-14 0,15 15 1,-15-15-1,9 17 0,-9-17 0,7 21 0,-7-21 0,0 27 0,-1-12 0,-3 3 0,-1 1 0,-4 2 0,-2 0 0,-1 4 0,-2 1 0,-4 3 1,-1 0-1,-2 5 0,-1-1 1,-2 4-1,1-2 1,0-3-1,2-1 1,3-2-1,4-8 1,1-6 0,13-15 0,-5 18 0,5-18 0,0 0-1,30-9 1,-10-1 0,4-3 0,5 1-1,2-2 0,1 4 1,-2-1-1,-2 6 0,-3-1 0,-6 6-1,-19 0 0,27 2-1,-27-2-3,0 0-5,0 0-29,12 20-2,-12-20 1,0 0-1</inkml:trace>
          <inkml:trace contextRef="#ctx0" brushRef="#br1" timeOffset="110338.9937">391 3873 78,'0'0'39,"18"31"-1,-15-11 1,15 9-19,-20-6-13,9 11-4,-5-4-1,-2-2-2,0 0-3,0-28-7,-5 28-27,5-28-3,0 0 2,0 0-2</inkml:trace>
          <inkml:trace contextRef="#ctx0" brushRef="#br1" timeOffset="111134.5952">737 3490 86,'-23'5'36,"23"-5"1,-19 0 1,19 0-28,0 0-3,0 0-3,0 0 0,19-9-1,-19 9 0,28-14-1,-10 5 1,8 2-1,1-3-1,6-1 1,-1 2-2,2 1 1,-1 0-1,-3 3 0,-5 2 0,-7 1 0,-18 2 0,21 10 0,-21-10 0,-4 22 0,4-22 0,-23 33 0,7-14 1,-3 2-1,0 0 0,-3 1 1,1-3-1,2 0 0,1-3 1,2-2-1,16-14 0,-23 21 0,23-21 1,0 0-1,0 0 0,0 0 0,0 0 1,16 11-1,0-13 0,2 0 0,5 2 0,1 2 0,3 1 0,-1 4 0,1 2 0,-1 4 0,-5 1 0,-1 3 1,-6 4-1,-5-1 0,-6-1 1,-3 4-1,-7-2 1,-3 0-1,-6 0 0,-5-2 0,-2-3 1,-4 0-1,1-4-1,-1-5 1,3-3-1,-1-6-1,4-1-1,-1-10-2,22 13-3,-35-26-12,35 26-21,-16-26 1,16 26 1,2-23 0</inkml:trace>
          <inkml:trace contextRef="#ctx0" brushRef="#br1" timeOffset="111368.5956">1335 3888 99,'13'18'39,"3"12"2,-8-11-2,15 15-27,-17-10-7,6 6-2,-8-2-1,-1-5-1,-3 0-1,0-23-2,-3 30-5,-19-32-33,22 2 0,-8-19 0,9 3-1</inkml:trace>
          <inkml:trace contextRef="#ctx0" brushRef="#br1" timeOffset="111961.3967">1725 3495 113,'0'0'39,"0"0"0,0 0-8,0 0-26,0 0-1,-1 28-2,-1-7 0,-2 4 0,-1 3 1,3 5-1,-3-1 0,1 3 0,4-3-1,4 4 1,3-4-1,5 0 0,4-4-1,7-5 1,2-4-1,7-5 0,1-7 0,3-9 0,2-5-1,-1-9 0,-1-1 0,-8-6-1,2 0 0,-12-1 0,-6 1 0,-8 2 0,-4 21 1,-13-25 1,-3 18-1,-1 9 2,-6 3 0,2 7 1,-8 6-1,10 7 0,-4-1 0,7 4 0,2-3-1,9-1 0,3-2-2,4-7 0,10 1-3,-12-16-9,30-2-25,-30 2-2,37-14 2,-19-3-2</inkml:trace>
          <inkml:trace contextRef="#ctx0" brushRef="#br1" timeOffset="112179.7971">2359 3727 106,'0'0'40,"37"5"0,-17-7 0,20 11-31,-13-4-10,-4-12-10,1 14-28,-2-10-1,4 5 1,-26-2-2</inkml:trace>
          <inkml:trace contextRef="#ctx0" brushRef="#br1" timeOffset="113302.999">2912 3653 101,'-29'3'40,"29"-3"0,0 0-1,2 18-27,-2-18-8,27-2-1,-3 1 0,10-1-2,1-3 1,9-1-1,0 1 0,4 0-1,-4-1 1,-1 5-1,-6-1 0,-4 2 0,-5 3-1,-3 3 1,-7 1 0,-2 3 1,-16-10-1,26 28 0,-13-10 1,-1 1-1,2 2 1,2 2-1,-2 0 1,-2-2 0,3-2-1,-7-3 1,-8-16-1,16 27 2,-16-27-2,0 0 0,6 17 0,-6-17 0,0 0 0,0 0 0,-18-24 0,18 24 0,-14-34 0,10 10 0,-1-4 0,5-4-2,2 0 2,-1 1 0,8 1-1,2 0 0,3 7 1,4 4-2,3 6 0,-2 5-2,6 9-2,-9-9-7,19 18-28,-19-6 1,7 8 0,-23-12 0</inkml:trace>
          <inkml:trace contextRef="#ctx0" brushRef="#br1" timeOffset="112772.5981">3086 3412 105,'0'0'39,"0"0"1,0 0-1,16-7-29,-16 7-6,0 0 0,11 28-2,-1-1 1,1 4 0,1 13-1,1 5 2,3 6-4,-4 5 0,0-1 0,-1 1 0,-2-9 0,0-3 0,-8-17-3,6 1-3,-7-32-12,0 0-23,-24 2-1,24-2 1,-25-41-1</inkml:trace>
          <inkml:trace contextRef="#ctx0" brushRef="#br1" timeOffset="113677.3997">3759 3381 109,'0'0'39,"-12"-21"2,12 21-2,0 0-32,0 0-4,0 0-2,0 0-2,0 0-3,0 0-3,19 31-11,-19-31-21,9 18-2,-9-18 3,7 24-3</inkml:trace>
          <inkml:trace contextRef="#ctx0" brushRef="#br1" timeOffset="113490.1994">3831 3690 79,'0'0'40,"9"24"-1,-9-24 1,14 39-14,-12-23-18,12 9-3,-5-3-2,3-1-1,-1-3-2,-11-18-3,18 32-4,-18-32-32,0 0-1,-20-20 0,20 20-1</inkml:trace>
          <inkml:trace contextRef="#ctx0" brushRef="#br1" timeOffset="114301.4008">3995 3630 112,'13'28'38,"-6"-7"2,7 18-10,-12-20-23,10 4-4,-3-4-1,0 1-1,-9-20-1,10 21 1,-10-21-1,0 0 1,0 0-1,0 0 0,0 0 1,-8-21-1,8 5 0,0-9 0,3-4-1,-1-3 1,5-3 0,2 1-1,0 3 1,1 1 0,-1 7 1,7 7 0,-16 16 0,33-10 1,-17 15-1,4 9 1,-1 2 0,2 8 0,2 1 0,-2 3-1,-3 0 0,0 0 0,-4-7-1,-2-1 1,-12-20-1,18 24 0,-18-24 0,0 0 0,19-5-1,-19 5 1,11-32-1,-4 10 0,2-3 0,0-3 0,1 2 0,-1 1 1,0 4-1,-9 21 1,23-23 1,-23 23 0,28 11-1,-9 4 1,-1 6 0,3 8 1,2 0-2,-2 1 1,1 0-1,-5-5 0,1-2-1,-11-8-1,4 3-3,-11-18-6,19 4-29,-19-4-2,0 0 2,2-29-2</inkml:trace>
          <inkml:trace contextRef="#ctx0" brushRef="#br1" timeOffset="114785.0016">4802 3606 95,'4'15'39,"-4"-15"1,5 32-1,-5-32-23,12 21-10,-12-21-3,34 28 0,-13-19-2,2-2 0,0-4 0,-2-4 0,4-5-1,-4-4 0,0-2-1,-1-8 0,-1 3-1,-5-8 0,0 4-1,-5-2 1,-4 4-1,-5 0 1,0 19 1,-10-27 0,10 27 1,-23-9 0,7 9 1,16 0 0,-34 13 1,15 1 0,-2 2 0,1 10 0,-3 4 0,6 5 1,-3 0-1,8 5 0,3-3-1,11 2 1,5-4-1,12-8 0,10-8-1,4-10-1,11-4-2,-1-16-2,13 10-8,-13-31-27,6 4-2,-14-16 2,4 2-1</inkml:trace>
          <inkml:trace contextRef="#ctx0" brushRef="#br1" timeOffset="115253.0024">5118 3525 99,'-18'10'40,"17"11"1,1-21-1,12 32-26,9-22-11,15-1 0,6-3-2,7-5-1,8-4-1,1-6-1,6 0-2,-13-15-7,14 10-28,-24-11-2,1 6 1,-15-9 0</inkml:trace>
          <inkml:trace contextRef="#ctx0" brushRef="#br1" timeOffset="115019.002">5341 3316 80,'0'0'40,"0"0"0,0 0 2,0 0-11,0 0-25,10 24-1,2 8-3,-3 3 1,5 11 0,-1 5 0,-1 3-3,-1 2 0,1 2 0,-1-3 0,-2-11 0,-1 0-5,-9-23-6,18 3-29,-17-24-3,0 0 2,0 0-2</inkml:trace>
          <inkml:trace contextRef="#ctx0" brushRef="#br1" timeOffset="115705.4031">5570 3273 107,'0'0'40,"-26"2"1,22 21-5,4-23-26,-9 35-5,11-7-1,9 13-1,1 1 0,9 5 0,-2 3 0,4-1-3,-3-2 0,3-5 0,-4-7 0,-1-5 0,-4-7 0,-14-23 0,18 20 0,-18-20 0,0 0 0,21-34-3,-12 10 2,-1-5-1,5-4 0,-1 1 1,2 1 0,0 4 1,2 6 0,0 9 1,0 9 0,2 8 0,-18-5 0,30 33 1,-16-8-1,2 5-1,-4 0 1,-1 1-1,1-1 0,-3-7-2,1 0-1,-10-23-2,23 24-7,-23-24-29,0 0 0,18-23 0,-18 23 0</inkml:trace>
          <inkml:trace contextRef="#ctx0" brushRef="#br1" timeOffset="116204.6041">6133 3570 87,'-16'-7'39,"16"7"1,-2 21 1,11 11-23,-10-14-11,13 10-2,-2-2-2,5 0 0,0 1-2,1-8 0,6-1-1,-3-11-1,2-2 0,-1-8-1,3-1-2,-9-14-1,7 6-1,-12-16-3,12 10-1,-18-13 1,13 8 1,-14-9 3,9 8 2,-8 3 3,2-2 3,-5 23 3,7-23 2,-7 23 1,0 0 0,16 21-1,-17-5-2,9 17 0,-8 2-1,7 15 0,-5 2-1,4 12 0,1 4-4,0 2 0,-2 1 0,0-5 0,2-2 0,-1-3 0,-1-10 0,0-7 0,1-14 0,-5-4 0,-1-26 0,7 16 0,-7-16 0,-7-33-24,9 15-19,-9-24-1,9 5 1,-9-21-1</inkml:trace>
          <inkml:trace contextRef="#ctx0" brushRef="#br1" timeOffset="116922.2054">6541 3258 85,'0'0'38,"3"-23"-1,-3 23 4,9-16-19,-9 16-15,20 12-2,-8 4-1,-3 3 0,3 13-1,-3 1 0,3 13-1,-1 3 0,0 6 0,1 3-2,-2-6 0,1-1 0,1-7 0,-1-9 0,-2-8-2,1-4-2,-10-23-4,25 14-32,-25-14-3,0 0 2,2-21-1</inkml:trace>
          <inkml:trace contextRef="#ctx0" brushRef="#br1" timeOffset="117452.6063">6883 3312 106,'-5'-30'38,"5"30"2,-4-28-9,4 28-22,0 0-3,20 18-3,-17-1 1,4 11-2,1 7 1,-1 9-1,1 4 1,0 8-2,-3-3 0,2 1 1,-2-6-2,4-10 1,-4-4 0,2-15-1,-3-1 0,-4-18 0,0 0 0,16-13-1,-9-6 1,-4-6-1,6-6 0,-4-1 0,6-3 1,-4 0-1,4 5 1,-1 4 0,3 6 0,-13 20 0,31-15 0,-11 20 1,3 7-1,2 9 1,1 2-1,-1 7 0,-1 2 1,-2 4-1,-3-2 0,-5-6-1,-2-2-2,-12-8-3,13 13-14,-13-31-21,0 0 0,0 0 0,0 0-1</inkml:trace>
          <inkml:trace contextRef="#ctx0" brushRef="#br1" timeOffset="117905.0071">7344 3555 99,'0'0'39,"11"28"1,-11-28-2,23 17-30,-23-17-4,31 16-1,-13-12-1,7-1-1,-4-8 0,4-4 0,-2-3-1,-4-6-1,-1 1 0,-2-6-1,-4 2 0,-7-6-1,0 8 1,-6-2-1,-6 3 2,7 18-1,-27-24 1,11 17 1,-1 5 0,-1 7 1,-1 0 1,-1 10 0,4 4 0,2 9 1,-2 2-1,6 12 1,-3-2-1,8 4 1,1-3-2,6-3 1,5-2-1,6-8 0,8-11-1,7-6-1,7-2-1,-3-13-4,14 9-6,-16-22-27,7 6-2,-10-13 1,1 10 0</inkml:trace>
          <inkml:trace contextRef="#ctx0" brushRef="#br1" timeOffset="118388.608">7701 3597 103,'-2'-37'39,"12"18"0,-6-13-9,21 28-20,-25 4-3,44-12-3,-14 12-1,9 5 0,-1 2-2,1 6 1,0 1-1,-7 7-1,-9 0 1,-9 5-1,-14 2 0,-14 2-1,-9 2 0,-12-9-3,5 7-5,-25-16-31,20-2-1,-8-23 1,15-1-1</inkml:trace>
          <inkml:trace contextRef="#ctx0" brushRef="#br1" timeOffset="118154.6075">7761 3637 100,'0'23'39,"3"2"2,-5-6-1,18 20-30,-10-4-4,8 14-2,-4 0-1,6 4-1,-2 0 0,0-2-1,-1-4-1,-6-8 1,-2-8-2,-5-10-1,0-3-1,0-18-2,0 0-5,-32-19-14,24 1-17,-10-17 1,7-2-1,-10-14 2</inkml:trace>
          <inkml:trace contextRef="#ctx0" brushRef="#br1" timeOffset="119324.6096">8015 3439 79,'0'0'38,"0"15"0,0-15 1,30 2-19,2 5-16,-1-3-1,15 1-2,4-5 0,4 2 0,3-2-1,1-2 1,-5 0-1,-3 0 0,-5 1 0,-2-1 0,-8 0 0,-5 0 0,-5 1-1,-6-1 1,-19 2 0,25-5 0,-25 5 0,0 0 0,0 0 0,0 0 0,0 0 1,-27-9-1,12 11 0,-5 5 1,-3 0 0,2 5 0,-2 6 0,-3 4 0,1 5 0,4 4 1,-2 3-1,7-3 0,2 1 0,3-2 0,8-7 0,6-6-1,-3-17 0,23 11 0,-2-18 0,0-5 0,6-8-1,-2-6 0,-1-2 1,-1-2-1,-5 2 0,0 1 1,-10 5-1,3 4 1,-11 18 0,12-18 1,-12 18 0,0 0 1,16 29-1,-9-7 1,4 5 0,-2 3-1,3 3 0,-1-1 0,3-3-1,-5-7-3,5 0-4,-14-22-31,0 0-3,0 0 1,17-14-2</inkml:trace>
          <inkml:trace contextRef="#ctx0" brushRef="#br1" timeOffset="118685.0085">8133 3045 82,'0'0'38,"0"0"0,0 0 1,18 19-22,-18-19-8,0 48-3,1-13-2,10 14-1,-4 6 0,7 8-1,-1 4 0,3 1-2,-1-1 1,1-6-2,-2-6-1,-7-15-2,9 6-7,-21-28-29,10-3-1,-5-15 0,0 0 0</inkml:trace>
          <inkml:trace contextRef="#ctx0" brushRef="#br1" timeOffset="119745.8103">8816 3516 96,'0'0'40,"14"28"0,-14-28 0,22 44-28,-19-21-7,11 7-2,-5-4 0,3 2-2,-1-3 0,0-4-1,-4-5 0,-7-16 0,8 15 0,-8-15-1,0 0 0,6-22 0,-3 4-1,-1-10 0,5 0 0,0-11 0,5 4 0,-1-5 0,3 4 2,2 5 0,0 4 1,0 10 0,0 5 1,1 10 0,-1 7 0,2 11 0,-4 3 0,2 8-1,-4 1 0,-1 3 0,-2-1-1,-4-2-1,2-1 0,-7-27-3,12 33-4,-12-33-31,0 0-2,0-17 1,0 17-1</inkml:trace>
          <inkml:trace contextRef="#ctx0" brushRef="#br1" timeOffset="120213.8112">9319 3454 95,'0'0'40,"-1"27"-1,1-27 0,22 33-28,-22-33-6,23 30-2,-7-16-1,2-3-1,1-6-1,3-7 0,-1-3 0,-4-9-1,1-2-1,-4-7-1,2 2-1,-11-9-1,6 9 0,-15-7-1,4 10 2,-10-1 1,10 19 2,-27-14 1,8 12 2,-1 13 2,-6-2 1,8 15 0,-8-3 1,10 14-1,-3-1 0,8 8-1,0-3 0,11 5-1,2-8 0,12 1-1,4-5 0,7-6-1,5-6 0,5-10-2,2-4 1,-2-10-3,2 4-2,-17-26-17,6 17-19,-12-12-2,4 5 1,-11-9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8:50.5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4986B49-31B3-495B-B9C8-1818B7208347}" emma:medium="tactile" emma:mode="ink">
          <msink:context xmlns:msink="http://schemas.microsoft.com/ink/2010/main" type="writingRegion" rotatedBoundingBox="4543,11488 6414,11488 6414,12233 4543,12233"/>
        </emma:interpretation>
      </emma:emma>
    </inkml:annotationXML>
    <inkml:traceGroup>
      <inkml:annotationXML>
        <emma:emma xmlns:emma="http://www.w3.org/2003/04/emma" version="1.0">
          <emma:interpretation id="{C759A4C4-FF47-4E21-B1B3-BB727FEE94D1}" emma:medium="tactile" emma:mode="ink">
            <msink:context xmlns:msink="http://schemas.microsoft.com/ink/2010/main" type="paragraph" rotatedBoundingBox="4543,11488 6414,11488 6414,12233 4543,12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80131C-4098-4849-8265-FEB07C8D129D}" emma:medium="tactile" emma:mode="ink">
              <msink:context xmlns:msink="http://schemas.microsoft.com/ink/2010/main" type="line" rotatedBoundingBox="4543,11488 6414,11488 6414,12233 4543,12233"/>
            </emma:interpretation>
          </emma:emma>
        </inkml:annotationXML>
        <inkml:traceGroup>
          <inkml:annotationXML>
            <emma:emma xmlns:emma="http://www.w3.org/2003/04/emma" version="1.0">
              <emma:interpretation id="{31D9D692-9686-4B98-AC79-EC0C4E8AF535}" emma:medium="tactile" emma:mode="ink">
                <msink:context xmlns:msink="http://schemas.microsoft.com/ink/2010/main" type="inkWord" rotatedBoundingBox="4543,11488 6414,11488 6414,12233 4543,12233"/>
              </emma:interpretation>
              <emma:one-of disjunction-type="recognition" id="oneOf0">
                <emma:interpretation id="interp0" emma:lang="en-US" emma:confidence="0">
                  <emma:literal>CC</emma:literal>
                </emma:interpretation>
                <emma:interpretation id="interp1" emma:lang="en-US" emma:confidence="0">
                  <emma:literal>C. C</emma:literal>
                </emma:interpretation>
                <emma:interpretation id="interp2" emma:lang="en-US" emma:confidence="0">
                  <emma:literal>C Z</emma:literal>
                </emma:interpretation>
                <emma:interpretation id="interp3" emma:lang="en-US" emma:confidence="0">
                  <emma:literal>C C</emma:literal>
                </emma:interpretation>
                <emma:interpretation id="interp4" emma:lang="en-US" emma:confidence="0">
                  <emma:literal>C h</emma:literal>
                </emma:interpretation>
              </emma:one-of>
            </emma:emma>
          </inkml:annotationXML>
          <inkml:trace contextRef="#ctx0" brushRef="#br0">320 146 56,'0'0'36,"9"-16"0,-9 16 1,0 0-7,0 0-12,0 0-5,-2 21-3,9 5-3,-8-3-2,2 7-1,-1-4-1,2 3-3,2-7 0,-1-6 0,-3-16 0,0 0 0,0 0 0,0 0 0,0 0 0,7-37 0,-7 13 0,0-8 0,-3-3 0,-1-4 0,-5 2 0,-1 1 0,-6 6 0,-2 5 0,-3 6 0,-7 10-2,1 9 2,-3 10 0,2 10 0,0 10 0,0 8 2,3 13-2,0 6 0,8 6 0,-1 2 0,9 0 0,4-4 0,8-3 0,6-7 0,11-10 0,4-11 0,13-9 0,6-9 0,3-7 0,0-3 0,-2-9 0,2 2 0,-15-13 0,12 22-18,-22-25-24,-2 10-1,-13-12 1,8 7 1</inkml:trace>
          <inkml:trace contextRef="#ctx0" brushRef="#br0" timeOffset="202.8004">762 420 114,'16'14'41,"-16"-14"-1,33 14 0,-17-16-29,16 9-8,1-3-1,-1-4-5,5 9-4,-37-9-33,44-6 0,-26-2 0,5 6 0</inkml:trace>
          <inkml:trace contextRef="#ctx0" brushRef="#br0" timeOffset="764.4014">1648 77 116,'16'6'40,"-16"-6"1,8 15-1,-8-15-33,-1 20-3,1-20-2,9 19 0,-9-19-1,0 0 1,0 0-2,0 0 0,15 5 0,-15-5 0,0-26 0,-1 7-2,-1-6 1,-3 0-1,-1-1 0,-4 1 0,-1 4 1,-5 4 0,-3 3 0,-2 10 1,-1 6 1,-1 8-1,-3 8 2,3 8-1,-5 10 2,5 11-1,-2 7 1,6 11-3,-2 2 0,8 5 0,6-3 0,11-1 0,6-8 0,10-9 0,10-12 0,10-9 0,6-9 0,5-13 0,6-6 0,-4-11 0,0-3 0,-9-9 0,0 9 0,-32-18-31,15 14-11,-20-7-2,-7 23 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7:10.89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8CAF24E-8F9C-480F-A8BA-AA3D3BE3920B}" emma:medium="tactile" emma:mode="ink">
          <msink:context xmlns:msink="http://schemas.microsoft.com/ink/2010/main" type="writingRegion" rotatedBoundingBox="1344,5639 23307,5425 23322,6982 1359,7197"/>
        </emma:interpretation>
      </emma:emma>
    </inkml:annotationXML>
    <inkml:traceGroup>
      <inkml:annotationXML>
        <emma:emma xmlns:emma="http://www.w3.org/2003/04/emma" version="1.0">
          <emma:interpretation id="{47AE6077-21F7-46C6-B38C-625AF43CB62B}" emma:medium="tactile" emma:mode="ink">
            <msink:context xmlns:msink="http://schemas.microsoft.com/ink/2010/main" type="paragraph" rotatedBoundingBox="1344,5639 23307,5425 23322,6982 1359,7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63FFB-570F-4659-806C-7DF7D804DB9C}" emma:medium="tactile" emma:mode="ink">
              <msink:context xmlns:msink="http://schemas.microsoft.com/ink/2010/main" type="inkBullet" rotatedBoundingBox="1832,6537 3421,6660 3390,7059 1801,6936"/>
            </emma:interpretation>
            <emma:one-of disjunction-type="recognition" id="oneOf0">
              <emma:interpretation id="interp0" emma:lang="en-US" emma:confidence="1">
                <emma:literal>12</emma:literal>
              </emma:interpretation>
              <emma:interpretation id="interp1" emma:lang="en-US" emma:confidence="0">
                <emma:literal>172</emma:literal>
              </emma:interpretation>
              <emma:interpretation id="interp2" emma:lang="en-US" emma:confidence="0">
                <emma:literal>122</emma:literal>
              </emma:interpretation>
              <emma:interpretation id="interp3" emma:lang="en-US" emma:confidence="0">
                <emma:literal>"72</emma:literal>
              </emma:interpretation>
              <emma:interpretation id="interp4" emma:lang="en-US" emma:confidence="0">
                <emma:literal>132</emma:literal>
              </emma:interpretation>
            </emma:one-of>
          </emma:emma>
        </inkml:annotationXML>
        <inkml:trace contextRef="#ctx0" brushRef="#br0">479 982 91,'0'0'36,"0"0"2,0 0-1,27-3-25,-27 3-5,0 0-3,0 0-1,0 0 0,0 0-1,17 15 0,-17-15 1,7 34-2,-3-10 2,-1 8-2,1 1 1,0 4-1,1-2 1,0-3-1,-1-2 0,-1-7 0,1-6-1,-4-17 0,5 18 0,-5-18-1,0 0 0,11-16-2,-11 16-4,-6-28-33,6 28-2,6-32 2,-6 32-2</inkml:trace>
        <inkml:trace contextRef="#ctx0" brushRef="#br0" timeOffset="1123.202">1831 1037 87,'0'0'37,"0"0"-1,-1 17 2,1-17-26,0 0-4,3-17-3,-3 17-1,20-8-1,-20 8 0,24-3-1,-6-4 0,-18 7 0,32-2-1,-15 2-1,-1-2 1,2 4-1,-18-2 0,25 5 0,-25-5 0,0 0 0,14 20-1,-14-20 1,-6 21 0,6-21 0,-15 30 0,4-11 1,0 2-2,-1 2 2,-2 0-1,-6 1 0,3 1 1,1-2-1,-2-2 0,4-2 0,0-1 0,14-18 0,-19 26 0,19-26 1,1 18 0,-1-18-1,0 0 1,23 5 0,-7-7 0,2-1 0,5-2-1,0-1 1,-4-1-2,4 5 1,-5-5-3,1 11-2,-14-22-17,11 24-18,-16-6 0,18-6-1,-18 6 1</inkml:trace>
      </inkml:traceGroup>
      <inkml:traceGroup>
        <inkml:annotationXML>
          <emma:emma xmlns:emma="http://www.w3.org/2003/04/emma" version="1.0">
            <emma:interpretation id="{88977DDC-0D09-4C2A-820F-D19AF81D3A73}" emma:medium="tactile" emma:mode="ink">
              <msink:context xmlns:msink="http://schemas.microsoft.com/ink/2010/main" type="line" rotatedBoundingBox="1389,5621 10138,6298 10054,7378 1305,6701"/>
            </emma:interpretation>
          </emma:emma>
        </inkml:annotationXML>
        <inkml:traceGroup>
          <inkml:annotationXML>
            <emma:emma xmlns:emma="http://www.w3.org/2003/04/emma" version="1.0">
              <emma:interpretation id="{E81FB0FE-05F0-49DD-B666-46E6E87457E6}" emma:medium="tactile" emma:mode="ink">
                <msink:context xmlns:msink="http://schemas.microsoft.com/ink/2010/main" type="inkWord" rotatedBoundingBox="1527,5591 2445,6013 2125,6708 1208,6287"/>
              </emma:interpretation>
              <emma:one-of disjunction-type="recognition" id="oneOf1">
                <emma:interpretation id="interp5" emma:lang="en-US" emma:confidence="0">
                  <emma:literal>C.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C#</emma:literal>
                </emma:interpretation>
                <emma:interpretation id="interp8" emma:lang="en-US" emma:confidence="0">
                  <emma:literal>CC</emma:literal>
                </emma:interpretation>
                <emma:interpretation id="interp9" emma:lang="en-US" emma:confidence="0">
                  <emma:literal>C-</emma:literal>
                </emma:interpretation>
              </emma:one-of>
            </emma:emma>
          </inkml:annotationXML>
          <inkml:trace contextRef="#ctx0" brushRef="#br1" timeOffset="-76502.5343">364 47 81,'0'0'39,"0"0"-1,11 25 0,-11-25-13,4 33-20,-1-8-2,6 5 0,-4-2-2,2 0 0,-1-7 0,-1-2-1,-5-19 0,5 20 1,-5-20-1,0 0 1,0 0-1,-3-28 0,1 8-1,-3-6 1,-1 0-1,-3-8 0,-1 2 0,-6 1 0,-3 3 0,-4 5 0,-2 5 0,-3 10 1,-1 6-1,-1 9 1,0 9 0,0 12 0,0 9 1,4 14-1,-2 5 1,6 12 1,1 4 0,7 7 0,4-3 0,10-4 0,5-7 0,14-9 0,8-13-1,13-12 0,10-13-1,5-13 1,5-7-2,-2-5 0,-3-5-1,-10-6-1,0 6-3,-26-18-9,7 18-24,-18-7-2,-8 19 2,7-32-1</inkml:trace>
          <inkml:trace contextRef="#ctx0" brushRef="#br1" timeOffset="-76284.134">838 450 114,'0'0'40,"28"17"1,-28-17-1,32 9-34,-11-4-7,0-12-7,23 11-30,-19-15-2,10 6 0,-12-13 0</inkml:trace>
        </inkml:traceGroup>
        <inkml:traceGroup>
          <inkml:annotationXML>
            <emma:emma xmlns:emma="http://www.w3.org/2003/04/emma" version="1.0">
              <emma:interpretation id="{EDECA2B8-62D4-4371-BCD2-F9329641F0B6}" emma:medium="tactile" emma:mode="ink">
                <msink:context xmlns:msink="http://schemas.microsoft.com/ink/2010/main" type="inkWord" rotatedBoundingBox="3639,6002 4954,6755 4798,7028 3483,6274"/>
              </emma:interpretation>
              <emma:one-of disjunction-type="recognition" id="oneOf2">
                <emma:interpretation id="interp10" emma:lang="en-US" emma:confidence="1">
                  <emma:literal>-3</emma:literal>
                </emma:interpretation>
                <emma:interpretation id="interp11" emma:lang="en-US" emma:confidence="0">
                  <emma:literal>-s</emma:literal>
                </emma:interpretation>
                <emma:interpretation id="interp12" emma:lang="en-US" emma:confidence="0">
                  <emma:literal>--</emma:literal>
                </emma:interpretation>
                <emma:interpretation id="interp13" emma:lang="en-US" emma:confidence="0">
                  <emma:literal>3,</emma:literal>
                </emma:interpretation>
                <emma:interpretation id="interp14" emma:lang="en-US" emma:confidence="0">
                  <emma:literal>[3</emma:literal>
                </emma:interpretation>
              </emma:one-of>
            </emma:emma>
          </inkml:annotationXML>
          <inkml:trace contextRef="#ctx0" brushRef="#br1" timeOffset="-75519.7319">2186 552 119,'34'17'41,"-34"-17"0,39 16-2,-39-16-34,28 9-5,5-2-5,-10-23-13,14 18-22,-7-16-1,9 7 2,-16-14-2</inkml:trace>
          <inkml:trace contextRef="#ctx0" brushRef="#br0" timeOffset="2012.4036">3261 1012 93,'0'0'38,"0"0"-1,0 0 1,-18-2-25,18 2-7,0 0-2,23 2-1,-23-2-1,22-2 1,-22 2-1,28-5 0,-12 3 0,1 0-1,-1 1 0,0 1-1,-16 0 0,25 3 0,-25-3 0,0 0 0,12 16 0,-12-16 0,-9 21 0,2-5 0,7-16 1,-23 31-2,11-15 2,0 0-1,-1 0 0,13-16 0,-24 25 1,24-25-2,-18 15 1,18-15 0,0 0 0,0 0 0,0 0 0,0 0 0,18 4 0,-2-6 0,3-1 0,6 1 0,-1 2 0,3 3 0,-2 3 0,-3 2 0,-2 3 0,-20-11 1,25 28-1,-20-12 0,-5-16 1,-7 30-1,7-30 0,-25 26-1,9-14 0,-5-5-1,3 4-3,-13-18-11,9 14-24,-6-12 0,12 6 0,-5-11-1</inkml:trace>
        </inkml:traceGroup>
        <inkml:traceGroup>
          <inkml:annotationXML>
            <emma:emma xmlns:emma="http://www.w3.org/2003/04/emma" version="1.0">
              <emma:interpretation id="{F95A9F82-EE41-4316-8BFA-5EC408837C35}" emma:medium="tactile" emma:mode="ink">
                <msink:context xmlns:msink="http://schemas.microsoft.com/ink/2010/main" type="inkWord" rotatedBoundingBox="6056,6655 6299,6991 6053,7169 5810,6832"/>
              </emma:interpretation>
              <emma:one-of disjunction-type="recognition" id="oneOf3">
                <emma:interpretation id="interp15" emma:lang="en-US" emma:confidence="0">
                  <emma:literal>4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H</emma:literal>
                </emma:interpretation>
                <emma:interpretation id="interp18" emma:lang="en-US" emma:confidence="0">
                  <emma:literal>"</emma:literal>
                </emma:interpretation>
                <emma:interpretation id="interp1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761.2045">4573 1117 96,'19'-5'37,"-19"5"2,27 4-3,-27-4-25,0 0-5,21 8-2,-21-8-2,14 25 0,-12-6 0,-6-1-1,1 5 1,-6 0-1,2 1 0,-4-1-1,-1-2 1,1-3-1,2-3 1,9-15-1,-14 18 0,14-18 0,0 0 0,0 0 0,0 0 1,0 0-1,21-21 0,-5 12-1,-16 9 1,32-12 0,-14 7 0,-1 3 0,1-2 0,-2 4-1,-16 0 0,25 2-2,-25-2-3,21 12-12,-21-12-21,0 0-2,0 0 3,2-17-3</inkml:trace>
          <inkml:trace contextRef="#ctx0" brushRef="#br0" timeOffset="3026.4053">4747 1070 76,'0'0'39,"0"0"0,0 0 2,6 37-11,-6-37-23,10 40-3,-3-13 0,4 6-1,-4 4-1,2 0 0,0 0-1,-4 0-1,2-6 0,-3-4-2,3-3-3,-7-24-21,0 0-14,0 0-1,19-7 1,-12-14-1</inkml:trace>
        </inkml:traceGroup>
        <inkml:traceGroup>
          <inkml:annotationXML>
            <emma:emma xmlns:emma="http://www.w3.org/2003/04/emma" version="1.0">
              <emma:interpretation id="{1B961D27-8778-469F-9EB9-F359447C4EED}" emma:medium="tactile" emma:mode="ink">
                <msink:context xmlns:msink="http://schemas.microsoft.com/ink/2010/main" type="inkWord" rotatedBoundingBox="7488,6621 7733,6996 7470,7168 7225,6793"/>
              </emma:interpretation>
              <emma:one-of disjunction-type="recognition" id="oneOf4">
                <emma:interpretation id="interp20" emma:lang="en-US" emma:confidence="1">
                  <emma:literal>5</emma:literal>
                </emma:interpretation>
                <emma:interpretation id="interp21" emma:lang="en-US" emma:confidence="0">
                  <emma:literal>s</emma:literal>
                </emma:interpretation>
                <emma:interpretation id="interp22" emma:lang="en-US" emma:confidence="0">
                  <emma:literal>;</emma:literal>
                </emma:interpretation>
                <emma:interpretation id="interp23" emma:lang="en-US" emma:confidence="0">
                  <emma:literal>S</emma:literal>
                </emma:interpretation>
                <emma:interpretation id="interp24" emma:lang="en-US" emma:confidence="0">
                  <emma:literal>☹</emma:literal>
                </emma:interpretation>
              </emma:one-of>
            </emma:emma>
          </inkml:annotationXML>
          <inkml:trace contextRef="#ctx0" brushRef="#br0" timeOffset="3946.807">5902 1153 111,'18'-2'41,"1"4"-1,-3-10-1,16 8-31,-4-7-4,4 4-2,1-4-2,-5-5-4,9 17-22,-17-21-14,5 7 0,-13-10 0,-12 19 0</inkml:trace>
          <inkml:trace contextRef="#ctx0" brushRef="#br0" timeOffset="3759.6065">5921 1128 98,'0'0'38,"0"0"3,18 9-3,-18-9-27,0 0-5,0 0-2,16 24-1,-11-6-1,0-2 0,-3-1-1,-2 3 0,0-18-1,-5 28 1,5-28 0,-4 21-1,4-21 0,0 0 0,0 0 1,0 0-1,18 6 0,-18-6 0,19-7 0,-19 7 0,29-11 0,-13 7 0,1 1 0,3 3 0,1 0 0,2 3 0,0 4 0,-4 4 0,1 3 0,-3 4 1,-4 1-1,-3 4 0,-6 3 1,-4 1-1,-6-5 0,-1 1-1,-5-2 0,-2-5-1,-2-4-2,-7-15-3,23 3-9,-35-5-24,17-6-1,-7-19 2,8 4-1</inkml:trace>
        </inkml:traceGroup>
        <inkml:traceGroup>
          <inkml:annotationXML>
            <emma:emma xmlns:emma="http://www.w3.org/2003/04/emma" version="1.0">
              <emma:interpretation id="{A41AB23C-97B0-49AD-84B1-5F941AFE31B0}" emma:medium="tactile" emma:mode="ink">
                <msink:context xmlns:msink="http://schemas.microsoft.com/ink/2010/main" type="inkWord" rotatedBoundingBox="8399,6684 10078,6532 10120,6987 8441,7139"/>
              </emma:interpretation>
              <emma:one-of disjunction-type="recognition" id="oneOf5">
                <emma:interpretation id="interp25" emma:lang="en-US" emma:confidence="1">
                  <emma:literal>67</emma:literal>
                </emma:interpretation>
                <emma:interpretation id="interp26" emma:lang="en-US" emma:confidence="0">
                  <emma:literal>6</emma:literal>
                </emma:interpretation>
                <emma:interpretation id="interp27" emma:lang="en-US" emma:confidence="0">
                  <emma:literal>61</emma:literal>
                </emma:interpretation>
                <emma:interpretation id="interp28" emma:lang="en-US" emma:confidence="0">
                  <emma:literal>6 t</emma:literal>
                </emma:interpretation>
                <emma:interpretation id="interp29" emma:lang="en-US" emma:confidence="0">
                  <emma:literal>677</emma:literal>
                </emma:interpretation>
              </emma:one-of>
            </emma:emma>
          </inkml:annotationXML>
          <inkml:trace contextRef="#ctx0" brushRef="#br0" timeOffset="4680.0082">7111 1042 100,'0'0'39,"0"0"0,-23 16-1,21 6-27,-8-4-6,10 7-2,-6-1 0,6 3-1,-1-1 0,2 4 0,1-2 0,5 0 0,4-2-1,3-1 0,2-6 0,7-5-1,3-3 1,3-9-1,2-4 0,-1-7-1,-1-3 1,-3-6-1,-3 1-1,-7-3 1,-2 3 0,-9-1-1,-5 18 1,-1-24 0,1 24 0,-18-9 0,18 9 1,-28 5 1,12 4-1,0 7 1,16-16 0,-27 33-1,20-15 0,-2-3-1,11 5-5,-2-20-32,0 0-2,0 0 1,28-2-1</inkml:trace>
          <inkml:trace contextRef="#ctx0" brushRef="#br0" timeOffset="5397.6095">8449 987 115,'0'0'39,"0"0"0,18 13-1,-18-13-33,30-2-2,-7-2-1,5 1 0,0-4-1,2 2 0,-3-1 0,-4 1 0,-6 1-1,-1 1 0,-16 3 1,0 0-1,16 9 0,-16-9 0,-4 21 0,3-2 0,-5 4 1,3 7 0,-4 0 0,5 7 0,-3-2 0,3 3 1,-2 1-2,4-7 0,4-4 0,-2-7 0,3-2 0,-5-19-3,9 16-1,-9-16-5,0 0-23,10-23-9,-10 23 1,-5-33 0,5 15 0</inkml:trace>
          <inkml:trace contextRef="#ctx0" brushRef="#br0" timeOffset="5584.8098">8498 1193 103,'0'0'40,"0"0"1,18 12-2,-18-12-22,44-12-14,-14 8-2,0-3-4,9 14-24,-12-17-12,3 5-1,-13-13 1,4 2-3</inkml:trace>
        </inkml:traceGroup>
      </inkml:traceGroup>
      <inkml:traceGroup>
        <inkml:annotationXML>
          <emma:emma xmlns:emma="http://www.w3.org/2003/04/emma" version="1.0">
            <emma:interpretation id="{D998D637-CA53-49DF-A33A-C7880C3FC74D}" emma:medium="tactile" emma:mode="ink">
              <msink:context xmlns:msink="http://schemas.microsoft.com/ink/2010/main" type="line" rotatedBoundingBox="8073,5727 23309,5578 23317,6433 8082,6582"/>
            </emma:interpretation>
          </emma:emma>
        </inkml:annotationXML>
        <inkml:traceGroup>
          <inkml:annotationXML>
            <emma:emma xmlns:emma="http://www.w3.org/2003/04/emma" version="1.0">
              <emma:interpretation id="{AF5303D7-29C6-4F64-B17B-D404F86FE9B4}" emma:medium="tactile" emma:mode="ink">
                <msink:context xmlns:msink="http://schemas.microsoft.com/ink/2010/main" type="inkWord" rotatedBoundingBox="8073,5739 16629,5655 16637,6475 8081,6558"/>
              </emma:interpretation>
              <emma:one-of disjunction-type="recognition" id="oneOf6">
                <emma:interpretation id="interp30" emma:lang="en-US" emma:confidence="1">
                  <emma:literal>C</emma:literal>
                </emma:interpretation>
                <emma:interpretation id="interp31" emma:lang="en-US" emma:confidence="0">
                  <emma:literal>c</emma:literal>
                </emma:interpretation>
                <emma:interpretation id="interp32" emma:lang="en-US" emma:confidence="0">
                  <emma:literal>e</emma:literal>
                </emma:interpretation>
                <emma:interpretation id="interp33" emma:lang="en-US" emma:confidence="0">
                  <emma:literal>[</emma:literal>
                </emma:interpretation>
                <emma:interpretation id="interp34" emma:lang="en-US" emma:confidence="0">
                  <emma:literal>E</emma:literal>
                </emma:interpretation>
              </emma:one-of>
            </emma:emma>
          </inkml:annotationXML>
          <inkml:trace contextRef="#ctx0" brushRef="#br1" timeOffset="-72664.9276">7039 170 132,'7'23'42,"-7"-23"0,7 39-3,-5-18-39,6 9 0,3-6 0,0-1 0,-1-5 0,-10-18 0,21 19 0,-21-19 0,0 0 0,18-35 0,-14 10 0,-3-3 0,-1-2 0,-5-3 0,-2 5 0,-5 1 0,-3 8 0,-8 7 0,1 8 0,-7 11 0,-4 7 0,-1 13 0,-3 8 0,2 11 0,-2 6 0,5 15 0,0 3 0,8 6 0,6-2 0,9-2 0,7-7 0,13-7 0,8-9 0,11-17 0,11-10 0,7-15 0,6-5 0,-3-14 0,9 1-2,-19-24-31,16 14-8,-22-10-2,5 6 2,-18-8-1</inkml:trace>
        </inkml:traceGroup>
        <inkml:traceGroup>
          <inkml:annotationXML>
            <emma:emma xmlns:emma="http://www.w3.org/2003/04/emma" version="1.0">
              <emma:interpretation id="{2514BD84-5B0E-49A7-B74B-97F2E1C9099C}" emma:medium="tactile" emma:mode="ink">
                <msink:context xmlns:msink="http://schemas.microsoft.com/ink/2010/main" type="inkWord" rotatedBoundingBox="16148,6473 16163,5653 16647,5662 16632,6482"/>
              </emma:interpretation>
              <emma:one-of disjunction-type="recognition" id="oneOf7">
                <emma:interpretation id="interp35" emma:lang="en-US" emma:confidence="1">
                  <emma:literal>C</emma:literal>
                </emma:interpretation>
                <emma:interpretation id="interp36" emma:lang="en-US" emma:confidence="0">
                  <emma:literal>c</emma:literal>
                </emma:interpretation>
                <emma:interpretation id="interp37" emma:lang="en-US" emma:confidence="0">
                  <emma:literal>e</emma:literal>
                </emma:interpretation>
                <emma:interpretation id="interp38" emma:lang="en-US" emma:confidence="0">
                  <emma:literal>[</emma:literal>
                </emma:interpretation>
                <emma:interpretation id="interp39" emma:lang="en-US" emma:confidence="0">
                  <emma:literal>&lt;</emma:literal>
                </emma:interpretation>
              </emma:one-of>
            </emma:emma>
          </inkml:annotationXML>
          <inkml:trace contextRef="#ctx0" brushRef="#br1" timeOffset="-67891.3192">15065 153 124,'28'19'41,"-28"-19"0,20 33-1,-27-13-34,19 3-3,-3-4-3,3 2 0,-3-5 0,-9-16 0,0 0 0,18 9 0,-18-9 0,1-27 0,-2 6 0,-5-11 0,3 3-3,-6-10 0,2 6 1,-9-3-1,2 7 1,-6 4 0,-2 9 1,-5 11 0,-3 7 2,2 13 0,-2 8 0,0 16 1,2 8 1,3 13 0,0 7-1,7 10 2,4 2-4,7 4 0,7-6 0,14-5 0,8-10 0,11-13 0,9-12 0,8-14 0,5-15 0,1-9 0,-1-8 0,-15-21-12,10 11-29,-25-18-1,5 9 1,-20-13-1</inkml:trace>
        </inkml:traceGroup>
        <inkml:traceGroup>
          <inkml:annotationXML>
            <emma:emma xmlns:emma="http://www.w3.org/2003/04/emma" version="1.0">
              <emma:interpretation id="{DAD29C19-69D5-4A9A-A4EC-C277E22CDFD5}" emma:medium="tactile" emma:mode="ink">
                <msink:context xmlns:msink="http://schemas.microsoft.com/ink/2010/main" type="inkWord" rotatedBoundingBox="19989,5611 21152,5599 21159,6353 19997,6364"/>
              </emma:interpretation>
              <emma:one-of disjunction-type="recognition" id="oneOf8">
                <emma:interpretation id="interp40" emma:lang="en-US" emma:confidence="0">
                  <emma:literal>CCC-CC</emma:literal>
                </emma:interpretation>
                <emma:interpretation id="interp41" emma:lang="en-US" emma:confidence="0">
                  <emma:literal>CC-CCC</emma:literal>
                </emma:interpretation>
                <emma:interpretation id="interp42" emma:lang="en-US" emma:confidence="0">
                  <emma:literal>-CC-CC</emma:literal>
                </emma:interpretation>
                <emma:interpretation id="interp43" emma:lang="en-US" emma:confidence="0">
                  <emma:literal>ICC-CC</emma:literal>
                </emma:interpretation>
                <emma:interpretation id="interp44" emma:lang="en-US" emma:confidence="0">
                  <emma:literal>Cc-CCC</emma:literal>
                </emma:interpretation>
              </emma:one-of>
            </emma:emma>
          </inkml:annotationXML>
          <inkml:trace contextRef="#ctx0" brushRef="#br1" timeOffset="-65816.5156">19070 60 101,'0'0'40,"30"12"0,-30-12 0,16 28-23,-16-28-12,7 26-1,-7-26-1,5 27-2,-5-27 0,0 0 0,0 0 1,16 1-2,-16-1 0,13-28-2,-8 7 2,-1-2-1,-3 1-1,-2-1 1,-7 3 0,-2 1 0,-6 5 0,-7 5 1,-3 4-1,-4 7 1,-6 6 0,-1 10 0,-5 8 1,-2 13 0,-4 8 1,2 13 0,0 3 0,7 10 0,6-1-2,10 1 0,12-4 0,13-9 0,14-9 0,16-13 0,10-8 0,9-16 0,11-1 0,-4-26-10,20 11-30,-25-20-2,5 8 0,-19-15 0</inkml:trace>
          <inkml:trace contextRef="#ctx0" brushRef="#br1" timeOffset="-65629.3152">19391 480 130,'30'17'43,"-8"-15"-2,20 10 0,-8-10-41,13-2 0,11 5-3,-17-15-38,17 3 0,-19-14-1,9 5 0</inkml:trace>
          <inkml:trace contextRef="#ctx0" brushRef="#br1" timeOffset="-67017.7174">16790 546 121,'0'0'40,"33"28"2,-15-26-3,19 2-34,-2 3-7,-3-25-15,14 18-22,-16-23-2,14 9 1,-14-17-2</inkml:trace>
          <inkml:trace contextRef="#ctx0" brushRef="#br1" timeOffset="-66502.9157">17741 30 128,'34'23'42,"-34"-23"-1,28 40-1,-16-15-36,2 6-4,-1-3 0,-1 0 0,-5-3 0,0-7 0,-7-18 0,5 15 0,-5-15 0,0 0 0,2-24 0,-4 1 0,2 0 0,-3-3 0,-4-1-3,-4 1 2,-1 3-1,-6 4 1,-7 7 1,-5 8-1,-1 6 1,-5 8 1,1 10 0,-4 10 0,0 10 0,-1 11 1,3 7 0,3 12-2,2 4 0,10 5 0,2-3 0,13-3 0,9-9 0,14-8 0,8-14 0,15-17 0,7-11 0,5-16 0,8-3 0,-10-20-7,22 9-34,-26-19-2,8 9 2,-19-9-2</inkml:trace>
          <inkml:trace contextRef="#ctx0" brushRef="#br1" timeOffset="-66315.7159">18106 465 127,'0'0'41,"37"22"2,-14-21-2,22 6-38,-3 2-3,2-9 0,14 16-29,-19-28-12,7 5-1,-14-14 0,5 5-1</inkml:trace>
          <inkml:trace contextRef="#ctx0" brushRef="#br1" timeOffset="-46394.4815">20692 320 117,'0'0'40,"0"0"1,0 0 0,43 7-32,-24-7-5,9 1-1,4-1-3,4-1 0,4 2-2,-5-9-4,11 16-9,-14-20-25,5 9-1,-19-15 0,10 9 0</inkml:trace>
          <inkml:trace contextRef="#ctx0" brushRef="#br1" timeOffset="-54444.0955">20272 40 96,'13'23'37,"-13"-23"3,1 25-2,-1-25-21,-5 26-10,7-10-3,7 5-1,-6-4-1,4 3 0,-7-20-1,9 24 0,-9-24 0,0 0 0,0 0-1,0 0 1,0 0-1,0 0 1,11-28-1,-11 11 0,-2-3 0,-2-1-1,1 0 1,-2 0-1,-4 0 1,0 2-1,-3 3 1,-4 2 0,0 3-1,0 4 1,-2 6 0,-1 4-1,-1 6 1,1 5 0,1 5 0,-1 9 0,0 6 0,1 6 1,0 8-1,2 4 1,-1 6 0,6 7 0,2-1 0,8 2 0,2-4 1,10-6-2,5-7 0,7-5 0,8-9 0,7-10 0,2-9 0,8-9 0,1-7 0,4-9 0,-3-3 0,-3-4 0,-4-3 0,-8-3 0,-5 3 0,-14 2 0,-16 17 0,9-30-10,-9 30-20,0 0-10,-6-16-2,-13 0 2,19 16-1</inkml:trace>
          <inkml:trace contextRef="#ctx0" brushRef="#br1" timeOffset="-45723.6803">21677 49 116,'15'25'40,"-15"-25"2,3 29-2,-3-29-28,0 27-7,7-8-5,4 4 0,3-5 0,-14-18 0,25 21 0,-25-21 0,24-2 0,-24 2 0,20-25 0,-15 4 0,-2-2 0,-1-3 0,-4-2 0,-5 3 0,-1 1 0,-7 1 0,-2 4 0,-4 4 0,-2 7 0,-4 4 0,-5 8 0,-3 6 0,-2 10 0,-2 8 0,0 10 0,-1 13 0,-1 6 0,4 8 0,5 0 0,9 5 0,9-3 0,11-1 0,10-6 0,14-9 0,11-9 0,10-7 0,6-6 0,14-14 0,3-6 0,2-9 0,0-7 0,-7-3 0,-5-6 0,-9-4 0,-7 3 0,-17-4 0,0 17-8,-22-17-33,0 21-2,-7-30 1,7 30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5:57.0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A635FB7-F631-45B2-B8A3-903884C5F8FD}" emma:medium="tactile" emma:mode="ink">
          <msink:context xmlns:msink="http://schemas.microsoft.com/ink/2010/main" type="writingRegion" rotatedBoundingBox="4953,5691 12883,5714 12880,6613 4950,6590"/>
        </emma:interpretation>
      </emma:emma>
    </inkml:annotationXML>
    <inkml:traceGroup>
      <inkml:annotationXML>
        <emma:emma xmlns:emma="http://www.w3.org/2003/04/emma" version="1.0">
          <emma:interpretation id="{5F930973-C9CE-47B4-931C-D8E3128AE0F6}" emma:medium="tactile" emma:mode="ink">
            <msink:context xmlns:msink="http://schemas.microsoft.com/ink/2010/main" type="paragraph" rotatedBoundingBox="4953,5691 12883,5714 12880,6613 4950,6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CA394A-642F-43DD-903A-588B7E769086}" emma:medium="tactile" emma:mode="ink">
              <msink:context xmlns:msink="http://schemas.microsoft.com/ink/2010/main" type="line" rotatedBoundingBox="4953,5691 12883,5714 12880,6613 4950,6590"/>
            </emma:interpretation>
          </emma:emma>
        </inkml:annotationXML>
        <inkml:traceGroup>
          <inkml:annotationXML>
            <emma:emma xmlns:emma="http://www.w3.org/2003/04/emma" version="1.0">
              <emma:interpretation id="{39D28063-9331-42E2-9946-74CBC829B166}" emma:medium="tactile" emma:mode="ink">
                <msink:context xmlns:msink="http://schemas.microsoft.com/ink/2010/main" type="inkWord" rotatedBoundingBox="4945,5793 9939,5700 9955,6574 4961,6668"/>
              </emma:interpretation>
              <emma:one-of disjunction-type="recognition" id="oneOf0">
                <emma:interpretation id="interp0" emma:lang="en-US" emma:confidence="0">
                  <emma:literal>tat</emma:literal>
                </emma:interpretation>
                <emma:interpretation id="interp1" emma:lang="en-US" emma:confidence="0">
                  <emma:literal>flit</emma:literal>
                </emma:interpretation>
                <emma:interpretation id="interp2" emma:lang="en-US" emma:confidence="0">
                  <emma:literal>tiff</emma:literal>
                </emma:interpretation>
                <emma:interpretation id="interp3" emma:lang="en-US" emma:confidence="0">
                  <emma:literal>fief</emma:literal>
                </emma:interpretation>
                <emma:interpretation id="interp4" emma:lang="en-US" emma:confidence="0">
                  <emma:literal>-C.C.-CT</emma:literal>
                </emma:interpretation>
              </emma:one-of>
            </emma:emma>
          </inkml:annotationXML>
          <inkml:trace contextRef="#ctx0" brushRef="#br0">-12484-422 132,'0'0'43,"39"37"0,-21-26-6,12 6-37,-2-1 0,5-5 0,3 3 0,-13-26-23,10 15-19,-15-22-1,5 8 1,-18-20-1</inkml:trace>
          <inkml:trace contextRef="#ctx0" brushRef="#br0" timeOffset="483.6008">-11635-738 127,'0'0'43,"11"35"-2,-11-35 0,21 27-38,-21-27-3,25 26 0,-25-26 0,24 12 0,-24-12 0,22-8 0,-22 8 0,5-32 0,-7 11 0,-3-6 0,-2 3 0,-2-2 0,-3 3 0,-4 3 0,-2 8-2,-1 5 1,-6 7 1,-2 9 0,1 5 0,-2 12 1,-4 9 1,2 13-2,-2 8 0,2 11 0,2 3 0,8 6 0,3-1 0,12-1 0,6-11 0,12-8 0,10-11 0,12-16 0,7-11 0,6-11 0,5-8 0,-7-14 0,8 9-8,-24-19-33,16 5-2,-19-15 1,6 12 0</inkml:trace>
          <inkml:trace contextRef="#ctx0" brushRef="#br0" timeOffset="-967.2017">-13967-448 132,'25'25'43,"-25"-25"-2,37 14-2,-10-9-41,-8-21-27,20 16-11,-13-16-2,13 6 0,-16-11-1</inkml:trace>
          <inkml:trace contextRef="#ctx0" brushRef="#br0" timeOffset="-187.2004">-13026-759 116,'0'0'40,"21"16"2,-21-16-2,25 37-31,-21-9-5,4 7 0,1-2-4,-3 3 0,4-8 0,-5-7 0,1-5 0,-6-16 0,0 0 0,0 0 0,-4-16 0,-3-9 0,-5-1 0,-1-9-2,-1-4 1,-7 4-1,3 1 0,-4 6 1,-1 9 0,-4 12 1,2 11 0,-1 15 0,-2 9 1,3 14 0,-1 9 1,3 14 0,1 5 1,5 6-3,3 3 0,7-2 0,5-6 0,9-8 0,7-10 0,11-16 0,6-9 0,12-16 0,1-10 0,5-9 0,1-4 0,-13-15-4,18 8-36,-29-13-3,4 4 2,-16-11-1</inkml:trace>
          <inkml:trace contextRef="#ctx0" brushRef="#br0" timeOffset="1887.603">-9250-761 128,'28'23'42,"-28"-23"0,21 44-1,-21-21-39,9 5-2,-4 0 0,3-7 0,-5 0 0,-3-21 0,9 21 0,-9-21 0,0 0 0,11-28 0,-8 4 0,-1-4 0,1-8 0,-3-4 0,-1 1 0,-3 1 0,-3 4 0,-5 4 0,-6 9 0,-5 11 0,-5 6 0,-2 11 0,-6 9 0,-2 14 0,-3 10 0,2 11 0,-1 11 0,6 12 0,6 3 0,8 6 0,10-1 0,12-4 0,8-8 0,15-7 0,12-8 0,9-17 0,9-10 0,3-14 0,7-7 0,-7-19 0,15 7-16,-27-29-27,7 5-1,-23-15 1,3 5 0</inkml:trace>
          <inkml:trace contextRef="#ctx0" brushRef="#br0" timeOffset="1357.2023">-10106-472 131,'0'0'43,"25"28"0,-25-28-5,54 17-38,-27-6 0,5-6 0,3 0 0,-12-19-4,21 11-37,-25-15-2,6 9 1,-14-19 0</inkml:trace>
          <inkml:trace contextRef="#ctx0" brushRef="#br0" timeOffset="670.8009">-11273-418 128,'27'23'44,"-27"-23"-1,37 30-3,-22-18-40,12 2 0,-1-2 0,3-3 0,1 2 0,-14-25-7,15 14-35,-20-20 0,10 8 0,-14-20-1</inkml:trace>
        </inkml:traceGroup>
        <inkml:traceGroup>
          <inkml:annotationXML>
            <emma:emma xmlns:emma="http://www.w3.org/2003/04/emma" version="1.0">
              <emma:interpretation id="{136E112B-634F-4C8E-9F0D-DFCAB4178D8C}" emma:medium="tactile" emma:mode="ink">
                <msink:context xmlns:msink="http://schemas.microsoft.com/ink/2010/main" type="inkWord" rotatedBoundingBox="12053,5859 12883,5862 12881,6481 12051,6479"/>
              </emma:interpretation>
              <emma:one-of disjunction-type="recognition" id="oneOf1">
                <emma:interpretation id="interp5" emma:lang="en-US" emma:confidence="1">
                  <emma:literal>or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oar</emma:literal>
                </emma:interpretation>
                <emma:interpretation id="interp8" emma:lang="en-US" emma:confidence="0">
                  <emma:literal>our</emma:literal>
                </emma:interpretation>
                <emma:interpretation id="interp9" emma:lang="en-US" emma:confidence="0">
                  <emma:literal>ors</emma:literal>
                </emma:interpretation>
              </emma:one-of>
            </emma:emma>
          </inkml:annotationXML>
          <inkml:trace contextRef="#ctx0" brushRef="#br0" timeOffset="2870.405">-6687-574 95,'-32'-4'37,"6"20"1,-10-6-1,26 26-22,-24-8-7,20 17-2,-2 1-2,9 7 0,2-2-1,12 0 0,7-7-1,11-4 1,7-12-3,12-10 0,5-15 0,8-12 0,-1-10 0,1-11 0,-8-8 0,-8-10 0,-11-8 0,-13 1 0,-11 4 0,-15 6 0,-7 4 0,-9 8 0,-5 7 0,-5 10 0,-6 11 0,1 5 0,1 3 0,2 2 0,3 8-4,2-3 0,11 10-1,-5-12-4,26 24-10,0-32-20,-2 32-1,2-32 2,25 21 0</inkml:trace>
          <inkml:trace contextRef="#ctx0" brushRef="#br0" timeOffset="3276.0057">-6369-450 101,'0'0'39,"23"28"2,-23-28-2,28 51-18,-14-28-16,5 9-1,-3 0-2,2-1-1,-4-1 1,-5-5-2,-4-3 0,-3-4 0,-2-18 0,-12 21 0,12-21 0,-25-5 0,9-11 0,0-5 0,0-11 0,2-6 0,2-8 0,1-7 0,8 2 0,4 0 0,5 0 0,8 0 0,7 6 0,7 6 0,4 7 0,3 10 0,2 1 0,-1 8 0,-3 10 0,-4 4 0,-7 12 0,-22-13-15,16 17-26,-16-17-1,0 0 1,0 0-2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7:37.49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8E716A-4D21-48A4-AF32-E9C453FFCDC9}" emma:medium="tactile" emma:mode="ink">
          <msink:context xmlns:msink="http://schemas.microsoft.com/ink/2010/main" type="writingRegion" rotatedBoundingBox="22977,4830 23998,9297 15164,11316 14143,6849"/>
        </emma:interpretation>
      </emma:emma>
    </inkml:annotationXML>
    <inkml:traceGroup>
      <inkml:annotationXML>
        <emma:emma xmlns:emma="http://www.w3.org/2003/04/emma" version="1.0">
          <emma:interpretation id="{1DDCA796-A63F-4D21-BFB0-B38BA5F02943}" emma:medium="tactile" emma:mode="ink">
            <msink:context xmlns:msink="http://schemas.microsoft.com/ink/2010/main" type="paragraph" rotatedBoundingBox="23388,6874 15053,7099 15039,6596 23374,63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2DC3A1-0D84-4C01-A4BE-6C35BD3A367E}" emma:medium="tactile" emma:mode="ink">
              <msink:context xmlns:msink="http://schemas.microsoft.com/ink/2010/main" type="line" rotatedBoundingBox="23388,6874 15053,7099 15039,6596 23374,6371"/>
            </emma:interpretation>
          </emma:emma>
        </inkml:annotationXML>
        <inkml:traceGroup>
          <inkml:annotationXML>
            <emma:emma xmlns:emma="http://www.w3.org/2003/04/emma" version="1.0">
              <emma:interpretation id="{118C8162-EF91-4623-9DA3-78E5E173A28E}" emma:medium="tactile" emma:mode="ink">
                <msink:context xmlns:msink="http://schemas.microsoft.com/ink/2010/main" type="inkWord" rotatedBoundingBox="15362,7023 15051,7031 15039,6596 15350,6588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9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-3875 55 89,'0'0'38,"-2"15"-2,2-15 3,0 0-24,28 6-10,-28-6-3,36-7 1,-15 1 0,11-2-2,-1-5 0,3 1 0,-4 3 0,-2-1 0,-7 4 0,-1 1-1,-20 5 0,25 2 0,-25-2 0,3 16 0,-3-16-1,-7 23 1,2-8 1,-1 6 0,-1 1 0,0 0 1,0 5-1,2-1 0,-2 4 1,3 2 0,1-1-1,3 1 0,-2 0-1,4-4 1,1-4-1,1-4 1,-1-5-1,-3-15-1,7 18 0,-7-18-1,0 0-2,-1-19-4,1 19-16,1-20-16,-1 4 0,-12-10 1,9 9-1</inkml:trace>
          <inkml:trace contextRef="#ctx0" brushRef="#br0" timeOffset="218.4003">-3857 230 89,'-16'7'37,"16"-7"0,0 0 2,26 11-21,-26-11-11,28-4-4,-6 1-1,6 1-2,2 0 0,-4-5-3,10 18-21,-13-20-15,3 6 1,-26 3 0,30-20-2</inkml:trace>
        </inkml:traceGroup>
        <inkml:traceGroup>
          <inkml:annotationXML>
            <emma:emma xmlns:emma="http://www.w3.org/2003/04/emma" version="1.0">
              <emma:interpretation id="{78B50A36-788E-4186-A844-86358E8A97B8}" emma:medium="tactile" emma:mode="ink">
                <msink:context xmlns:msink="http://schemas.microsoft.com/ink/2010/main" type="inkWord" rotatedBoundingBox="16689,6926 16410,6933 16400,6565 16679,6557"/>
              </emma:interpretation>
              <emma:one-of disjunction-type="recognition" id="oneOf1">
                <emma:interpretation id="interp5" emma:lang="en-US" emma:confidence="1">
                  <emma:literal>6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-1279.2023">-2435-10 66,'0'0'34,"0"0"2,7-16-1,-7 16-14,0 0-9,0 0-4,0 0-2,0 0-2,-3 16-1,3-16 0,-11 21-1,4-2 0,-3 0-1,1 6 0,-2-2 0,2 5 0,1 0 0,2 0 0,1-1 0,1-3-1,4-3 1,4 0 0,3-3-1,4-1 0,5-4 1,3-3-1,4-3 0,3-5 1,3-2-1,-1-5 0,0-2 0,-1-4 0,-6-1 0,-4 0-1,-17 12 1,22-25 0,-22 25 0,1-19-1,-1 19 1,-16-6 0,16 6 0,-30 11 0,15-2 0,-5 1 0,1 4 0,3 0 0,3 2-1,13-16 1,-19 23-3,19-23-4,0 0-31,0 0-1,0 0 0,0 0-1</inkml:trace>
        </inkml:traceGroup>
        <inkml:traceGroup>
          <inkml:annotationXML>
            <emma:emma xmlns:emma="http://www.w3.org/2003/04/emma" version="1.0">
              <emma:interpretation id="{F590BD93-58DF-453C-9D43-1C8F4EC0CF38}" emma:medium="tactile" emma:mode="ink">
                <msink:context xmlns:msink="http://schemas.microsoft.com/ink/2010/main" type="inkWord" rotatedBoundingBox="17973,7020 17671,7028 17658,6551 17960,6543"/>
              </emma:interpretation>
              <emma:one-of disjunction-type="recognition" id="oneOf2">
                <emma:interpretation id="interp10" emma:lang="en-US" emma:confidence="1">
                  <emma:literal>5</emma:literal>
                </emma:interpretation>
                <emma:interpretation id="interp11" emma:lang="en-US" emma:confidence="0">
                  <emma:literal>s</emma:literal>
                </emma:interpretation>
                <emma:interpretation id="interp12" emma:lang="en-US" emma:confidence="0">
                  <emma:literal>•5</emma:literal>
                </emma:interpretation>
                <emma:interpretation id="interp13" emma:lang="en-US" emma:confidence="0">
                  <emma:literal>5X7</emma:literal>
                </emma:interpretation>
                <emma:interpretation id="interp14" emma:lang="en-US" emma:confidence="0">
                  <emma:literal>5x7</emma:literal>
                </emma:interpretation>
              </emma:one-of>
            </emma:emma>
          </inkml:annotationXML>
          <inkml:trace contextRef="#ctx0" brushRef="#br0" timeOffset="-3057.6054">-1183 21 34,'0'0'32,"0"0"2,0 0-2,0 0-6,0 0-4,0 0-7,0 0-5,0 0-2,0 0-2,0 0-2,0 0 0,0 0-1,-5 20-1,5-20 0,-7 28-1,3-7 0,-3-2-1,2 2 1,-2-1-1,1-3 1,1-1-1,5-16 0,-7 23 0,7-23 0,0 0 1,0 0-1,0 0 0,0 0 0,0 0 0,23 7 0,-23-7 0,21-7 0,-21 7 0,30-11 0,-12 9 0,5-1 0,-4 1 0,6 2 0,-1 4 0,-1 1 1,-1 6-1,-3-1 0,-3 2 0,-7 4 0,-9-16 0,14 32 0,-16-15 0,-1 1 0,-4-2 0,-2 1 1,-5 1-1,-4-2 0,0-2-1,-3-2 0,2 2-2,-6-10-1,6 8-4,-13-26-11,16 12-20,-5-15 0,21 17 1,-29-37 0</inkml:trace>
          <inkml:trace contextRef="#ctx0" brushRef="#br0" timeOffset="-2776.8049">-1259 32 58,'0'-16'37,"0"16"-1,0 0 0,7-21-8,12 24-15,-19-3-5,22-12-3,-6 5-1,5 4-1,-2-4 0,2 3-2,0 1 0,-5-1-3,2 6-3,-18-2-27,0 0-7,0 0 1,0 0-1</inkml:trace>
        </inkml:traceGroup>
        <inkml:traceGroup>
          <inkml:annotationXML>
            <emma:emma xmlns:emma="http://www.w3.org/2003/04/emma" version="1.0">
              <emma:interpretation id="{F588B6CF-A22F-48C9-B271-AA4CAE339B4E}" emma:medium="tactile" emma:mode="ink">
                <msink:context xmlns:msink="http://schemas.microsoft.com/ink/2010/main" type="inkWord" rotatedBoundingBox="19182,6891 18922,6898 18913,6570 19173,6563"/>
              </emma:interpretation>
              <emma:one-of disjunction-type="recognition" id="oneOf3">
                <emma:interpretation id="interp15" emma:lang="en-US" emma:confidence="1">
                  <emma:literal>4</emma:literal>
                </emma:interpretation>
                <emma:interpretation id="interp16" emma:lang="en-US" emma:confidence="0">
                  <emma:literal>•4</emma:literal>
                </emma:interpretation>
                <emma:interpretation id="interp17" emma:lang="en-US" emma:confidence="0">
                  <emma:literal>4X4</emma:literal>
                </emma:interpretation>
                <emma:interpretation id="interp18" emma:lang="en-US" emma:confidence="0">
                  <emma:literal>4X5</emma:literal>
                </emma:interpretation>
                <emma:interpretation id="interp19" emma:lang="en-US" emma:confidence="0">
                  <emma:literal>4WD</emma:literal>
                </emma:interpretation>
              </emma:one-of>
            </emma:emma>
          </inkml:annotationXML>
          <inkml:trace contextRef="#ctx0" brushRef="#br0" timeOffset="-15849.6279">28 0 99,'0'0'38,"0"0"0,0 0 0,23 9-30,-23-9-3,7 18-3,-7-18 0,0 26-1,-4-10 0,1 5 0,-6-2 0,0 0-1,0-1 1,9-18-1,-17 26 1,17-26-1,-7 16 0,7-16 0,0 0 1,0 0-1,17-3 0,3-3 0,-1-1 0,6 2 0,1-5 0,2 3 0,-1 1-1,-1 1 1,-1 5-1,-25 0-2,28 4-1,-28-4-7,18-2-27,-18 2-1,0 0 1,0 0 0</inkml:trace>
          <inkml:trace contextRef="#ctx0" brushRef="#br0" timeOffset="-15584.4274">192-24 87,'0'0'38,"0"0"0,0 0 1,0 0-19,0 21-14,7 2-2,-7-1 0,4 10-2,-4 0 1,1 5-1,-1-2-1,2-2 0,0-1-1,-2-9-1,3-2-2,-3-21-6,14 17-30,-14-17-1,0 0 1,0 0-1</inkml:trace>
        </inkml:traceGroup>
        <inkml:traceGroup>
          <inkml:annotationXML>
            <emma:emma xmlns:emma="http://www.w3.org/2003/04/emma" version="1.0">
              <emma:interpretation id="{4550AB32-1BF3-47D4-A33D-EC41492FFD79}" emma:medium="tactile" emma:mode="ink">
                <msink:context xmlns:msink="http://schemas.microsoft.com/ink/2010/main" type="inkWord" rotatedBoundingBox="20452,6842 20127,6851 20117,6478 20442,6469"/>
              </emma:interpretation>
              <emma:one-of disjunction-type="recognition" id="oneOf4">
                <emma:interpretation id="interp20" emma:lang="en-US" emma:confidence="1">
                  <emma:literal>3</emma:literal>
                </emma:interpretation>
                <emma:interpretation id="interp21" emma:lang="en-US" emma:confidence="0">
                  <emma:literal>•</emma:literal>
                </emma:interpretation>
                <emma:interpretation id="interp22" emma:lang="en-US" emma:confidence="0">
                  <emma:literal>A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-16692.0294">1198-111 78,'28'9'39,"-28"-9"-3,27 2 3,-27-2-10,32-5-22,-15 1-4,6 6-1,-2-2 0,1 2-1,-3 0 0,2 1 0,-3-1 0,-1 3 0,-1-1 0,-16-4-1,27 7 0,-27-7 1,16 7-1,-16-7 0,0 0 0,0 17 0,0-17 0,-18 20-1,18-20 1,-26 22 0,10-9 0,0-1 0,-2-1 0,2-1-1,0 1 1,16-11 0,-26 15 0,26-15 0,-18 11 0,18-11 0,0 0 0,0 0 0,0 0 0,0 0 0,0 0 1,23-5-1,-23 5 0,32-9 0,-11 7 1,2 2-1,-2 4 0,2 1 1,-5 2-1,0 7 0,-6 4 1,-5 1-1,-7 0 1,-5 4-1,-4-2 1,-5-1-1,-4-3 0,-3-5 0,0-1-2,-4-9-2,6 12-8,-15-21-26,11 7-3,-10-14 2,8 7-2</inkml:trace>
        </inkml:traceGroup>
        <inkml:traceGroup>
          <inkml:annotationXML>
            <emma:emma xmlns:emma="http://www.w3.org/2003/04/emma" version="1.0">
              <emma:interpretation id="{8171EED8-F45E-49E8-96F8-CEC65066BC1F}" emma:medium="tactile" emma:mode="ink">
                <msink:context xmlns:msink="http://schemas.microsoft.com/ink/2010/main" type="inkWord" rotatedBoundingBox="21986,6736 21670,6745 21663,6459 21978,6450"/>
              </emma:interpretation>
              <emma:one-of disjunction-type="recognition" id="oneOf5">
                <emma:interpretation id="interp25" emma:lang="en-US" emma:confidence="0">
                  <emma:literal>Z</emma:literal>
                </emma:interpretation>
                <emma:interpretation id="interp26" emma:lang="en-US" emma:confidence="0">
                  <emma:literal>z</emma:literal>
                </emma:interpretation>
                <emma:interpretation id="interp27" emma:lang="en-US" emma:confidence="0">
                  <emma:literal>2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-17799.6311">2744-130 96,'0'0'36,"0"0"2,16 0-1,2 7-24,-18-7-7,18-3-3,-18 3 0,21-4-1,-21 4 0,25 0-1,-25 0 1,31 0-1,-13 2 0,1 0-1,-1-1 1,0 3-1,-2-2 0,-16-2 0,22 8 0,-22-8 0,0 0 0,-1 23 0,1-23 0,-21 21 0,21-21 0,-30 27-1,14-15 1,-4 7 0,3-5 0,-3 8-1,1-1 2,3 0-1,2-2 0,1 0 0,5-3 1,8-16-1,-11 21 1,11-21 0,0 0 0,18 11 0,-18-11 0,26-2 0,-8 0 0,5 1 0,1-3-1,6 2 1,0-1-1,-5 1-1,2 2-1,-8-5-4,9 17-16,-28-12-18,21-5-1,-21 5 2,0 0-2</inkml:trace>
        </inkml:traceGroup>
        <inkml:traceGroup>
          <inkml:annotationXML>
            <emma:emma xmlns:emma="http://www.w3.org/2003/04/emma" version="1.0">
              <emma:interpretation id="{0EF21BFC-2E96-4497-9A17-C1EDB66CE8CA}" emma:medium="tactile" emma:mode="ink">
                <msink:context xmlns:msink="http://schemas.microsoft.com/ink/2010/main" type="inkWord" rotatedBoundingBox="23386,6815 23342,6816 23332,6450 23376,6448"/>
              </emma:interpretation>
              <emma:one-of disjunction-type="recognition" id="oneOf6">
                <emma:interpretation id="interp30" emma:lang="en-US" emma:confidence="0">
                  <emma:literal>1</emma:literal>
                </emma:interpretation>
                <emma:interpretation id="interp31" emma:lang="en-US" emma:confidence="0">
                  <emma:literal>l</emma:literal>
                </emma:interpretation>
                <emma:interpretation id="interp32" emma:lang="en-US" emma:confidence="0">
                  <emma:literal>N</emma:literal>
                </emma:interpretation>
                <emma:interpretation id="interp33" emma:lang="en-US" emma:confidence="0">
                  <emma:literal>'</emma:literal>
                </emma:interpretation>
                <emma:interpretation id="interp34" emma:lang="en-US" emma:confidence="0">
                  <emma:literal>|</emma:literal>
                </emma:interpretation>
              </emma:one-of>
            </emma:emma>
          </inkml:annotationXML>
          <inkml:trace contextRef="#ctx0" brushRef="#br0" timeOffset="-18891.6331">4414-121 99,'0'0'38,"0"0"0,0 0-1,0-18-25,0 18-6,0 0-1,0 0-1,0 0-1,16 6 0,-16-6 0,2 19-1,-2-19 1,0 33-1,-2-10-2,0 7 0,2 2 0,2 3 0,-2 0 0,2-2 0,1-3 0,3 0 0,-3-7 0,3-5 0,-6-18 0,8 19 0,-8-19 0,0 0 0,9-16 0,-11-2 0,2 18-9,-8-40-32,11 15-1,-12-10 0,11 9 1</inkml:trace>
        </inkml:traceGroup>
      </inkml:traceGroup>
    </inkml:traceGroup>
    <inkml:traceGroup>
      <inkml:annotationXML>
        <emma:emma xmlns:emma="http://www.w3.org/2003/04/emma" version="1.0">
          <emma:interpretation id="{2CB4DDCD-BFBD-41D1-9096-EDF6280C5AD1}" emma:medium="tactile" emma:mode="ink">
            <msink:context xmlns:msink="http://schemas.microsoft.com/ink/2010/main" type="paragraph" rotatedBoundingBox="17738,6800 18074,8270 17520,8397 17184,6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C19A00-320B-445A-96D0-F38BD0CE8D01}" emma:medium="tactile" emma:mode="ink">
              <msink:context xmlns:msink="http://schemas.microsoft.com/ink/2010/main" type="line" rotatedBoundingBox="17738,6800 18074,8270 17520,8397 17184,6927"/>
            </emma:interpretation>
          </emma:emma>
        </inkml:annotationXML>
        <inkml:traceGroup>
          <inkml:annotationXML>
            <emma:emma xmlns:emma="http://www.w3.org/2003/04/emma" version="1.0">
              <emma:interpretation id="{74D752B9-09DC-4E1D-A3E1-F6F4389EA88F}" emma:medium="tactile" emma:mode="ink">
                <msink:context xmlns:msink="http://schemas.microsoft.com/ink/2010/main" type="inkWord" rotatedBoundingBox="17738,6800 18074,8270 17520,8397 17184,6927"/>
              </emma:interpretation>
              <emma:one-of disjunction-type="recognition" id="oneOf7">
                <emma:interpretation id="interp35" emma:lang="en-US" emma:confidence="0">
                  <emma:literal>•</emma:literal>
                </emma:interpretation>
                <emma:interpretation id="interp36" emma:lang="en-US" emma:confidence="0">
                  <emma:literal>(</emma:literal>
                </emma:interpretation>
                <emma:interpretation id="interp37" emma:lang="en-US" emma:confidence="0">
                  <emma:literal>%</emma:literal>
                </emma:interpretation>
                <emma:interpretation id="interp38" emma:lang="en-US" emma:confidence="0">
                  <emma:literal>k</emma:literal>
                </emma:interpretation>
                <emma:interpretation id="interp39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-36925.2648">-1439 271 108,'0'0'39,"14"17"0,-14-17-6,9 36-24,-7-7-4,8 14-1,-4-1-1,4 5 0,-3-1-1,2 0 0,-4-4-1,1-5 1,-1-9-1,-2-7-1,-3-21 1,9 19-1,-9-19-1,0 0 0,13-19-1,-15-4-3,2 23-3,-7-42-27,12 26-5,-14-10 0,9 26-1</inkml:trace>
          <inkml:trace contextRef="#ctx0" brushRef="#br1" timeOffset="-36332.4638">-1157 1091 70,'11'-19'37,"-11"19"-2,2-25 3,-6-3-13,4 28-18,-2-26-2,2 26-2,-14-18 0,14 18 0,-31-3 0,11 10-1,-8 2 1,3 8-1,-5 4 0,2 11-1,-4 5 1,4 7-1,1 3 1,6 10 0,0 0-1,9 9 1,5-3 0,10-2 0,10-3 0,11-3-2,10-11 0,8-7 0,9-9 0,9-13 0,0-6 0,0-7 0,-1-7 0,-8-9 0,-7 3 0,-7-6 0,-7 1 0,-11 2 0,-3 0 0,-16 14-3,14-20-6,-28 3-32,14 17-1,-5-23 0,5 23 0</inkml:trace>
        </inkml:traceGroup>
      </inkml:traceGroup>
    </inkml:traceGroup>
    <inkml:traceGroup>
      <inkml:annotationXML>
        <emma:emma xmlns:emma="http://www.w3.org/2003/04/emma" version="1.0">
          <emma:interpretation id="{72C75A83-524D-4B34-BAFA-21F391089039}" emma:medium="tactile" emma:mode="ink">
            <msink:context xmlns:msink="http://schemas.microsoft.com/ink/2010/main" type="paragraph" rotatedBoundingBox="14749,8726 23714,8519 23741,9698 14776,99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E25EEE0-D8E6-4F62-A0E7-CA960C2C86C2}" emma:medium="tactile" emma:mode="ink">
              <msink:context xmlns:msink="http://schemas.microsoft.com/ink/2010/main" type="line" rotatedBoundingBox="14749,8726 23714,8519 23741,9698 14776,9906"/>
            </emma:interpretation>
          </emma:emma>
        </inkml:annotationXML>
        <inkml:traceGroup>
          <inkml:annotationXML>
            <emma:emma xmlns:emma="http://www.w3.org/2003/04/emma" version="1.0">
              <emma:interpretation id="{4299CE09-F409-4F3E-86AD-DB5BBC0B05BF}" emma:medium="tactile" emma:mode="ink">
                <msink:context xmlns:msink="http://schemas.microsoft.com/ink/2010/main" type="inkWord" rotatedBoundingBox="14754,8976 15451,8960 15469,9729 14772,9745"/>
              </emma:interpretation>
              <emma:one-of disjunction-type="recognition" id="oneOf8">
                <emma:interpretation id="interp40" emma:lang="en-US" emma:confidence="1">
                  <emma:literal>2,</emma:literal>
                </emma:interpretation>
                <emma:interpretation id="interp41" emma:lang="en-US" emma:confidence="0">
                  <emma:literal>Z,</emma:literal>
                </emma:interpretation>
                <emma:interpretation id="interp42" emma:lang="en-US" emma:confidence="0">
                  <emma:literal>2</emma:literal>
                </emma:interpretation>
                <emma:interpretation id="interp43" emma:lang="en-US" emma:confidence="0">
                  <emma:literal>3D,</emma:literal>
                </emma:interpretation>
                <emma:interpretation id="interp44" emma:lang="en-US" emma:confidence="0">
                  <emma:literal>3M,</emma:literal>
                </emma:interpretation>
              </emma:one-of>
            </emma:emma>
          </inkml:annotationXML>
          <inkml:trace contextRef="#ctx0" brushRef="#br0" timeOffset="22276.8389">-4083 2497 80,'-16'-10'37,"16"10"-1,-13-18 2,13 18-26,0 0-5,2-19-2,-2 19-1,7-16-1,-7 16 0,20-18 0,-20 18-1,31-12 0,-9 7-1,2 1 1,5-1-2,1 1 2,1 1-2,3 1 0,-2 2 0,-6 5 0,-3 2 0,-5 6 0,-9 3-1,-8 6 0,-4 5 1,-10 3 0,-1 3 0,-3 2 0,-3 2 0,-4 2 0,-3 1 0,-3-1 0,0 1 0,-3 1 0,1-4 0,-4-2 0,6-2 0,6-7 1,3-4-2,6-3 1,15-19 1,-8 19-1,8-19 0,17 0 0,1-5 0,7-2 0,3-4 1,5 1-1,3-1 0,-3 1 0,-1-1-1,-2 2 0,-4 6-1,-8-4-3,7 17-5,-25-10-29,18 4-1,-18-4 0,24 7 1</inkml:trace>
          <inkml:trace contextRef="#ctx0" brushRef="#br0" timeOffset="22495.2394">-3515 2908 77,'0'0'40,"11"18"-1,-11-18 1,14 39-12,-11-20-24,8 7-1,-6 1-2,2 1-1,-1 0-2,-6-9-2,8 9-11,-8-28-24,0 0 0,0 0 0,0 0-1</inkml:trace>
        </inkml:traceGroup>
        <inkml:traceGroup>
          <inkml:annotationXML>
            <emma:emma xmlns:emma="http://www.w3.org/2003/04/emma" version="1.0">
              <emma:interpretation id="{D86CC37C-E657-4D47-8252-0C7C64394BF6}" emma:medium="tactile" emma:mode="ink">
                <msink:context xmlns:msink="http://schemas.microsoft.com/ink/2010/main" type="inkWord" rotatedBoundingBox="15533,8984 16247,8967 16265,9739 15551,9756"/>
              </emma:interpretation>
              <emma:one-of disjunction-type="recognition" id="oneOf9">
                <emma:interpretation id="interp45" emma:lang="en-US" emma:confidence="0">
                  <emma:literal>5,</emma:literal>
                </emma:interpretation>
                <emma:interpretation id="interp46" emma:lang="en-US" emma:confidence="0">
                  <emma:literal>5</emma:literal>
                </emma:interpretation>
                <emma:interpretation id="interp47" emma:lang="en-US" emma:confidence="0">
                  <emma:literal>15</emma:literal>
                </emma:interpretation>
                <emma:interpretation id="interp48" emma:lang="en-US" emma:confidence="0">
                  <emma:literal>$5</emma:literal>
                </emma:interpretation>
                <emma:interpretation id="interp4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23228.4407">-3383 2485 83,'0'0'38,"30"-16"0,-12 4 1,14 12-24,-4-14-10,13 3-3,-2-1 0,3 0-1,-1 3-2,-8-2-3,6 18-13,-20-12-21,2 5 0,-21 0 1,20 2-2</inkml:trace>
          <inkml:trace contextRef="#ctx0" brushRef="#br0" timeOffset="23446.8411">-2712 2827 91,'16'53'40,"-9"-9"1,7 7-2,-10-23-21,3 13-16,-2-4-1,-5-9-4,5 0-4,-24-14-32,19-14-1,0 0 0,-16-9 0</inkml:trace>
          <inkml:trace contextRef="#ctx0" brushRef="#br0" timeOffset="22994.4403">-3280 2492 86,'0'0'36,"0"0"0,0 0 1,0 0-26,0 0-6,0 0-2,-9 24-1,5-6 1,3 5-1,-3-2 0,1 2 0,-3-4-1,3-1-1,3-18 1,-4 24-1,4-24 0,0 0 1,0 0-1,20 4 0,-20-4 0,30-14 0,-13 5 1,6 0-1,4-1 0,1 1 0,6 2 0,-3 3 0,5 1 0,-1 5 0,0 1 0,1 8 0,-6 3 0,-4 5 1,-7 4-1,-4 3 1,-10 4-1,-5 0 1,-7-2 0,-7 0-1,-6-1 0,-4-6-1,-3-2 0,-5-10-2,2 3-3,-12-23-9,15 10-25,-13-17 1,6 1 0,-3-17 0</inkml:trace>
        </inkml:traceGroup>
        <inkml:traceGroup>
          <inkml:annotationXML>
            <emma:emma xmlns:emma="http://www.w3.org/2003/04/emma" version="1.0">
              <emma:interpretation id="{9E4C5B28-8E12-47A7-AC7C-DF5B6262CFD8}" emma:medium="tactile" emma:mode="ink">
                <msink:context xmlns:msink="http://schemas.microsoft.com/ink/2010/main" type="inkWord" rotatedBoundingBox="16523,8751 20598,8657 20624,9770 16549,9865"/>
              </emma:interpretation>
              <emma:one-of disjunction-type="recognition" id="oneOf10">
                <emma:interpretation id="interp50" emma:lang="en-US" emma:confidence="0">
                  <emma:literal>We-timothy</emma:literal>
                </emma:interpretation>
                <emma:interpretation id="interp51" emma:lang="en-US" emma:confidence="0">
                  <emma:literal>We-timely</emma:literal>
                </emma:interpretation>
                <emma:interpretation id="interp52" emma:lang="en-US" emma:confidence="0">
                  <emma:literal>We-trimetric</emma:literal>
                </emma:interpretation>
                <emma:interpretation id="interp53" emma:lang="en-US" emma:confidence="0">
                  <emma:literal>We-timesheet</emma:literal>
                </emma:interpretation>
                <emma:interpretation id="interp54" emma:lang="en-US" emma:confidence="0">
                  <emma:literal>We-timestamp</emma:literal>
                </emma:interpretation>
              </emma:one-of>
            </emma:emma>
          </inkml:annotationXML>
          <inkml:trace contextRef="#ctx0" brushRef="#br0" timeOffset="23992.8421">-2343 2446 93,'0'0'37,"0"0"3,7 32-2,-23-23-28,15 17-5,-8-1-2,3 10 0,-1 2-1,4 5 0,-2 0 0,6 4 0,1-4 0,5 2 0,5-9-1,8-4 0,5-8 0,8-7-1,2-12 0,4-8 0,2-3-1,-2-10 0,-6-5 0,-4-2 0,-7-2 0,-7-1 0,-8 4-1,-11 2 1,-3 5 1,7 16-1,-35-17 1,12 20 0,-2 6 0,0 5 0,1 4 1,2 3-1,5 2 0,3 1 0,8-1-1,1-7-1,10 5-4,-5-21-21,0 0-14,27 4 2,-2-6-2,-4-11 2</inkml:trace>
          <inkml:trace contextRef="#ctx0" brushRef="#br0" timeOffset="24180.0424">-1748 2704 100,'25'0'39,"-25"0"2,39 6-3,-39-6-30,30-6-10,10 19-28,-17-15-9,9 6 0,-9-13-1</inkml:trace>
          <inkml:trace contextRef="#ctx0" brushRef="#br0" timeOffset="24741.6434">-1215 2218 92,'0'0'39,"0"0"1,7 16 0,-7-16-21,0 38-15,0-4 0,7 10-2,-3 6 1,5 16-2,-4 2 2,5 1-3,-1 1 1,0 0 1,0-5-2,-2-5 0,-2-7-2,-3-15 1,0-8-2,-7-12-1,3-2-4,-16-34-10,18 18-23,-28-35 0,14 5 1,-9-16-1</inkml:trace>
          <inkml:trace contextRef="#ctx0" brushRef="#br0" timeOffset="25272.0443">-1413 2596 68,'-17'1'38,"-4"-1"-1,21 0 1,-30 6-15,30-6-16,0 0-2,17 21-1,-17-21-1,41 7-1,-13-7 1,9 0-2,4-2 1,1 0-1,2-1-1,-1 3 1,-3-2-1,-1 0 0,-4 2 0,-5 2 0,-7 1 0,-2 3 1,-5 1 0,-16-7-1,27 23 1,-17-8 0,-1 5 0,2 3 1,-1-2-1,3 1 0,-1-2-1,-1 4 1,-1-4 0,-3-4-1,-1-1 1,-6-15-1,3 18 0,-3-18 0,0 0 0,-17 0 0,17 0 0,-22-25-1,14 6 1,-3-6-1,4-3 1,2-3-1,5 1 1,3-5-1,6 1 1,7 1 0,3 5 0,6 0-1,3 7 1,2 1-1,2 8-1,-4 3 0,0 11-3,-10-6-3,10 25-14,-28-21-19,23 20 2,-23-20-1,18 21 1</inkml:trace>
          <inkml:trace contextRef="#ctx0" brushRef="#br0" timeOffset="25615.2449">-632 2260 107,'-16'-26'38,"16"26"2,0 0-3,0 0-32,-6 19-5,6-19-4,9 39-7,-16-24-28,14 8 0,-7-5 0,11 6 0</inkml:trace>
          <inkml:trace contextRef="#ctx0" brushRef="#br0" timeOffset="25428.0446">-534 2618 91,'20'37'38,"-17"-17"3,10 11-2,-22-13-26,23 13-6,-7-6-3,2-2-2,-2-2-2,-7-21-2,11 25-8,-11-25-29,0 0-2,-16-30 1,9 10 0</inkml:trace>
          <inkml:trace contextRef="#ctx0" brushRef="#br0" timeOffset="26223.646">-442 2608 79,'23'30'39,"-9"-7"1,11 8 0,-25-31-19,41 42-14,-25-24-4,3 1-1,-19-19 0,25 21-2,-25-21 0,0 0 0,10-17 1,-10-1-1,0-3 0,0-5-1,4-4 1,-1-4 0,3 1 0,2-2 0,3 3 0,1 4-1,2 4 2,2 4-1,2 4 1,1 8 0,1 8 0,1 7 1,-2 9-1,3 5 1,-5 3 0,1 8 0,-6-1-1,-1 1-1,-4-4 1,-2-3-1,-1-8 0,-4-17 0,3 18-1,-3-18 1,0 0-1,6-25 0,-1 8 0,2-10 0,2 1 0,0-4 0,1 2 0,3 2 0,-5 5 1,-8 21 0,20-18 1,-20 18 0,16 18 0,-7 3 1,-1 3-1,1 8 1,4 0-1,-1 1 0,4-3 0,0-2-1,1-3 0,1-10-1,1-2-1,-3-13-1,5 5-4,-15-26-13,10 17-21,-9-15-1,-7 19 1,16-32 0</inkml:trace>
          <inkml:trace contextRef="#ctx0" brushRef="#br0" timeOffset="26691.6468">301 2523 73,'-14'16'39,"14"-16"0,-12 27 1,12-27-13,2 23-20,1-6-3,8 2-1,-2-3-1,8-2 0,1-5-1,5-5 0,0-4-1,2-7 0,-3-4 0,1-5-2,0-1 0,-7-8-1,2 4-1,-11-7 0,2 7 0,-13-6 0,3 8 1,-8 0 1,9 19 2,-23-18 0,5 15 1,0 10 1,-5 1 1,4 12 0,-2 3 0,1 12 1,-1 2-1,5 7 0,1 0-1,7-1 1,7-4-2,10-4 1,6-7-2,12-12 0,12-7-2,3-13-1,13-4-2,-9-24-8,21 7-27,-23-18 0,4 2 0,-17-13 0</inkml:trace>
          <inkml:trace contextRef="#ctx0" brushRef="#br0" timeOffset="27144.0476">460 2437 102,'-17'20'40,"17"8"-1,0-9 0,17 4-33,6-5-3,16-4-1,9-6-2,8-8-1,6-3-1,-2-13-3,9 9-6,-23-21-27,7 2-3,-18-17 3,-3 7-1</inkml:trace>
          <inkml:trace contextRef="#ctx0" brushRef="#br0" timeOffset="26925.6472">760 2146 73,'0'0'40,"0"0"-1,0 0 2,-23 3-12,32 31-21,-12 1-2,10 16-3,-7 5 1,5 12-2,-3 1 0,5 3-1,-2 0 0,0-10-1,3-6 0,-5-11-2,6-6-2,-11-23-5,18 5-27,-16-21-6,0 0 1,-23-37-2</inkml:trace>
          <inkml:trace contextRef="#ctx0" brushRef="#br0" timeOffset="28033.2492">1403 2494 85,'0'0'38,"0"0"1,0 0 1,-4 22-26,-6-6-5,12 18-2,-8-1-2,10 9-2,-4-3 0,5 1-1,0-6 0,8-4-2,-1-8 1,4-9-2,5-10 0,-3-8 0,3-7-1,-3-9 0,3-4-1,-2-10 0,1 1 0,-6 1 1,0 1 0,-2 4 1,-1 5 1,-2 8 1,-9 15 2,0 0-1,16-6 1,-9 26 1,-6-1-1,8 14 0,-5 6 0,3 10 0,-2 6 0,0 6-3,-1 1 0,-1-1 0,-1-1 0,0-9 0,-2-5 0,-4-15 0,4-4-4,0-27-2,0 15-6,-21-30-30,21-6-1,-12-23 2,14-4-1</inkml:trace>
          <inkml:trace contextRef="#ctx0" brushRef="#br0" timeOffset="27612.0484">942 2086 96,'-30'0'38,"30"0"3,-21 26-3,30 9-26,-18-5-4,9 18-4,-2 3 0,6 8-1,-2 3 0,6 7-2,-1-3 2,4-2-3,0-6 1,3-8 0,-2-7-1,2-13 2,-1-9-2,-13-21-2,24 5 1,-24-5 0,25-32 0,-13 2 0,2-5-1,1-3 1,-1-1 0,2 2 0,-2 5 1,-2 4-1,2 9 2,-14 19-1,25-14 1,-25 14 0,23 17 0,-9 3 0,-5 6 0,1 6 0,-3 3 0,4 0 0,-4 0-1,0-3 0,4-6-1,-4-6-1,7-5-2,-14-15-2,26 6-5,-26-31-17,20 13-14,-13-16 1,11 5 0,-11-14 2</inkml:trace>
        </inkml:traceGroup>
        <inkml:traceGroup>
          <inkml:annotationXML>
            <emma:emma xmlns:emma="http://www.w3.org/2003/04/emma" version="1.0">
              <emma:interpretation id="{30F01D7B-062C-466A-9A8A-27D82EE5B51F}" emma:medium="tactile" emma:mode="ink">
                <msink:context xmlns:msink="http://schemas.microsoft.com/ink/2010/main" type="inkWord" rotatedBoundingBox="20563,8592 23714,8519 23741,9684 20590,9757"/>
              </emma:interpretation>
              <emma:one-of disjunction-type="recognition" id="oneOf11">
                <emma:interpretation id="interp55" emma:lang="en-US" emma:confidence="0">
                  <emma:literal>heptanes</emma:literal>
                </emma:interpretation>
                <emma:interpretation id="interp56" emma:lang="en-US" emma:confidence="0">
                  <emma:literal>heptarch</emma:literal>
                </emma:interpretation>
                <emma:interpretation id="interp57" emma:lang="en-US" emma:confidence="0">
                  <emma:literal>heptode</emma:literal>
                </emma:interpretation>
                <emma:interpretation id="interp58" emma:lang="en-US" emma:confidence="0">
                  <emma:literal>Iptaneh</emma:literal>
                </emma:interpretation>
                <emma:interpretation id="interp59" emma:lang="en-US" emma:confidence="0">
                  <emma:literal>Iptanch</emma:literal>
                </emma:interpretation>
              </emma:one-of>
            </emma:emma>
          </inkml:annotationXML>
          <inkml:trace contextRef="#ctx0" brushRef="#br0" timeOffset="30061.2528">2864 2508 68,'-19'-16'38,"19"16"0,0 0 1,7 42-16,-7-42-11,2 46-3,-4-13-3,11 15 0,-4 1-2,6 10-1,-2-1 0,-1 4-1,5-4-1,-4-4 0,-1-8-1,0-9 2,-5-7-2,-3-11-2,0-19 2,0 0-1,-18 7-1,8-23 0,-3-6-1,1-14 0,2-6-1,-5-12 1,8-6 0,0-8 0,7-3 2,2-1-1,5 5 2,5 6 0,3 5 1,6 12 0,0 9 0,5 15 1,-1 10 0,3 17 0,-6 5 0,-1 13-1,-9 6 1,-5 8-1,-9 1 0,-8 4-1,-6-5 0,-9-7-2,0-3-3,-13-27-13,9 7-22,-6-23-1,14-4 0,-9-24 0</inkml:trace>
          <inkml:trace contextRef="#ctx0" brushRef="#br0" timeOffset="30544.8536">3025 2343 75,'0'0'40,"4"17"-2,-4-17 1,40 16-15,-13-13-20,17 6-1,3-2-2,6 2-2,9 2 0,-4-4-2,6 8-4,-18-18-12,5 12-20,-9-9 1,3 3-1,-12-6 2</inkml:trace>
          <inkml:trace contextRef="#ctx0" brushRef="#br0" timeOffset="30310.8532">3129 2014 89,'32'16'39,"-32"-16"0,23 44 3,-20-25-21,15 32-15,-7 3-1,5 13-3,0 2 0,1 6-1,-4-3 1,1 0-3,-2-7 0,-5-15 0,0-6-3,-10-25-5,13 5-31,-10-24-2,-17-3 1,-1-22 0</inkml:trace>
          <inkml:trace contextRef="#ctx0" brushRef="#br0" timeOffset="30997.2544">3779 2413 52,'0'0'35,"0"0"-1,0 0 2,0 0-14,-18-14-11,18 14-4,-21 0-2,21 0-1,-34 3-1,17 6 0,-10-4 0,3 11 0,-8 0 0,7 10-1,-7 2 0,6 8 0,-1-1 0,4 2 0,6-2-1,4-2 0,10-5-1,3-8 1,0-20-1,28 14 1,-5-21-1,7-9 0,2-7 0,1-5 0,3-6 0,-6-1 0,-2-2 0,-3 4 0,-6 5 0,-5 3 0,-3 8 0,-11 17 1,12-16 0,-12 16 0,7 17 1,-3 1-1,-1 5 1,4 3 0,-1 2 0,2 2-1,3 0 0,0-5-1,-1-2-2,-10-23-1,23 29-5,-23-29-28,0 0-6,11-22 1,-1 4-1</inkml:trace>
          <inkml:trace contextRef="#ctx0" brushRef="#br0" timeOffset="31434.0552">3973 2404 100,'5'23'39,"-5"-23"2,7 37-1,-10-21-31,15 13-4,-1 0-2,3 2 0,-4-3-2,3 0 0,-4-7 0,-2-5-1,-7-16 0,0 0 0,0 0-1,0 0 0,19-17 0,-15-10-1,4-1 1,1-7-1,4 0 1,-1 0-1,2 1 2,2 5 0,0 2 1,-2 10 0,-14 17 1,30-16-1,-30 16 1,30 17 1,-14 1-1,0 10 0,1 4-1,-1 5 1,0 1-2,0-1 1,-3 0-2,-5-9 0,1-1-2,-9-27-2,14 33-10,-14-33-26,0 0-1,6-28 1,1 10 0</inkml:trace>
          <inkml:trace contextRef="#ctx0" brushRef="#br0" timeOffset="31933.256">4448 2446 103,'0'0'40,"-13"30"0,13-30-1,4 35-33,1-19-2,6 5-2,-11-21 0,28 25-1,-10-18 0,7-9-1,-1-3 0,1-9-1,0-2 0,-6-7-2,2 2 1,-8-7-2,-1 3 0,-12-3 1,-2 5 0,-12 2 1,14 21 0,-35-26 1,12 21 2,-2 6 0,-5 8 1,4 9 0,-4 4 1,8 10 1,-2 1-1,8 11 1,2 0 0,8 6-1,5-3 0,8-1 0,5-8-1,7-1-1,8-10 0,8-8 0,2-9 0,6-10-1,1-7-1,-2-7 0,1 0-1,-8-7-1,-2 7-2,-20-16-8,10 22-28,-23 8-2,3-18 2,-3 18 0</inkml:trace>
          <inkml:trace contextRef="#ctx0" brushRef="#br0" timeOffset="28282.8496">1646 2049 106,'0'0'40,"0"0"2,0 0-2,13 39-29,-10 1-6,11 16-1,-3 4 0,3 12-3,0 0 1,2 4-2,2-6 0,-4-1 0,0-15 0,-3-14-2,-1-3-3,-10-37-10,0 0-27,0 0 0,20-12-1,-22-25 0</inkml:trace>
          <inkml:trace contextRef="#ctx0" brushRef="#br0" timeOffset="29187.6511">1795 2021 91,'0'0'38,"-11"-21"0,11 21 2,0 0-27,4 16-6,-4-16-2,12 37-1,-5-13 0,7 18-2,-1 4 2,6 7-3,-5 1 2,7 6-3,-1-2 2,-1-2-2,-1-5 1,-4-10-1,0-10 0,-5-6 2,-2-9-2,-7-16 0,0 0-2,0 0 2,18-21-1,-15-2 0,1-7 1,1-4-1,2-1 0,2 0 1,0-4-1,-1 11 2,3-2-1,-11 30 0,23-19 0,-23 19 1,30 18-1,-11 6 0,1 15 1,1 0-2,2 12 2,-2-4-1,-1-1 0,-3-2 1,-3-7-2,-3-8 0,-2-6-2,-9-23-2,9 21-6,-9-21-30,-7-21-1,-1-9 1,10 6-1</inkml:trace>
          <inkml:trace contextRef="#ctx0" brushRef="#br0" timeOffset="29624.452">2386 2434 101,'-3'24'38,"3"-24"2,14 37-7,-14-37-24,26 27-5,-5-18 0,9-1-3,-1-6 1,-3-5-2,1-6 1,-3-7-2,-3 0 1,-6-5-1,-1 0-1,-7 0 1,-2 2-1,-7 1 1,2 18-1,-14-25 1,14 25 1,-32-5-1,11 10 2,-4 8 0,-1 2 0,0 10 1,-6 1-1,5 10 2,4-3-1,9 4 0,0-4-1,16-1 1,7-6-1,10-3 0,13-7-1,8-9-1,6-2 0,2-14-3,14 8-4,-22-27-9,15 15-23,-18-13 0,2 5 1,-18-6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9:16.9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BB4C9D-B90C-43A7-997A-358C56AD2384}" emma:medium="tactile" emma:mode="ink">
          <msink:context xmlns:msink="http://schemas.microsoft.com/ink/2010/main" type="writingRegion" rotatedBoundingBox="20516,14365 21005,14365 21005,15981 20516,15981"/>
        </emma:interpretation>
      </emma:emma>
    </inkml:annotationXML>
    <inkml:traceGroup>
      <inkml:annotationXML>
        <emma:emma xmlns:emma="http://www.w3.org/2003/04/emma" version="1.0">
          <emma:interpretation id="{8AC6EB9E-F115-4BF6-A1F4-F29BE02738B2}" emma:medium="tactile" emma:mode="ink">
            <msink:context xmlns:msink="http://schemas.microsoft.com/ink/2010/main" type="paragraph" rotatedBoundingBox="20516,14365 21005,14365 21005,15981 20516,15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B40C0-1571-4C80-BF75-7ED6E5BCD420}" emma:medium="tactile" emma:mode="ink">
              <msink:context xmlns:msink="http://schemas.microsoft.com/ink/2010/main" type="line" rotatedBoundingBox="20516,14365 21005,14365 21005,15981 20516,15981"/>
            </emma:interpretation>
          </emma:emma>
        </inkml:annotationXML>
        <inkml:traceGroup>
          <inkml:annotationXML>
            <emma:emma xmlns:emma="http://www.w3.org/2003/04/emma" version="1.0">
              <emma:interpretation id="{AB9631A7-36BC-49BF-962A-FF6644F0224D}" emma:medium="tactile" emma:mode="ink">
                <msink:context xmlns:msink="http://schemas.microsoft.com/ink/2010/main" type="inkWord" rotatedBoundingBox="20516,14365 21005,14365 21005,15981 20516,15981"/>
              </emma:interpretation>
              <emma:one-of disjunction-type="recognition" id="oneOf0">
                <emma:interpretation id="interp0" emma:lang="en-US" emma:confidence="0">
                  <emma:literal>'C</emma:literal>
                </emma:interpretation>
                <emma:interpretation id="interp1" emma:lang="en-US" emma:confidence="0">
                  <emma:literal>'c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"C</emma:literal>
                </emma:interpretation>
                <emma:interpretation id="interp4" emma:lang="en-US" emma:confidence="0">
                  <emma:literal>cc</emma:literal>
                </emma:interpretation>
              </emma:one-of>
            </emma:emma>
          </inkml:annotationXML>
          <inkml:trace contextRef="#ctx0" brushRef="#br0">-3 39 69,'0'0'35,"9"-19"-1,-9 19 0,0 0-17,0 0-6,2-16-3,-2 16-2,0 0-2,0 0 0,0 0-1,17-5 0,-17 5-2,0 0 1,0 0-1,0 0 0,0 0 0,0 0 0,0 0 0,0 0-1,0 0 1,0 0 0,0 0 0,6 21 0,-6-21 0,1 31 1,-1-8 0,2 5-1,-4 4 2,4 5-2,0 2 1,1 1-1,1 0 1,-1-3-2,3-5 0,-1-2 0,0-7 0,-1-4 0,-4-19 0,9 25 0,-9-25 0,0 0 0,0 0 0,0 0 0,0 0 0,0 0 0,12-16 0,-12 16 0,0-18-6,-14-6-16,14 24-18,0 0-2,-11-16 1,11 16 0</inkml:trace>
          <inkml:trace contextRef="#ctx0" brushRef="#br0" timeOffset="904.8015">71 904 103,'0'0'38,"0"0"2,0 0-1,23 15-26,-23-15-7,7 34-2,-2-11-1,3 3 0,-5 0-1,2-1-1,-1-6 0,-1-3 1,-3-16-2,0 0 0,0 0 0,0 0 0,0 0 0,0-21 0,-1 2 0,-5-2-2,-1-2 1,-2 0 0,-5 2-1,-3 3 1,-1 2 1,-3 6-1,-4 8 0,-3 6 1,0 10 0,-2 7 0,0 7 0,3 9 1,-3 12-1,5 9 1,3 2 1,6 7 0,5-1 1,11 1-3,5-5 0,13-4 0,8-14 0,13-11 0,4-10 0,8-13 0,4-11 0,-1-10 0,-1-8 0,-9-6 0,-5-1 0,-12-2 0,3 21-20,-25-18-21,-5 25-1,-4-28 0,4 28-1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8:54.7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A06CA17-915C-4295-8764-776E4EAB7E3C}" emma:medium="tactile" emma:mode="ink">
          <msink:context xmlns:msink="http://schemas.microsoft.com/ink/2010/main" type="writingRegion" rotatedBoundingBox="7609,14556 8077,14556 8077,16092 7609,16092"/>
        </emma:interpretation>
      </emma:emma>
    </inkml:annotationXML>
    <inkml:traceGroup>
      <inkml:annotationXML>
        <emma:emma xmlns:emma="http://www.w3.org/2003/04/emma" version="1.0">
          <emma:interpretation id="{39D8CA44-DEE8-4A2A-8D25-464E217F313F}" emma:medium="tactile" emma:mode="ink">
            <msink:context xmlns:msink="http://schemas.microsoft.com/ink/2010/main" type="paragraph" rotatedBoundingBox="7609,14556 8077,14556 8077,16092 7609,16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57544-6D19-43EC-B90A-6EA4DC8A898E}" emma:medium="tactile" emma:mode="ink">
              <msink:context xmlns:msink="http://schemas.microsoft.com/ink/2010/main" type="line" rotatedBoundingBox="7609,14556 8077,14556 8077,16092 7609,16092"/>
            </emma:interpretation>
          </emma:emma>
        </inkml:annotationXML>
        <inkml:traceGroup>
          <inkml:annotationXML>
            <emma:emma xmlns:emma="http://www.w3.org/2003/04/emma" version="1.0">
              <emma:interpretation id="{F0FBB004-FAD7-4F79-A5CE-18A130BE0585}" emma:medium="tactile" emma:mode="ink">
                <msink:context xmlns:msink="http://schemas.microsoft.com/ink/2010/main" type="inkWord" rotatedBoundingBox="8019,14545 8080,16083 7620,16101 7559,14563"/>
              </emma:interpretation>
              <emma:one-of disjunction-type="recognition" id="oneOf0">
                <emma:interpretation id="interp0" emma:lang="en-US" emma:confidence="0">
                  <emma:literal>'C</emma:literal>
                </emma:interpretation>
                <emma:interpretation id="interp1" emma:lang="en-US" emma:confidence="0">
                  <emma:literal>'c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cc</emma:literal>
                </emma:interpretation>
              </emma:one-of>
            </emma:emma>
          </inkml:annotationXML>
          <inkml:trace contextRef="#ctx0" brushRef="#br0">5891 918 111,'0'0'40,"0"0"0,11 25 0,6 5-29,-15-6-5,7 13-1,-4 4-3,2 1-2,-2 0 0,2 0 0,-3-7 0,0-1 0,-3-8 0,1-7 0,-2-19 0,2 21 0,-2-21 0,0 0-6,0 0-35,-2-31-2,2 31 2,-5-34-2</inkml:trace>
          <inkml:trace contextRef="#ctx0" brushRef="#br0" timeOffset="811.2014">6015 1727 115,'0'0'39,"0"0"2,0 0-2,21 28-30,-23-9-3,9 9 0,-5-2-6,3 4 0,-1-5 0,-1-4 0,-1-5 0,-2-16 0,3 17 0,-3-17 0,0 0 0,0 0 0,-5-28 0,2 11 0,-3-6 0,-3-2 0,1 1 0,-3-3 0,-3 6 0,-4 4 0,-5 6 0,-1 9 0,-3 11 0,-1 7 0,1 10 0,1 9 0,-1 11 0,5 7 0,6 3 0,5 6 0,4 1 0,7 2 0,7-5 0,9-4 0,7-7 0,9-7 0,5-10 0,5-8 0,2-11 0,4-8 0,-4-9 0,-3-4 0,-4-6 0,-6-4 0,-6 2 0,-5 0 0,-20 16 0,21-26 0,-21 26 0,0 0-33,0 0-10,-16-30-1,16 30 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9:51.8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151A2C-59C7-450E-84FC-72A7CE524E0C}" emma:medium="tactile" emma:mode="ink">
          <msink:context xmlns:msink="http://schemas.microsoft.com/ink/2010/main" type="writingRegion" rotatedBoundingBox="15557,14112 23727,13888 23739,14345 15570,14570"/>
        </emma:interpretation>
      </emma:emma>
    </inkml:annotationXML>
    <inkml:traceGroup>
      <inkml:annotationXML>
        <emma:emma xmlns:emma="http://www.w3.org/2003/04/emma" version="1.0">
          <emma:interpretation id="{78F1F7B9-52EE-47BA-9B28-8EF29219BC23}" emma:medium="tactile" emma:mode="ink">
            <msink:context xmlns:msink="http://schemas.microsoft.com/ink/2010/main" type="paragraph" rotatedBoundingBox="15557,14112 23727,13888 23739,14345 15570,14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508EE2-868E-40CB-907E-006B4303E29D}" emma:medium="tactile" emma:mode="ink">
              <msink:context xmlns:msink="http://schemas.microsoft.com/ink/2010/main" type="inkBullet" rotatedBoundingBox="15560,14221 15895,14212 15905,14560 15570,14570"/>
            </emma:interpretation>
            <emma:one-of disjunction-type="recognition" id="oneOf0">
              <emma:interpretation id="interp0" emma:lang="en-US" emma:confidence="0">
                <emma:literal>7</emma:literal>
              </emma:interpretation>
              <emma:interpretation id="interp1" emma:lang="en-US" emma:confidence="0">
                <emma:literal>5</emma:literal>
              </emma:interpretation>
              <emma:interpretation id="interp2" emma:lang="en-US" emma:confidence="0">
                <emma:literal>z</emma:literal>
              </emma:interpretation>
              <emma:interpretation id="interp3" emma:lang="en-US" emma:confidence="0">
                <emma:literal>T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13711 583 74,'-11'17'39,"11"-17"-2,0 0 3,0 0-12,30 5-19,-30-5-3,34 4-2,-13-4-2,7 2 0,0-2 0,2 0-1,-1-2 0,1 2 0,-4 0-1,-3-2 0,-4 4 1,-19-2-1,27 0 0,-27 0 0,0 0 0,0 0-1,0 0 1,11 18 0,-11-18 0,-6 17 0,6-17 1,-7 25-1,5-9 1,1 1-1,1 2 1,0 3-1,1 0 2,1 5-3,0-1 3,1 0-3,-1-4 2,2-1-2,-1-6 1,-3-15 0,4 21-2,-4-21 0,0 0-3,0 0-4,0 0-26,-18-33-5,18 33 0,-26-33-1</inkml:trace>
        <inkml:trace contextRef="#ctx0" brushRef="#br0" timeOffset="187.2003">13831 760 101,'0'0'38,"0"0"1,0 0-1,0 0-28,32 5-5,-11-8-2,5 3-2,1-2-1,-8-5-5,16 9-32,-35-2-3,30-5 3,-30 5-4</inkml:trace>
      </inkml:traceGroup>
      <inkml:traceGroup>
        <inkml:annotationXML>
          <emma:emma xmlns:emma="http://www.w3.org/2003/04/emma" version="1.0">
            <emma:interpretation id="{36365A69-38AB-4F9D-9ACD-554E74C20D23}" emma:medium="tactile" emma:mode="ink">
              <msink:context xmlns:msink="http://schemas.microsoft.com/ink/2010/main" type="line" rotatedBoundingBox="17000,14072 23727,13888 23739,14332 17012,14517"/>
            </emma:interpretation>
          </emma:emma>
        </inkml:annotationXML>
        <inkml:traceGroup>
          <inkml:annotationXML>
            <emma:emma xmlns:emma="http://www.w3.org/2003/04/emma" version="1.0">
              <emma:interpretation id="{B0914FCA-8DC7-491C-9B2D-3B9B4EE6497A}" emma:medium="tactile" emma:mode="ink">
                <msink:context xmlns:msink="http://schemas.microsoft.com/ink/2010/main" type="inkWord" rotatedBoundingBox="17002,14177 17311,14169 17320,14477 17011,14485"/>
              </emma:interpretation>
              <emma:one-of disjunction-type="recognition" id="oneOf1">
                <emma:interpretation id="interp5" emma:lang="en-US" emma:confidence="1">
                  <emma:literal>6</emma:literal>
                </emma:interpretation>
                <emma:interpretation id="interp6" emma:lang="en-US" emma:confidence="0">
                  <emma:literal>b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h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-1029.6018">15142 540 93,'21'-1'38,"-21"1"-1,4 15 2,-4-15-23,0 22-12,-2-3-1,2 4-1,-2 1 0,2 3 0,-1-3 0,2 3-1,-1-4 2,4-2-3,1-2 2,6 2-2,-11-21 1,28 26-1,-7-19 1,6-3-2,1-4 1,2-4 0,2-3-1,-6-5 1,1 0-1,-8-1 1,1-1-1,-20 14 1,16-24-2,-16 24 3,-4-20-2,4 20 2,-19-8-2,19 8 1,-30 3 0,14 4 0,-4 4 1,1 3-2,-1 2 2,5-1-2,4 1 0,11-16-3,-9 35-10,9-35-25,0 0-1,0 0 1,0 0-1</inkml:trace>
        </inkml:traceGroup>
        <inkml:traceGroup>
          <inkml:annotationXML>
            <emma:emma xmlns:emma="http://www.w3.org/2003/04/emma" version="1.0">
              <emma:interpretation id="{89770FBB-EDC5-4BD2-BA47-402E3ECECEE2}" emma:medium="tactile" emma:mode="ink">
                <msink:context xmlns:msink="http://schemas.microsoft.com/ink/2010/main" type="inkWord" rotatedBoundingBox="18236,14103 18587,14094 18597,14473 18246,14483"/>
              </emma:interpretation>
              <emma:one-of disjunction-type="recognition" id="oneOf2">
                <emma:interpretation id="interp10" emma:lang="en-US" emma:confidence="1">
                  <emma:literal>5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s</emma:literal>
                </emma:interpretation>
                <emma:interpretation id="interp13" emma:lang="en-US" emma:confidence="0">
                  <emma:literal>js</emma:literal>
                </emma:interpretation>
                <emma:interpretation id="interp1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-1981.2035">16376 493 98,'23'-14'38,"-23"14"0,27-5-1,-27 5-29,33-9-4,-10 7-2,0 2 0,4 0-2,-8-2-1,6 9-6,-25-7-31,19-5 0,-19 5 1,0 0-2</inkml:trace>
          <inkml:trace contextRef="#ctx0" brushRef="#br0" timeOffset="-2184.0039">16420 479 96,'0'0'37,"0"0"1,25 12-9,-25-12-17,0 0-4,2 21-3,3-3-1,-7-2-1,2 7 0,-3-4-2,1 2 1,-2-2-1,1-1-1,-1-2 0,4-16 1,-3 21-1,3-21 0,0 0 0,0 0 0,0 0 0,25 9 1,-25-9-1,28-7 0,-10 3 0,-3 2 0,7 0 0,-1 1 0,2 1 0,0 3 0,1 1 0,1 1 0,-2 4 0,-2 1 1,-21-10-1,27 27-1,-20-11 1,-5-1 0,-8 1 0,6-16-1,-24 28 1,6-19-2,0 2 2,-7-8-4,6 4 0,-16-17-7,35 10-27,-43-13-2,20 1 1,-5-13 0</inkml:trace>
        </inkml:traceGroup>
        <inkml:traceGroup>
          <inkml:annotationXML>
            <emma:emma xmlns:emma="http://www.w3.org/2003/04/emma" version="1.0">
              <emma:interpretation id="{101FF262-C6B1-4CA8-8FF7-C942FAD086ED}" emma:medium="tactile" emma:mode="ink">
                <msink:context xmlns:msink="http://schemas.microsoft.com/ink/2010/main" type="inkWord" rotatedBoundingBox="19481,14004 19810,13995 19819,14328 19491,14337"/>
              </emma:interpretation>
              <emma:one-of disjunction-type="recognition" id="oneOf3">
                <emma:interpretation id="interp15" emma:lang="en-US" emma:confidence="1">
                  <emma:literal>4</emma:literal>
                </emma:interpretation>
                <emma:interpretation id="interp16" emma:lang="en-US" emma:confidence="0">
                  <emma:literal>6</emma:literal>
                </emma:interpretation>
                <emma:interpretation id="interp17" emma:lang="en-US" emma:confidence="0">
                  <emma:literal>2</emma:literal>
                </emma:interpretation>
                <emma:interpretation id="interp18" emma:lang="en-US" emma:confidence="0">
                  <emma:literal>N</emma:literal>
                </emma:interpretation>
                <emma:interpretation id="interp1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3322.8059">17622 407 92,'0'0'38,"18"-11"0,-18 11 2,0 0-25,19 6-8,-19-6-2,15 24-2,-12-8-1,2 5 0,-6 2 0,-1 2-1,-3-3 0,-2-1-1,-4-1 0,2-4 1,9-16-1,-18 22 0,18-22 0,0 0 1,0 0-1,0 0 0,0 0 0,0 0 0,23 0 0,-5-3 0,3-4 0,7 3 0,6 1 0,0-1 0,-1 3 0,1 1 0,-3 0 1,-4 1-1,-6 5-1,-21-6 1,23 8-2,-23-8 0,0 0-1,0 0-3,-3 23-4,-19-33-16,22 10-14,-17-2 1,17 2 0,-18-16 1</inkml:trace>
          <inkml:trace contextRef="#ctx0" brushRef="#br0" timeOffset="-3042.0054">17845 402 89,'0'0'37,"-7"-25"-1,7 25 2,-14-16-24,14 16-6,0 0-3,10 18-1,-10-18-1,7 28 0,-3-9 0,3 9 0,-2-1-1,2 4 0,-1 1-1,-1 0 0,0-3 0,0-2-1,1-4 0,-3-6 0,-3-17-2,4 20-1,-4-20-5,0 0-22,0 0-11,0 0 1,0 0 0,-20-29-1</inkml:trace>
        </inkml:traceGroup>
        <inkml:traceGroup>
          <inkml:annotationXML>
            <emma:emma xmlns:emma="http://www.w3.org/2003/04/emma" version="1.0">
              <emma:interpretation id="{6C1DE210-AAB3-4A32-B18F-EFD419171BF5}" emma:medium="tactile" emma:mode="ink">
                <msink:context xmlns:msink="http://schemas.microsoft.com/ink/2010/main" type="inkWord" rotatedBoundingBox="20879,14021 21235,14012 21245,14351 20888,14360"/>
              </emma:interpretation>
              <emma:one-of disjunction-type="recognition" id="oneOf4">
                <emma:interpretation id="interp20" emma:lang="en-US" emma:confidence="1">
                  <emma:literal>3</emma:literal>
                </emma:interpretation>
                <emma:interpretation id="interp21" emma:lang="en-US" emma:confidence="0">
                  <emma:literal>Z</emma:literal>
                </emma:interpretation>
                <emma:interpretation id="interp22" emma:lang="en-US" emma:confidence="0">
                  <emma:literal>]</emma:literal>
                </emma:interpretation>
                <emma:interpretation id="interp23" emma:lang="en-US" emma:confidence="0">
                  <emma:literal>}</emma:literal>
                </emma:interpretation>
                <emma:interpretation id="interp2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-4227.6075">19019 409 88,'0'0'37,"19"-11"1,-19 11 0,0 0-23,35-9-6,-35 9-4,34-5-1,-15 2-1,4 4 0,0-2-2,4 2 1,-3 1-1,1 0 0,-2 0-1,-2 1 0,-1 2 0,-20-5 0,24 9 0,-24-9 0,6 16 0,-6-16 0,-14 21 0,14-21-1,-27 25 1,11-15 0,-1 2 0,-3-1 0,3 0-1,-1-3 1,2 1 0,16-9 0,-27 12 0,27-12 0,-17 7 0,17-7 0,0 0 0,0 0 0,0 0 0,0 0 0,0 0 0,26 2 1,-26-2-1,34 2 0,-11 0 0,2 1 0,1 3 1,-1 2-1,-2 3 0,-4 1 0,-19-12 0,25 28 0,-22-12 0,-6 0 1,3-16-1,-20 28 0,4-16 0,-3-3 0,-4-2 1,0-3-2,-2-1-1,-5-6-2,9 8-5,-23-12-30,21 5 0,-9-10-1,13 7 0</inkml:trace>
        </inkml:traceGroup>
        <inkml:traceGroup>
          <inkml:annotationXML>
            <emma:emma xmlns:emma="http://www.w3.org/2003/04/emma" version="1.0">
              <emma:interpretation id="{561EB6E6-A16B-4CE8-BE05-B84BCDD543D1}" emma:medium="tactile" emma:mode="ink">
                <msink:context xmlns:msink="http://schemas.microsoft.com/ink/2010/main" type="inkWord" rotatedBoundingBox="22394,14064 22668,14056 22677,14358 22403,14366"/>
              </emma:interpretation>
              <emma:one-of disjunction-type="recognition" id="oneOf5">
                <emma:interpretation id="interp25" emma:lang="en-US" emma:confidence="1">
                  <emma:literal>2</emma:literal>
                </emma:interpretation>
                <emma:interpretation id="interp26" emma:lang="en-US" emma:confidence="0">
                  <emma:literal>Z</emma:literal>
                </emma:interpretation>
                <emma:interpretation id="interp27" emma:lang="en-US" emma:confidence="0">
                  <emma:literal>z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-5335.2094">20535 472 69,'0'0'38,"0"0"-2,16-11 3,-23-4-14,23 20-14,-16-5-4,0 0-2,10-16-1,-10 16-1,21-5 0,-21 5-1,29-6 0,-13 6 0,-16 0-1,28 0 0,-28 0-1,28 4 1,-28-4-1,27 5 0,-27-5 0,19 6 0,-19-6 0,0 0 0,16 22 0,-16-22 0,-5 21-1,5-21 1,-16 30 0,3-14 0,1 3 0,-2-1 1,0 0-2,-2-1 2,2 1-1,0-1 0,-1-1 0,5 0 0,10-16 1,-16 25-1,16-25 1,-7 15 0,7-15-1,0 0 1,0 0 1,18 14-2,-18-14 0,26 0 0,-10 0 0,3-1 0,3-1 0,-3 0 0,2 2 0,-3-2 0,-1 4-4,-17-2-3,34 5-12,-34-5-21,18-5-1,-18 5 0,0 0 1</inkml:trace>
        </inkml:traceGroup>
        <inkml:traceGroup>
          <inkml:annotationXML>
            <emma:emma xmlns:emma="http://www.w3.org/2003/04/emma" version="1.0">
              <emma:interpretation id="{22DE6199-A8CD-4424-AEDA-A951E236BE3E}" emma:medium="tactile" emma:mode="ink">
                <msink:context xmlns:msink="http://schemas.microsoft.com/ink/2010/main" type="inkWord" rotatedBoundingBox="23697,14041 23731,14040 23738,14286 23704,14286"/>
              </emma:interpretation>
              <emma:one-of disjunction-type="recognition" id="oneOf6">
                <emma:interpretation id="interp30" emma:lang="en-US" emma:confidence="0">
                  <emma:literal>l</emma:literal>
                </emma:interpretation>
                <emma:interpretation id="interp31" emma:lang="en-US" emma:confidence="0">
                  <emma:literal>1</emma:literal>
                </emma:interpretation>
                <emma:interpretation id="interp32" emma:lang="en-US" emma:confidence="0">
                  <emma:literal>|</emma:literal>
                </emma:interpretation>
                <emma:interpretation id="interp33" emma:lang="en-US" emma:confidence="0">
                  <emma:literal>'</emma:literal>
                </emma:interpretation>
                <emma:interpretation id="interp3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6427.2113">21838 458 43,'0'0'27,"0"0"2,5-25-5,-5 25-3,0 0-3,0 0-1,5-24-2,-5 24-2,0 0-1,16-6-2,-16 6-2,0 0-2,0 0-2,0 0 0,0 0 0,0 0-4,0 28 0,0-8 0,0 3 0,0 3 0,-2 0 0,4 1 0,0 1 0,0-5 0,1-4 0,-3-19 0,6 25 0,-6-25 0,0 0 0,0 0 0,0 0-3,-2-34-22,2 34-16,-9-35-2,9 35 1,-16-39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4T14:36:14.3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4D8F83-5032-403E-9866-976B7FC27A19}" emma:medium="tactile" emma:mode="ink">
          <msink:context xmlns:msink="http://schemas.microsoft.com/ink/2010/main" type="writingRegion" rotatedBoundingBox="3027,12042 5302,16456 4312,16966 2037,12552"/>
        </emma:interpretation>
      </emma:emma>
    </inkml:annotationXML>
    <inkml:traceGroup>
      <inkml:annotationXML>
        <emma:emma xmlns:emma="http://www.w3.org/2003/04/emma" version="1.0">
          <emma:interpretation id="{54FC4537-6FE0-4417-BEB0-9F8234179873}" emma:medium="tactile" emma:mode="ink">
            <msink:context xmlns:msink="http://schemas.microsoft.com/ink/2010/main" type="paragraph" rotatedBoundingBox="3027,12042 5302,16456 4312,16966 2037,12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B9C17A-A869-4615-BA76-FD665004F47C}" emma:medium="tactile" emma:mode="ink">
              <msink:context xmlns:msink="http://schemas.microsoft.com/ink/2010/main" type="line" rotatedBoundingBox="3027,12042 5302,16456 4312,16966 2037,12552"/>
            </emma:interpretation>
          </emma:emma>
        </inkml:annotationXML>
        <inkml:traceGroup>
          <inkml:annotationXML>
            <emma:emma xmlns:emma="http://www.w3.org/2003/04/emma" version="1.0">
              <emma:interpretation id="{56DB47DB-7701-4A85-B91C-D87A3EABED44}" emma:medium="tactile" emma:mode="ink">
                <msink:context xmlns:msink="http://schemas.microsoft.com/ink/2010/main" type="inkWord" rotatedBoundingBox="4343,14595 5302,16456 4312,16966 3353,15105"/>
              </emma:interpretation>
              <emma:one-of disjunction-type="recognition" id="oneOf0">
                <emma:interpretation id="interp0" emma:lang="en-US" emma:confidence="0">
                  <emma:literal>iliac</emma:literal>
                </emma:interpretation>
                <emma:interpretation id="interp1" emma:lang="en-US" emma:confidence="0">
                  <emma:literal>cilia.</emma:literal>
                </emma:interpretation>
                <emma:interpretation id="interp2" emma:lang="en-US" emma:confidence="0">
                  <emma:literal>iliac.</emma:literal>
                </emma:interpretation>
                <emma:interpretation id="interp3" emma:lang="en-US" emma:confidence="0">
                  <emma:literal>iliac,</emma:literal>
                </emma:interpretation>
                <emma:interpretation id="interp4" emma:lang="en-US" emma:confidence="0">
                  <emma:literal>ital.</emma:literal>
                </emma:interpretation>
              </emma:one-of>
            </emma:emma>
          </inkml:annotationXML>
          <inkml:trace contextRef="#ctx0" brushRef="#br0">2704 876 64,'0'0'34,"0"-23"0,0 23-5,0 0-7,0 0-6,-6-21-4,6 21-3,0 0-1,9 17-1,-9-17-2,4 32-1,-4-11 0,7 14-1,-4 0 1,2 11-4,-1 0 0,1 3 0,1-2 0,-3-5 0,2-5 0,-1-5 0,-2-7 0,1-10 0,-3-15 0,6 16 0,-6-16 0,0 0 0,0 0-7,-9-37-33,9 37-1,-4-38 1,6 18-1</inkml:trace>
          <inkml:trace contextRef="#ctx0" brushRef="#br0" timeOffset="951.6016">2813 1777 85,'0'0'37,"7"-16"1,-7 16 1,0 0-9,19 16-20,-19-16-4,11 28-1,-6-12-2,4 3-1,-4-1-2,2-2 0,-7-16 0,9 21 0,-9-21 0,0 0 0,0 0 0,0 0 0,7-27 0,-7 8 0,-1-2 0,-5-4 0,3-4 0,-4-1 0,0 3-2,-4 4 1,-1 4 0,12 19 0,-29-17 1,12 18-1,-1 12 1,-1 6 0,-2 7 1,1 9-1,-3 9 1,6 6 1,-5 6 0,6 5-2,2-1 0,6 3 0,4-6 0,9-3 0,8-12 0,4-10 0,8-11 0,7-7 0,1-12 0,4-8 0,2-1 0,-3-10 0,4 3 0,-15-20-14,12 19-26,-19-17-1,6 13 1,-13-15 0</inkml:trace>
          <inkml:trace contextRef="#ctx0" brushRef="#br0" timeOffset="1684.8029">3371 1528 99,'-16'-6'37,"16"6"3,-11 25-2,17 15-21,-13-12-9,14 16-3,-4 2 0,4 10-3,0-3 2,4 5-4,-2-2 0,1-5 0,4-3 0,-5-13-4,11 7-8,-13-25-27,10 10-1,-17-27 0,18 14-1</inkml:trace>
          <inkml:trace contextRef="#ctx0" brushRef="#br0" timeOffset="1232.4021">3143 1675 99,'-11'-19'37,"11"19"1,0 0 2,-1 33-23,1-33-10,3 39-1,3-11-2,1 12 0,1 4-1,-1 5-3,4 1 0,-4 2 0,2-2 0,-2-5 0,-2-4 0,1-13 0,1-2-4,-7-26-4,12 28-19,-12-28-12,0 0-2,-12-26 2,12 26-1</inkml:trace>
          <inkml:trace contextRef="#ctx0" brushRef="#br0" timeOffset="1435.2025">3053 2004 103,'0'0'37,"0"0"1,0 0-1,9-30-24,19 25-9,0-6-1,9-1-3,4 1-2,0-6-2,10 13-7,-25-12-25,13 9-2,-16-10 1,4 6-1</inkml:trace>
          <inkml:trace contextRef="#ctx0" brushRef="#br0" timeOffset="2402.4042">3643 2178 110,'0'0'37,"0"0"0,0 0-1,0 0-29,19-11-3,-19 11-1,32-16-1,-15 8 0,6 0-1,0 3 0,-1 2-1,-3-1 1,-3 4-1,-16 0 1,19 9-1,-19-9 0,4 19 1,-10-3-1,-2 0 0,-5 0 0,1 3 0,-4-3 0,2 3 0,-2-5 0,2 2 0,14-16 0,-23 28 0,23-28 0,-16 20 0,16-20 0,0 0 0,-2 17 0,2-17 0,0 0 0,23 2 0,-23-2 0,30-2 0,-10 0 0,1 4 0,2 0 0,0 3 0,1 0 0,-2 4 1,-1 3-1,-5 3 0,-4 0 1,-3 5 0,-4 1-1,-1-4 1,-8 4 0,-1-1-1,-4-3 1,-3 1-1,-2-2 1,-2-4-1,-4-3 0,-3-2-1,2-2-2,-9-12-3,30 7-31,-39-5-3,20 1 2,-6-12-1</inkml:trace>
          <inkml:trace contextRef="#ctx0" brushRef="#br0" timeOffset="-3588.0063">1503-557 113,'0'0'39,"0"0"0,0 0 0,-25-5-29,25 5-6,0 0 0,0 0-3,9 16 2,-9-16-2,9 26 1,-4-6-2,-1 1 0,1 5 0,-1 1 0,3-1 0,-4 2 0,3-5 0,-3-2 0,2-5 0,-5-16 0,4 19 0,-4-19 0,0 0 0,0 0-26,0 0-14,0 0-2,4-35 1,-3 17-1</inkml:trace>
          <inkml:trace contextRef="#ctx0" brushRef="#br0" timeOffset="-2730.0047">1516-1630 112,'8'24'39,"-8"-24"2,4 39-3,-22-27-27,27 17-5,-7-8-2,3 0 0,-5-21-4,7 26 0,-7-26 0,0 0 0,0 0 0,0 0 0,0 0 0,4-23 0,-6 7 0,-2-5 0,-3-5 0,2-4 0,-6 2 0,-1 0 0,-2 1 0,-5 3 0,1 5-2,-3 5 1,0 10 1,-2 6-1,-2 7 1,0 13 0,0 8 0,1 12 1,-1 6 0,2 13 1,2 4-2,7 7 0,3 0 0,9-1 0,4-8 0,9-5 0,5-9 0,8-12 0,5-11 0,6-8 0,2-7 0,4-10 0,-1-2 0,-3-5 0,-1 3 0,-12-15-6,17 6-33,-25-7-3,3 10 1,-12-14 1</inkml:trace>
          <inkml:trace contextRef="#ctx0" brushRef="#br0" timeOffset="-2402.4043">1717-1583 110,'-6'-16'38,"6"16"1,0 0-1,0 0-28,2 23-4,4 0-1,-5 7-2,6 12 1,0 9-2,0 7-2,1 0 0,0 4 0,-1-3 0,0-2 0,1-8 0,-3-14 0,0-3 0,-5-32-8,9 42-9,-9-42-24,0 0 0,-19-13 1,19 13 0</inkml:trace>
          <inkml:trace contextRef="#ctx0" brushRef="#br0" timeOffset="-2199.6039">1597-1177 100,'0'0'38,"0"0"0,0 0 0,0 0-22,28-12-11,-7 1-3,9-3-2,4-2-2,-4-10-3,10 14-8,-13-18-24,1 7-2,-10-9 2,-1 8-1</inkml:trace>
          <inkml:trace contextRef="#ctx0" brushRef="#br0" timeOffset="-1965.6035">1809-1671 115,'-13'20'39,"13"4"2,-7-8-3,16 25-30,-11-3-2,9 15-1,-3-2-2,3 7-3,0 0 0,2-5 0,0-2 0,-1-7 0,3-2 0,-6-21-8,20 10-29,-25-31-3,16 25-1,-16-25 1</inkml:trace>
          <inkml:trace contextRef="#ctx0" brushRef="#br0" timeOffset="-1310.4023">1941-947 106,'0'0'37,"0"0"1,0 0-1,0 0-29,0 0-3,0 0-2,19-21 0,-19 21-1,30-16-1,-30 16 0,29-10 0,-12 5 0,-17 5 0,27-2-1,-27 2 1,21 5-1,-21-5 0,14 16 0,-14-16 0,2 26 1,-6-10-1,-1 4 0,-2-1 0,-2 0 0,-1 0 1,-1-1-1,2 0 0,9-18 0,-14 24 0,14-24 1,-7 16-1,7-16 0,0 0 0,0 0 1,0 0-1,21 9 0,-21-9 0,25-4 0,-25 4 0,32 0 0,-15 4 0,-1 3 1,0 3-1,-16-10 1,25 32 0,-20-13 0,0 6 1,-6 0-2,-5-3 0,-3 1 0,-1-3 0,-3-3 0,-2-3 0,-1-3 0,-2-8-3,2 4-1,-12-24-14,28 17-21,-37-16-1,37 16 1,-30-26-1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7T00:58:34.699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C98B31-20DF-4C23-B134-03A64154FAD1}" emma:medium="tactile" emma:mode="ink">
          <msink:context xmlns:msink="http://schemas.microsoft.com/ink/2010/main" type="writingRegion" rotatedBoundingBox="1367,12643 23620,12401 23673,17241 1419,17483"/>
        </emma:interpretation>
      </emma:emma>
    </inkml:annotationXML>
    <inkml:traceGroup>
      <inkml:annotationXML>
        <emma:emma xmlns:emma="http://www.w3.org/2003/04/emma" version="1.0">
          <emma:interpretation id="{A281EDBB-8729-4223-8D58-38F26B9FE309}" emma:medium="tactile" emma:mode="ink">
            <msink:context xmlns:msink="http://schemas.microsoft.com/ink/2010/main" type="paragraph" rotatedBoundingBox="1843,12679 23616,12381 23645,14529 1872,14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0C9405-688A-4E3B-AAED-71ECF473BAC6}" emma:medium="tactile" emma:mode="ink">
              <msink:context xmlns:msink="http://schemas.microsoft.com/ink/2010/main" type="line" rotatedBoundingBox="1843,12679 23616,12381 23639,14091 1866,14389"/>
            </emma:interpretation>
          </emma:emma>
        </inkml:annotationXML>
        <inkml:traceGroup>
          <inkml:annotationXML>
            <emma:emma xmlns:emma="http://www.w3.org/2003/04/emma" version="1.0">
              <emma:interpretation id="{C72B73C8-4B5D-4470-8859-2066356BAA58}" emma:medium="tactile" emma:mode="ink">
                <msink:context xmlns:msink="http://schemas.microsoft.com/ink/2010/main" type="inkWord" rotatedBoundingBox="1844,12788 10822,12665 10844,14266 1866,14389"/>
              </emma:interpretation>
              <emma:one-of disjunction-type="recognition" id="oneOf0">
                <emma:interpretation id="interp0" emma:lang="en-US" emma:confidence="0">
                  <emma:literal>Cc-ice-cc-CCC</emma:literal>
                </emma:interpretation>
                <emma:interpretation id="interp1" emma:lang="en-US" emma:confidence="0">
                  <emma:literal>Cc-inc-cc-CCC</emma:literal>
                </emma:interpretation>
                <emma:interpretation id="interp2" emma:lang="en-US" emma:confidence="0">
                  <emma:literal>c.c.-ecce</emma:literal>
                </emma:interpretation>
                <emma:interpretation id="interp3" emma:lang="en-US" emma:confidence="0">
                  <emma:literal>Cc-bcc-CCC</emma:literal>
                </emma:interpretation>
                <emma:interpretation id="interp4" emma:lang="en-US" emma:confidence="0">
                  <emma:literal>Cc-dc-CCC</emma:literal>
                </emma:interpretation>
              </emma:one-of>
            </emma:emma>
          </inkml:annotationXML>
          <inkml:trace contextRef="#ctx0" brushRef="#br0">-993 2119 125,'19'9'41,"-19"-9"2,16 28-2,-17-10-36,11 8-5,-1-1 0,3 1 0,-1-5 0,1-3 0,-12-18 0,23 15 0,-23-15 0,14-17 0,-8-1 0,-6-5 0,-2-5 0,-3-5 0,-1 1 0,-8 1 0,4 1 0,-8 7 0,-1 4 0,-3 6 0,3 10 0,-4 6 0,2 8 0,-2 10 0,2 9 0,-1 12 0,3 7 0,1 9 0,3 5 0,4 6 0,2-1 0,9-3 0,4-3 0,8-13 0,7-7 0,11-12 0,6-9 0,8-10 0,5-8 0,-1-10 0,8 4 0,-24-20-42,19 9 0,-22-14-1,6 8 2</inkml:trace>
          <inkml:trace contextRef="#ctx0" brushRef="#br0" timeOffset="202.8004">-396 2435 104,'23'14'42,"-23"-14"0,30 22 0,-14-33-17,10 18-25,6 2 0,0-7 0,8 12-14,-17-21-26,11 7-2,-15-14 1,4 7-1</inkml:trace>
          <inkml:trace contextRef="#ctx0" brushRef="#br0" timeOffset="702.0013">366 2109 113,'0'0'41,"23"8"0,-23-8 0,14 28-28,-14-28-9,16 34-2,-16-34-2,18 30 0,-18-30 0,14 21 0,-14-21 0,0 0 0,0 0 0,11-25 0,-13 8 0,2-4 0,-4-4 0,-1 0 0,-4 2 0,-5 1-3,0 4 2,-4 6 1,-3 5-1,-2 7 1,-3 9 1,-1 6-1,2 10 1,1 12 2,-3 7-3,3 8 0,2 6 0,6 6 0,4 1 0,7 0 0,3-4 0,11-8 0,5-6 0,9-8 0,9-7 0,5-13 0,5-7 0,1-8 0,6-4 0,-8-16-4,20 9-37,-27-14-2,6 3 2,-13-10-2</inkml:trace>
          <inkml:trace contextRef="#ctx0" brushRef="#br0" timeOffset="889.2016">816 2423 107,'0'0'41,"25"19"1,-25-19-1,34 14-17,-8-8-24,2-12-8,20 15-32,-16-16-1,10 7-1,-8-14 0</inkml:trace>
          <inkml:trace contextRef="#ctx0" brushRef="#br0" timeOffset="15054.0265">244 1281 70,'-3'-16'37,"3"16"-1,-2-21 2,-1-5-15,3 26-11,0 0-3,0 0-2,10-18-1,-10 18 0,7 18-1,-3 6-1,-6 3-2,6 10-2,-4 5 0,5 5 0,-5 1 0,3 1 0,-1-9 0,3-5 0,1-5 0,-1-10 0,-5-20 0,9 15 0,-9-15 0,0 0 0,18-21 0,-33-7-40,22 4-2,-12-19 0,9 6 0</inkml:trace>
          <inkml:trace contextRef="#ctx0" brushRef="#br0" timeOffset="-748.8013">-2366 2200 107,'1'-19'40,"-1"19"0,0 0 0,18 8-27,-18-8-7,7 25-2,-3-6-1,5 4-1,-2 0-2,1 0 0,-2-2 0,-3-4 0,-3-17 0,7 23 0,-7-23 0,0 0 0,0 0 0,-3-19 0,-1 1 0,-3-6 0,0-3 0,-3-4 0,-1 1 0,-5-2-2,-3 2 1,-6 4 0,0 7 0,-1 6 0,-2 8 1,-1 9-1,1 8 1,-2 9 0,5 13 0,2 9 1,2 8 0,4 11 1,1 3 1,5 5-3,8-3 0,8-2 0,7-7 0,11-9 0,7-10 0,12-13 0,4-10 0,7-12 0,0-10 0,-2-8 0,-3-2 0,-9-5 0,-4 5 0,-19-17-14,9 19-27,-20-9-1,-5 23 1,4-30-1</inkml:trace>
          <inkml:trace contextRef="#ctx0" brushRef="#br0" timeOffset="-546.0009">-1927 2462 124,'27'5'41,"-27"-5"0,31 11 0,-31-11-36,31 3-2,-3 1-5,2-11-2,10 10-7,-17-15-28,18 3-2,-13-14 1,6 9-1</inkml:trace>
          <inkml:trace contextRef="#ctx0" brushRef="#br0" timeOffset="1809.603">2266 2460 121,'0'0'41,"26"14"0,-26-14-2,46 5-33,-16-5-4,5 2-2,8-2-2,-8-14-6,18 14-31,-23-19-2,3 8 1,-11-12-1</inkml:trace>
          <inkml:trace contextRef="#ctx0" brushRef="#br0" timeOffset="2324.4041">3302 2058 123,'0'0'42,"14"31"-1,-14-31 1,16 39-37,-9-15-3,7 5-2,-3-8 0,1-2 0,-12-19 0,19 19 0,-19-19 0,0 0 0,13-23 0,-13 2 0,0-3 0,-4-6 0,-1-2 0,-2 1 0,-2 1-2,-3 5 1,-3 4 0,-2 7 0,-1 9 1,-5 8 0,-3 11 0,-1 11 1,-3 8 0,0 15 0,2 6 1,0 11-2,1 2 0,8 3 0,7 1 0,8-8 0,8-5 0,13-12 0,6-10 0,12-13 0,8-9 0,4-10 0,5-6 0,-5-14 0,10 13-17,-20-25-25,5 8 0,-19-10 0,4 8 0</inkml:trace>
          <inkml:trace contextRef="#ctx0" brushRef="#br0" timeOffset="2511.6043">3709 2363 127,'0'0'41,"22"7"0,4 2 0,-3-7-36,4 0-5,4 5-4,-8-18-10,6 15-27,-8-10 0,5 3 0,-26 3-1</inkml:trace>
          <inkml:trace contextRef="#ctx0" brushRef="#br0" timeOffset="2995.2053">4642 1936 96,'31'-19'39,"-31"19"2,16-12-2,-19-4-18,3 16-17,0 0-1,-23-11-1,7 6-1,-5 2 0,-2-1-1,-4 2 0,-1 2 0,1 4 0,1 1 0,1 4 0,2 1 0,2 6 1,-4 5-1,8 6 1,-4 6-1,3 6 2,2 8-1,4 8 2,1 1-3,8 7 0,3 0 0,7 1 0,5-5 0,7-6 0,3-5 0,6-8 0,2-7 0,2-10 0,3-9 0,-2-7 0,-1-5 0,-3-11 0,2 2-4,-15-24-13,18 15-24,-20-14-2,11 11 2,-15-13 0</inkml:trace>
          <inkml:trace contextRef="#ctx0" brushRef="#br0" timeOffset="3229.2057">4913 2360 129,'0'0'43,"30"9"-1,-30-9-1,41 5-41,-22-3 0,3 3 0,4 4 0,-26-9-37,28-6-5,-28 6-1,27-26 1</inkml:trace>
          <inkml:trace contextRef="#ctx0" brushRef="#br0" timeOffset="3884.4068">6105 2061 118,'16'-16'39,"-18"-7"3,2 23-3,-18-22-33,18 22-2,-35-16-1,10 14-1,-5 2 0,-3 5-2,-3 6 0,-2 5 0,1 7 0,-1 6 0,5 3 0,3 12 0,3 3 0,6 6 0,9 2 0,7 4 0,6-1 0,12-1 0,8-3 0,11-8 0,8-8 0,10-8 0,3-10 0,7-10 0,1-10 0,0-7 0,-5-5 0,-10-11 0,-2 9 0,-26-16-38,8 5-5,-21-13-1,6 11 1</inkml:trace>
          <inkml:trace contextRef="#ctx0" brushRef="#br0" timeOffset="1606.8028">1863 2131 123,'16'6'41,"-16"-6"2,0 42-2,-4-14-34,8 5-7,-2 2 0,3-1 0,0-6 0,1-5 0,-1-7 0,-5-16 0,0 0 0,0 0 0,0 0 0,-5-27 0,-4 1 0,-2-4 0,-3-2 0,-4-1 0,1 0 0,-4 1 0,-2 6 0,-2 6-2,-2 8 1,1 5 1,0 9 0,-1 7 0,-3 6 0,7 10 1,0 8 1,4 10-2,1 4 0,6 11 0,3 3 0,7 4 0,7 0 0,10-1 0,2-8 0,15-7 0,3-7 0,8-15 0,3-10 0,1-13 0,1-4 0,-11-14 0,9 10-17,-23-22-24,5 5-1,-17-11 0,6 8 0</inkml:trace>
        </inkml:traceGroup>
        <inkml:traceGroup>
          <inkml:annotationXML>
            <emma:emma xmlns:emma="http://www.w3.org/2003/04/emma" version="1.0">
              <emma:interpretation id="{A48CC9D6-6FA9-4810-BE54-71FAFDD1AD25}" emma:medium="tactile" emma:mode="ink">
                <msink:context xmlns:msink="http://schemas.microsoft.com/ink/2010/main" type="inkWord" rotatedBoundingBox="12796,13531 13643,13519 13651,14079 12804,14090"/>
              </emma:interpretation>
              <emma:one-of disjunction-type="recognition" id="oneOf1">
                <emma:interpretation id="interp5" emma:lang="en-US" emma:confidence="0">
                  <emma:literal>or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our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so</emma:literal>
                </emma:interpretation>
              </emma:one-of>
            </emma:emma>
          </inkml:annotationXML>
          <inkml:trace contextRef="#ctx0" brushRef="#br0" timeOffset="5616.0099">8423 2189 103,'-18'-7'38,"-10"-3"2,8 13-2,-13-4-25,17 20-6,-5-2-3,10 15 0,0-2-1,6 12 0,5 0-1,9 0-2,0-1 0,14-4 0,3-7 0,10-7 0,6-11 0,6-14 0,1-10 0,0-13 0,-1-6 0,-7-8 0,-10-3 0,-9-4 0,-10 2 0,-12 2 0,-11 5 0,-10 7 0,-7 6 0,-7 2 0,-6 8 0,0 6 0,-3 6 0,4 2 0,3 9-2,1-2-3,15 10-3,-5-15-11,17 17-21,9-19 0,3 28 0,-3-28 1</inkml:trace>
          <inkml:trace contextRef="#ctx0" brushRef="#br0" timeOffset="6006.0106">8675 2258 118,'0'0'39,"23"25"2,-23-25-1,26 22-31,-13-6-5,4 9 0,-2-2-4,0 3 0,-2-5 0,-3 2 0,-4-4 0,-3-3 0,-3-16 0,0 0 0,0 0 0,0 0 0,-23-16 0,14-5 0,2-7 0,0-7 0,2-6 0,5-1 0,2-2 0,5-1 0,5 1 0,11 2 0,5 3 0,6 7 0,5 6 0,0 5 0,1 9 0,-8-1 0,14 24-34,-30-11-6,3 10-3,-19-10 2,0 0-2</inkml:trace>
        </inkml:traceGroup>
        <inkml:traceGroup>
          <inkml:annotationXML>
            <emma:emma xmlns:emma="http://www.w3.org/2003/04/emma" version="1.0">
              <emma:interpretation id="{2C795916-3E69-4E7D-A9E6-36E8F0AA64DB}" emma:medium="tactile" emma:mode="ink">
                <msink:context xmlns:msink="http://schemas.microsoft.com/ink/2010/main" type="inkWord" rotatedBoundingBox="15268,12496 23616,12381 23639,14057 15291,14172"/>
              </emma:interpretation>
              <emma:one-of disjunction-type="recognition" id="oneOf2">
                <emma:interpretation id="interp10" emma:lang="en-US" emma:confidence="0">
                  <emma:literal>CC-CC-CC</emma:literal>
                </emma:interpretation>
                <emma:interpretation id="interp11" emma:lang="en-US" emma:confidence="0">
                  <emma:literal>CC-CC-CCC</emma:literal>
                </emma:interpretation>
                <emma:interpretation id="interp12" emma:lang="en-US" emma:confidence="0">
                  <emma:literal>CC-CCC-CC</emma:literal>
                </emma:interpretation>
                <emma:interpretation id="interp13" emma:lang="en-US" emma:confidence="0">
                  <emma:literal>CCC-CC-CC</emma:literal>
                </emma:interpretation>
                <emma:interpretation id="interp14" emma:lang="en-US" emma:confidence="0">
                  <emma:literal>CCC-CC-CCC</emma:literal>
                </emma:interpretation>
              </emma:one-of>
            </emma:emma>
          </inkml:annotationXML>
          <inkml:trace contextRef="#ctx0" brushRef="#br0" timeOffset="7659.6135">12327 1957 118,'0'25'40,"0"-25"1,2 32-2,-2-32-33,2 31-3,5-15-1,-7-16 0,19 21-1,-19-21-1,18-5 0,-18 5 0,16-28 0,-13 7-1,1-6 0,-6-3 0,0-1 0,-3 1 0,-2 2 0,-4 0 1,-3 5 0,0 4 0,-7 6 0,-2 10 1,0 8-1,0 7 1,-3 9 0,1 13-1,-2 8 1,3 16 1,1 5 1,3 9-3,3 2 0,6 3 0,8-3 0,10-4 0,8-8 0,15-13 0,11-10 0,10-13 0,6-8 0,1-13 0,2-7 0,-7-10-2,3 7-12,-24-27-28,5 11 0,-23-12 0,4 8-1</inkml:trace>
          <inkml:trace contextRef="#ctx0" brushRef="#br0" timeOffset="32260.8567">12098 993 93,'0'-28'38,"0"28"1,5-25 0,-5 25-22,0 0-9,16-11-2,-16 11-2,0 0 0,9 22 0,-6 4-1,-3 4-3,2 8 0,-2 5 0,2 4 0,-2 1 0,2-5 0,-1-4 0,1-9 0,2-7 0,-3-6 0,-1-17 0,0 0 0,0 0 0,2-28-17,-2 28-24,-3-44-1,3 20 1,-9-18 0</inkml:trace>
          <inkml:trace contextRef="#ctx0" brushRef="#br0" timeOffset="7862.4138">12705 2212 101,'0'0'41,"49"14"1,-22-15-1,17 18-18,-3-13-20,1-1-2,6 4-5,-17-19-12,6 14-25,-14-15 0,2 6 0,-16-16-1</inkml:trace>
          <inkml:trace contextRef="#ctx0" brushRef="#br0" timeOffset="8361.6147">13616 1840 112,'9'19'41,"-9"-19"1,10 35-2,-10-35-28,14 35-8,-3-14 0,3 2-4,0-2 0,0-5 0,-14-16 0,20 11 0,-20-11 0,14-18 0,-9-1 0,-1-6 0,-3-8 0,-1-4 0,-1-2 0,-5 2 0,-1 2-2,-3 5 2,-6 7 0,-2 6 2,-3 12-2,-4 10 0,-1 9 0,-4 14 0,-2 9 0,0 12 0,-1 9 0,4 9 0,-1 3 0,13 6 0,1-6 0,14-1 0,7-8 0,13-8 0,10-9 0,8-11 0,8-8 0,0-11 0,7-7 0,-7-12 0,2 1-2,-19-22-18,13 15-21,-22-13-2,7 8 1,-17-12 0</inkml:trace>
          <inkml:trace contextRef="#ctx0" brushRef="#br0" timeOffset="8548.8149">14050 2230 123,'16'17'41,"-16"-17"1,32 23-1,-11-16-37,7 2-2,6 2-4,-10-24-17,15 19-22,-11-19-1,4 4 1,-12-15-2</inkml:trace>
          <inkml:trace contextRef="#ctx0" brushRef="#br0" timeOffset="9219.6162">15005 1952 96,'16'-23'40,"12"20"1,-28 3 0,39 9-22,-39-9-11,35 24-2,-19-8-2,-2 7-4,-1-4 0,-5-1 0,-8-18 0,9 23 0,-9-23 0,0 0 0,0 0 0,-19-20 0,6-1 0,-4-5 0,-1-6 0,-1-3 0,-6 2-3,-1-1 3,-1 4-1,-3 8 0,2 6 0,0 12 1,-4 10 0,2 11 0,3 6 0,1 14 1,1 5 0,2 14 1,2 6 0,5 4-2,2 1 0,10 2 0,4-2 0,9-8 0,11-6 0,8-13 0,9-10 0,9-9 0,5-8 0,6-13 0,1-4 0,-9-15-7,15 19-20,-27-25-15,7 8 0,-18-11 0,8 10 1</inkml:trace>
          <inkml:trace contextRef="#ctx0" brushRef="#br0" timeOffset="9406.8164">15556 2214 121,'0'0'41,"21"12"1,-21-12-1,42 13-35,-19-6-2,5 0-4,8 1-5,-8-16-5,21 6-30,-22-12-1,8 5 0,-14-14-1</inkml:trace>
          <inkml:trace contextRef="#ctx0" brushRef="#br0" timeOffset="6942.0122">11023 1938 80,'7'-33'39,"-7"33"-1,3-32 0,13 37-18,-16-5-7,0 0-4,0 0-3,0 0-1,0 0-1,14 30-1,-10-14-3,-4-16 0,3 26 0,-3-26 0,6 16 0,-6-16 0,0 0 0,0 0 0,-4-26 0,1 7 0,-4-8 0,-1-1 0,-2 0 0,-2 0 0,-3 5 0,-2 5 0,-1 6 0,-3 7-2,1 12 4,-2 10-4,-3 13 2,2 9 0,-4 10 0,6 13 2,-3 11-2,4 10 0,2 3 0,6-1 0,9-6 0,10-6 0,8-8 0,12-14 0,10-15 0,7-15 0,6-13 0,3-11 0,0-8 0,-6-8 0,-4-2 0,-10-4 0,-3 8 0,-18-17-15,13 24-26,-25-11-1,0 21 1,2-25-1</inkml:trace>
          <inkml:trace contextRef="#ctx0" brushRef="#br0" timeOffset="7144.8126">11413 2314 105,'0'0'40,"28"-3"1,-28 3-2,42-6-21,-15 5-15,1-5-3,6 5-4,-10-19-11,8 20-24,-7-12-2,5 7 1,-11-11-1</inkml:trace>
          <inkml:trace contextRef="#ctx0" brushRef="#br0" timeOffset="9921.6175">16477 1856 120,'0'0'41,"0"40"1,0-40-2,0 33-31,0-15-6,5-1-3,-5-17 0,9 20 0,-9-20 0,0 0 0,14-18 0,-10 1 0,-2-10 0,-2-8 0,0-4 0,-6-3 0,3 0 0,-6 0 0,-3 3-3,-4 4 3,-4 12-1,-3 9 0,-3 11 1,-4 10 1,-4 9-1,1 17 1,-1 7 0,1 13 1,-3 9-2,6 6 0,2 6 0,7 7 0,5-6 0,9-1 0,9-9 0,8-7 0,12-10 0,11-10 0,11-8 0,6-14 0,4-6 0,-4-13 0,10 10-16,-18-26-26,8 5 0,-20-20 0,3 8-1</inkml:trace>
          <inkml:trace contextRef="#ctx0" brushRef="#br0" timeOffset="10124.4178">16931 2063 116,'5'19'42,"-5"-19"1,21 23-1,-21-23-30,41 12-12,-8-1 0,1-8 0,12 18-17,-16-24-24,5 8-1,-17-19 0,5 9-1</inkml:trace>
          <inkml:trace contextRef="#ctx0" brushRef="#br0" timeOffset="10639.2187">17628 1673 99,'0'0'39,"0"0"1,-18-2-1,10 37-23,-17-14-9,7 14-4,-7 1 1,3 7-2,-3 1 1,4 6 0,-2-1-3,3 4 0,1-3 0,10 5 0,0-1 0,11 3 0,5-5 0,7-1 0,11-5 0,5-7 0,9-8 0,3-6 0,7-8 0,-1-6 0,2-7 0,-3-8 0,-3-1 0,-5-8 0,-7 1 0,-4-2 0,-8-3 0,-6-1 0,-14 18 0,16-28 0,-16 28 0,0-27 0,0 27 0,-6-15 0,6 15 0,0 0 0,0 0 0,-21-11-2,21 11-6,-23 0-25,23 0-8,0 0-1,0 0 1,0 0-1</inkml:trace>
          <inkml:trace contextRef="#ctx0" brushRef="#br0" timeOffset="11232.0198">18129 2105 118,'0'0'41,"0"0"1,0 0-2,20 5-33,4-1-3,5-8-1,6 3-3,7-3-2,-5-8-4,15 19-11,-19-23-23,6 11-2,-21-13 1,5 13-2</inkml:trace>
          <inkml:trace contextRef="#ctx0" brushRef="#br0" timeOffset="11965.221">18844 1810 99,'9'-30'39,"-9"30"2,5-19-2,-5 19-24,0 0-10,0 0-1,0 0-2,18 0 0,-18 0 0,0 0 0,0 0-1,0 0 1,0 0 0,0 0-2,0 0 0,-19 5 0,19-5 0,0 0 0,0 0 0,-15-19 0,15 19 0,0 0 0,-8-20 0,8 20 0,0 0 0,-16-16 0,16 16 0,0 0 0,-23-10 0,23 10 0,-18-4 0,18 4 0,-19 0 0,19 0 0,-27 11 0,27-11 0,-30 25 0,13-4 0,-3 0 0,-1 7 0,0 2 0,-2 5 0,0 5 0,0 8 0,0 4 0,5 6 0,3 2 0,7 3 0,10-1 0,9-2 0,8-6 0,13-10 0,10-9 0,6-10 0,9-13 0,4-10 0,3-7 0,-2-11 0,-4 0 0,-12-9 0,8 20-26,-29-21-16,0 15-1,-25-10 0,0 21 0</inkml:trace>
        </inkml:traceGroup>
      </inkml:traceGroup>
      <inkml:traceGroup>
        <inkml:annotationXML>
          <emma:emma xmlns:emma="http://www.w3.org/2003/04/emma" version="1.0">
            <emma:interpretation id="{C995508E-4091-41E4-A308-B99C936F596D}" emma:medium="tactile" emma:mode="ink">
              <msink:context xmlns:msink="http://schemas.microsoft.com/ink/2010/main" type="line" rotatedBoundingBox="2341,14329 10769,14237 10774,14710 2346,14802"/>
            </emma:interpretation>
          </emma:emma>
        </inkml:annotationXML>
        <inkml:traceGroup>
          <inkml:annotationXML>
            <emma:emma xmlns:emma="http://www.w3.org/2003/04/emma" version="1.0">
              <emma:interpretation id="{BDEDDE48-BE7C-4982-9F43-FD54A552C7B2}" emma:medium="tactile" emma:mode="ink">
                <msink:context xmlns:msink="http://schemas.microsoft.com/ink/2010/main" type="inkWord" rotatedBoundingBox="2341,14329 10769,14237 10774,14710 2346,14802"/>
              </emma:interpretation>
              <emma:one-of disjunction-type="recognition" id="oneOf3">
                <emma:interpretation id="interp15" emma:lang="en-US" emma:confidence="0">
                  <emma:literal>1324567</emma:literal>
                </emma:interpretation>
                <emma:interpretation id="interp16" emma:lang="en-US" emma:confidence="0">
                  <emma:literal>' Z 3 4 5 6 7</emma:literal>
                </emma:interpretation>
                <emma:interpretation id="interp17" emma:lang="en-US" emma:confidence="0">
                  <emma:literal>' z 3 4 5 6 7</emma:literal>
                </emma:interpretation>
                <emma:interpretation id="interp18" emma:lang="en-US" emma:confidence="0">
                  <emma:literal>1234567</emma:literal>
                </emma:interpretation>
                <emma:interpretation id="interp19" emma:lang="en-US" emma:confidence="0">
                  <emma:literal>' 2 3 4 5 6 7</emma:literal>
                </emma:interpretation>
              </emma:one-of>
            </emma:emma>
          </inkml:annotationXML>
          <inkml:trace contextRef="#ctx0" brushRef="#br1" timeOffset="63289.3112">-2199 2924 98,'0'0'38,"0"0"1,0 0 0,0 0-23,0 0-9,0 0-2,16 14-2,-16-14 0,11 26-1,-6-6 0,2 2 1,-3 1-3,3 2 0,-4-4 0,1 0 0,-1-2 0,-3-19 0,4 23 0,-4-23-8,0 0-32,0 0-1,0 0 0,0 0 1</inkml:trace>
          <inkml:trace contextRef="#ctx0" brushRef="#br1" timeOffset="64318.913">-809 2854 75,'0'0'37,"0"0"-1,0 0 3,0 0-17,23 7-10,-23-7-4,0 0-2,17-6-2,-17 6 0,23-1-2,-23 1 1,28 0-1,-8 0-1,-1 1 0,1 3-1,-1 1 1,-1 2-1,-18-7 2,23 14-4,-23-14 2,0 0 0,14 21 2,-14-21-4,0 0 2,0 0 0,-13 20 0,13-20-1,-15 14 1,15-14-1,-23 17 1,10-1-1,-3-4 2,2 6-2,0 1 2,-2 1-1,4-1 1,-2-1-1,7-3 1,7-15-1,-11 23 0,11-23 2,0 0-2,20 7 0,-3-10 0,8-1 0,1 1 0,6-3 0,2 3 0,-4-1 0,0 3 0,-9-3-4,5 18-12,-26-14-23,25 2-3,-25-2 2,0 0-2</inkml:trace>
          <inkml:trace contextRef="#ctx0" brushRef="#br1" timeOffset="65161.3145">488 2841 106,'-18'7'37,"18"-7"2,0 0-1,18 11-28,-18-11-5,0 0-2,27 3 0,-12-1-2,3-2 1,3 0-1,0 0 1,2 0-1,-3 2-1,-3 0 0,-1-1 0,-16-1 0,18 11 1,-18-11-1,2 16-1,-2-16 1,-11 19 0,11-19-1,-21 19 1,21-19 0,-23 16 0,23-16-1,-23 16 2,23-16-1,-19 11 0,19-11 0,0 0 1,-18 10-1,18-10 1,0 0-1,0 0-1,18-5 2,-18 5-2,28-7 2,-7 9-1,4 5 1,-2-4-1,1 9 1,-2 1 1,-3 4 0,-7 1-2,-3 1 0,-5 1 0,-8-3 0,-5 2 0,-3-3 0,-4-2 0,-5-8-8,16 11-32,-20-17 0,9 4-1,-5-11 1</inkml:trace>
          <inkml:trace contextRef="#ctx0" brushRef="#br1" timeOffset="65863.3157">1854 2880 91,'0'0'36,"0"0"2,-17-9 0,17 9-23,0 0-7,10 25-2,-10-25-2,0 21-2,0-21 2,-5 31-3,5-31 2,-7 32-2,2-14 1,1-3-2,4-15 1,-7 27 0,7-27-1,0 0 0,7 17 0,-7-17 1,19-3-1,-19 3 0,34-9 0,-16 9 0,6-5 0,-2 3-1,0 2 0,0 0-1,-3 7-2,-19-7-2,34 14-6,-34-14-26,0 0-2,0 0 1,0 0 0</inkml:trace>
          <inkml:trace contextRef="#ctx0" brushRef="#br1" timeOffset="66081.7159">1999 2869 109,'0'0'38,"0"0"2,0 0-1,0 0-29,14 18-4,-7 8-3,-1 4 1,4 5-3,-5 4 2,6 1-3,-2 1-1,-7-10-7,12 6-32,-14-37 0,21 32-1,-21-32 0</inkml:trace>
          <inkml:trace contextRef="#ctx0" brushRef="#br1" timeOffset="66939.7174">3381 2725 71,'0'0'37,"0"0"-1,0 0 1,0 0-12,0 0-15,0 25-4,0-25-3,5 26 0,-5-26-1,4 32 0,-4-16 0,2 0-1,-2-16-1,-2 24 1,2-24-1,0 0 1,0 16-1,0-16 0,0 0 0,0 0 1,21-4-1,-21 4 0,27-12 0,-8 7 0,0 0 1,6 1-1,0 2 0,3 2 1,-1 2 0,-1 5-1,-1 5 1,-4 2 0,-5 2 1,-4 9-1,-8-1 1,-2 5-2,-8-3 2,-3 2-2,-3-3 1,-4-2-2,0-4 0,-5-9-2,5 3-2,-10-19-3,26 6-11,-32-1-20,32 1-1,-39-37 1,23 12 0</inkml:trace>
          <inkml:trace contextRef="#ctx0" brushRef="#br1" timeOffset="67142.518">3420 2771 108,'0'0'39,"23"-9"0,-2 11 0,-21-2-30,39-11-6,-11 6 0,6 0-3,-2 3-2,-8-8-5,17 6-31,-24-5-1,6 8 0,-23 1-1</inkml:trace>
          <inkml:trace contextRef="#ctx0" brushRef="#br1" timeOffset="67860.1192">4599 2822 105,'0'0'39,"-16"23"-1,15-2-1,-17-9-27,16 16-6,-5-3 0,5 3-1,-1 0 0,4 2-1,-1-2 1,8 2-1,0-2-1,5-7 0,4 0 0,6-3-1,4-8 0,3-4 0,2-6-1,-1-9 0,1-3-1,-4-4 0,-3-4 1,-9-1-1,-2 2 1,-9 3 0,-5 16 1,-8-21-1,8 21 1,-27-2 1,9 9-1,-1 4 0,1 1 0,1 4 0,6 2-2,-5-13-7,27 11-28,-11-16-2,0 0 0,16 0 1</inkml:trace>
          <inkml:trace contextRef="#ctx0" brushRef="#br1" timeOffset="68593.3205">5951 2773 120,'-17'3'38,"17"-3"2,0 0-7,21 0-26,-21 0-3,30-1-1,-11 1-1,6 0 0,1-4-1,3 2 0,-1-3 0,-2 1-1,-1 1 0,-5 1 0,-20 2 0,24-7 0,-24 7 0,0 0 0,0 0 0,9 16 0,-9-16 0,-9 19 0,6-3 1,-1 3-1,-1 3 2,1 6-2,1-4 0,3 8 0,-2-2 0,6 3 0,-3-5 0,3 0 0,-1-5 0,1-7 0,1 0 0,-5-16 0,0 0 0,0 0-9,0 0-32,4-21 0,-4 21 0,-13-34 0</inkml:trace>
          <inkml:trace contextRef="#ctx0" brushRef="#br1" timeOffset="68764.9207">6031 2943 99,'0'0'39,"0"0"2,0 0-2,21 0-16,2 0-20,0 0-3,0-7-5,19 5-33,-21-5-2,9 4 0,-14-8 0</inkml:trace>
        </inkml:traceGroup>
      </inkml:traceGroup>
    </inkml:traceGroup>
    <inkml:traceGroup>
      <inkml:annotationXML>
        <emma:emma xmlns:emma="http://www.w3.org/2003/04/emma" version="1.0">
          <emma:interpretation id="{1388EB27-5895-493C-9990-1334FB7982BA}" emma:medium="tactile" emma:mode="ink">
            <msink:context xmlns:msink="http://schemas.microsoft.com/ink/2010/main" type="paragraph" rotatedBoundingBox="1406,16244 17168,16082 17181,17316 1419,17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6AE90-2F7D-4C09-9D00-E003677359CE}" emma:medium="tactile" emma:mode="ink">
              <msink:context xmlns:msink="http://schemas.microsoft.com/ink/2010/main" type="line" rotatedBoundingBox="1406,16244 17168,16082 17181,17316 1419,17478"/>
            </emma:interpretation>
          </emma:emma>
        </inkml:annotationXML>
        <inkml:traceGroup>
          <inkml:annotationXML>
            <emma:emma xmlns:emma="http://www.w3.org/2003/04/emma" version="1.0">
              <emma:interpretation id="{82C603C1-8501-4B79-8CC3-47500CBC2149}" emma:medium="tactile" emma:mode="ink">
                <msink:context xmlns:msink="http://schemas.microsoft.com/ink/2010/main" type="inkWord" rotatedBoundingBox="1415,16341 4644,16387 4631,17305 1402,17259"/>
              </emma:interpretation>
              <emma:one-of disjunction-type="recognition" id="oneOf4">
                <emma:interpretation id="interp20" emma:lang="en-US" emma:confidence="0.5">
                  <emma:literal>3-ethyl</emma:literal>
                </emma:interpretation>
                <emma:interpretation id="interp21" emma:lang="en-US" emma:confidence="0">
                  <emma:literal>methyl</emma:literal>
                </emma:interpretation>
                <emma:interpretation id="interp22" emma:lang="en-US" emma:confidence="0">
                  <emma:literal>a-ethyl</emma:literal>
                </emma:interpretation>
                <emma:interpretation id="interp23" emma:lang="en-US" emma:confidence="0">
                  <emma:literal>I-ethyl</emma:literal>
                </emma:interpretation>
                <emma:interpretation id="interp24" emma:lang="en-US" emma:confidence="0">
                  <emma:literal>'-ethyl</emma:literal>
                </emma:interpretation>
              </emma:one-of>
            </emma:emma>
          </inkml:annotationXML>
          <inkml:trace contextRef="#ctx0" brushRef="#br1" timeOffset="96033.7687">3588 4786 113,'0'0'39,"-14"16"1,17 7 0,-3-23-30,0 49-4,9-15-1,9 11-3,-3 1-2,8 5 0,-1-5 0,-3 1 0,0-3 0,-3-7 0,-2-9 0,-5-5 0,0-7 0,-9-16 0,0 0 0,0 0 0,14-32 0,-7 6 0,-1-4 0,4-3 0,-1-3 0,3 5 0,-1 4 0,3 6 0,-14 21 0,32-19 0,-16 23 0,3 8 0,-1 7 0,-1 11 0,1-2 0,0 9 0,-2 2 0,-2-4 0,-2 0 0,-1-9 0,3 1 0,-14-27-2,26 24-39,-26-24 1,0 0-2,11-31 2</inkml:trace>
          <inkml:trace contextRef="#ctx0" brushRef="#br1" timeOffset="97640.5715">4131 5127 97,'-7'20'38,"7"-20"1,-7 31 1,7-31-18,0 35-14,0-10-3,9 7-2,0-4 0,5 0-3,4-7 0,-1-7 0,5-5 0,-1-7 0,0-8 0,2-4 0,-4-6 0,1-5 0,-4-4-2,-4-5 0,0 2-1,-5 0 2,0 4-1,-7 1 2,4 5-1,-4 18 3,2-16-1,-2 16 2,0 16 0,3 7-1,-5 5-2,8 16 0,-4 5 0,3 13 0,0 5 0,4 5 0,0 0 0,0-2 0,1-3 0,-3-11 0,2-9 0,-5-15 0,-1-11 0,-3-21 0,0 0 0,-23-35-23,23 7-18,-12-30-2,10 2 1,-10-27 0</inkml:trace>
          <inkml:trace contextRef="#ctx0" brushRef="#br1" timeOffset="97641.5715">4403 4697 131,'20'-4'42,"1"34"0,-11-9-2,13 30-40,-5 7 0,8 16 0,-4 0 0,2 3 0,-2-1 0,-5-6 0,-1-8 0,-4-12 0,-1-11 0,-7-14 0,3-4 0,-7-21-9,0 0-34,-18-46 0,18 16-2,-12-24 1</inkml:trace>
          <inkml:trace contextRef="#ctx0" brushRef="#br1" timeOffset="106875.7877">4677 4711 40,'2'-18'29,"-2"18"4,1-21-1,-1 21-6,-8-19-7,8 19-5,1-19-3,-1 19-2,0 0-1,0 0-1,0-18-2,0 18 0,0 0-1,0 0-1,2 21 0,3 0 0,-3 4-1,7 10 0,-4 4-2,4 10 0,0 7 0,3 0 0,-1 6 0,3 3 0,-2-4 0,2 1 0,1-6 0,-1-5 0,0-9 0,-4-5 0,1-9 0,-2-10 0,-9-18 0,16 17 0,-16-17 0,0 0 0,16-24 0,-13 4 0,-1-4 0,1-8 0,1 1 0,-1-3 0,-1 1 0,4 1 0,-3 2 0,4 4 0,0 5 0,4 3 0,-11 18 0,26-26 0,-6 21 0,1 6 0,4 6 0,-1 9 0,5 7 0,-5 7 0,1 5 0,-4 5 0,-1-1 0,-5-4 0,-2-5 0,-4-5 0,-1-8 0,-8-17 0,0 0 0,0 0 0,0 0 0,-5-37-24,5 37-18,-7-44 0,7 22 1,-11-12 0</inkml:trace>
          <inkml:trace contextRef="#ctx0" brushRef="#br1" timeOffset="107359.3886">5254 5096 126,'0'0'39,"7"30"1,-7-30-6,21 17-27,-21-17-2,36 16-1,-12-14-4,6-6 0,-5-6 0,2-4 0,-5-6 0,0-4 0,-5-3 0,-4-3 0,-10 4-3,-5 0 1,-1 3 0,-9 4 0,12 19 1,-36-20 0,15 20 0,-4 4 0,4 5 1,-5 6 0,3 5 1,2 8 0,1 3 0,4 8 1,4 2 0,5 2 1,5 0 0,9-3-3,4-3 0,8-9 0,6-5 0,7-11 0,3-7 0,4-8 0,3-1-4,-12-22-10,12 17-26,-15-15 0,1 11-1,-15-11 0</inkml:trace>
          <inkml:trace contextRef="#ctx0" brushRef="#br1" timeOffset="107874.1895">5586 5120 95,'-5'-40'38,"10"19"1,-5-6 0,16 22-21,-11-11-9,18 15-4,0 2-1,7 10-1,2 1 0,3 11-1,-3 3-2,0 8 0,-8 1 0,-4 4 0,-10-4 0,-10 2 0,-7-4 0,-12-5 0,-4-5 0,-9-14-2,6 3-8,-18-24-29,15 1-2,-10-26 0,13 4 1</inkml:trace>
          <inkml:trace contextRef="#ctx0" brushRef="#br1" timeOffset="107624.5891">5634 5141 122,'0'0'39,"0"37"2,-2-14-1,16 19-33,-7-1-1,11 13-6,-4 1 0,3 6 0,-1 2 0,2-5 0,-6-7 0,-1-7 0,-4-7 0,-5-12 0,-1-9 0,-1-16 0,0 0-9,-30-32-21,25 14-10,-14-27-1,8 6 1,-12-19 0</inkml:trace>
          <inkml:trace contextRef="#ctx0" brushRef="#br1" timeOffset="108388.9904">5768 5006 114,'0'0'38,"0"0"0,23 5 0,-23-5-32,47-7-3,-10 6-1,15-1-1,2 0-1,5-3-2,8 12-8,-11-14-27,1 7-1,-17-9 0,1 9-1</inkml:trace>
        </inkml:traceGroup>
        <inkml:traceGroup>
          <inkml:annotationXML>
            <emma:emma xmlns:emma="http://www.w3.org/2003/04/emma" version="1.0">
              <emma:interpretation id="{2DBCBFEE-DFAC-4EEC-B042-1D36F0FECF5C}" emma:medium="tactile" emma:mode="ink">
                <msink:context xmlns:msink="http://schemas.microsoft.com/ink/2010/main" type="inkWord" rotatedBoundingBox="4839,16577 5765,16216 6020,16872 5095,17233"/>
              </emma:interpretation>
              <emma:one-of disjunction-type="recognition" id="oneOf5">
                <emma:interpretation id="interp25" emma:lang="en-US" emma:confidence="0.5">
                  <emma:literal>15</emma:literal>
                </emma:interpretation>
                <emma:interpretation id="interp26" emma:lang="en-US" emma:confidence="0">
                  <emma:literal>155</emma:literal>
                </emma:interpretation>
                <emma:interpretation id="interp27" emma:lang="en-US" emma:confidence="0">
                  <emma:literal>1-5</emma:literal>
                </emma:interpretation>
                <emma:interpretation id="interp28" emma:lang="en-US" emma:confidence="0">
                  <emma:literal>1.5</emma:literal>
                </emma:interpretation>
                <emma:interpretation id="interp29" emma:lang="en-US" emma:confidence="0">
                  <emma:literal>--5</emma:literal>
                </emma:interpretation>
              </emma:one-of>
            </emma:emma>
          </inkml:annotationXML>
          <inkml:trace contextRef="#ctx0" brushRef="#br1" timeOffset="108186.19">5882 4637 80,'0'0'37,"0"0"1,0 0 1,20 35-7,-25-15-22,20 24-2,-4 1-3,7 17 1,-1 3-6,6 9 0,-3-1 0,4-2 0,-2-8 0,-3-9 0,-1-8 0,-4-13 0,-2-6 0,-12-27 0,14 23-13,-14-23-27,-9-18-2,-10-10 1,8 2 1</inkml:trace>
          <inkml:trace contextRef="#ctx0" brushRef="#br1" timeOffset="108903.7913">6461 4943 102,'0'0'36,"-19"-7"2,19 7-2,-16-2-24,-5 0-6,21 2-3,-35 13 0,15 1 0,-3 0-1,0 9 0,-1 3 0,2 4-1,1 1 1,5 6 0,4-2 0,8-1-1,4-4 1,9-2-2,5-9 0,8-7 0,4-4 0,2-12 0,4-8 0,-2-9 0,0-2 0,-7-9 0,0 1 0,-7-1 0,-2 2 0,-7 2 0,-2 9-2,-5 19 2,7-22 2,-7 22-2,8 16 0,-3 0 0,-2 5 0,4 7 0,0-3 0,2 3 0,-2-2 0,0-6 0,0-1 0,-7-19-3,23 30-15,-23-30-21,0 0-4,6-21 3,-6 21-1</inkml:trace>
          <inkml:trace contextRef="#ctx0" brushRef="#br1" timeOffset="109293.7919">6615 5064 121,'0'0'39,"12"23"1,-12-23-1,11 42-31,-2-17-3,7 6-2,-2-3-3,0 1 0,0-8 0,-2-2 0,-12-19 0,20 21 0,-20-21 0,0 0 0,7-19 0,-9-2 0,4-4 0,0-8-2,3-2 1,0-4-1,4 0 1,0 4 1,1 7-1,3 7 2,-1 5 1,4 11 0,-16 5 0,34 12-2,-17 4 0,4 7 0,1 1 0,1 6 0,-2-3 0,-2 1 0,-3-5 0,-4-4 0,3 4-2,-15-23-30,0 0-9,0 0-1,0 0 2,7-21-2</inkml:trace>
        </inkml:traceGroup>
        <inkml:traceGroup>
          <inkml:annotationXML>
            <emma:emma xmlns:emma="http://www.w3.org/2003/04/emma" version="1.0">
              <emma:interpretation id="{A960DAD8-85B9-4D64-8D81-C104B6ED2DE9}" emma:medium="tactile" emma:mode="ink">
                <msink:context xmlns:msink="http://schemas.microsoft.com/ink/2010/main" type="inkWord" rotatedBoundingBox="6133,16228 12015,16105 12041,17336 6159,17460"/>
              </emma:interpretation>
              <emma:one-of disjunction-type="recognition" id="oneOf6">
                <emma:interpretation id="interp30" emma:lang="en-US" emma:confidence="0.5">
                  <emma:literal>-methyheiptane</emma:literal>
                </emma:interpretation>
                <emma:interpretation id="interp31" emma:lang="en-US" emma:confidence="0">
                  <emma:literal>-methyhelptane</emma:literal>
                </emma:interpretation>
                <emma:interpretation id="interp32" emma:lang="en-US" emma:confidence="0">
                  <emma:literal>.methyhelptane</emma:literal>
                </emma:interpretation>
                <emma:interpretation id="interp33" emma:lang="en-US" emma:confidence="0">
                  <emma:literal>-methyheIptane</emma:literal>
                </emma:interpretation>
                <emma:interpretation id="interp34" emma:lang="en-US" emma:confidence="0">
                  <emma:literal>methylphenidate</emma:literal>
                </emma:interpretation>
              </emma:one-of>
            </emma:emma>
          </inkml:annotationXML>
          <inkml:trace contextRef="#ctx0" brushRef="#br1" timeOffset="85222.9497">-3095 5141 43,'0'0'31,"-16"2"4,16-2-1,0 0-6,-20-14-8,20 14-4,0 0-4,0 0-3,0 0-2,15-16-2,-15 16-1,19-15-2,-3 6 0,1 2 0,6-4-1,6 2 0,1-1 0,7 3 1,0-2-2,-2 2 0,-3 2 0,-2 6 0,-5 1 0,-8 3 0,-17-5 0,14 25 0,-19-9 0,-4 1 0,-5 3 0,-4-1 0,-3 0 0,-2 4 0,-3-3 0,1 1 0,2-2 0,-2-1 0,8-1 0,-4-1 0,21-16 0,-25 19 0,25-19 0,0 0 0,0 0 0,0 0 0,0 0 0,19 9 0,-1-14 0,8 1 0,1 3 0,8-1 0,2 2 0,0 5 0,0 2 0,-3 5 0,-4 2 0,-7 6 0,-5 3 0,-8 3 0,-6 0 0,-8 2 0,-6-1 0,-6 1 0,-7-5 0,-4 0 0,-4-6 0,-3-3 0,-1-5 0,-2-4 0,3-1 0,1-8 0,3 1 0,1-6 0,6 2 0,0-5 0,8 3 0,15 9 0,-25-23-3,25 23-2,0 0-4,-16-33-16,16 33-14,18-7-1,-1 8 2,-1-6-1</inkml:trace>
          <inkml:trace contextRef="#ctx0" brushRef="#br1" timeOffset="85597.3504">-2308 5349 109,'0'0'39,"0"0"2,0 0-1,0 0-23,32-4-11,-15-3-3,10 4-3,1-3 0,2 1 0,4 5 0,-11-17-13,12 18-28,-17-9 0,5 8-1,-23 0 1</inkml:trace>
          <inkml:trace contextRef="#ctx0" brushRef="#br1" timeOffset="86377.3517">-1860 5398 96,'0'0'38,"0"0"2,4 19-1,-4-19-12,0 0-21,19 14-2,-3-1-1,2-6-1,1 0-2,2-6 0,2-2 0,2-8 0,-2-2 0,-2-4 0,-1-5 0,-3-1 0,-4-2 0,-3-5 0,-4 0 0,-6 3 0,-4 1 0,-5 1 0,-5 4 0,-2 3 0,-5 4 0,0 8 0,-6 6-2,1 3 2,1 11 0,0 3 0,-1 8 2,5 4-2,1 8 0,4 0 0,4 5 0,9-2 0,4 0 0,8-9 0,12-1 0,6-11 0,8-9 0,13-8 0,3-11 0,5-4 0,-8-20-10,14 11-31,-23-18 0,3 8 1,-19-16-1</inkml:trace>
          <inkml:trace contextRef="#ctx0" brushRef="#br1" timeOffset="86845.3526">-1524 5222 113,'-25'14'39,"25"-14"0,0 0 1,16 25-33,-16-25-3,42 0-1,-6-2-2,6-1 0,7-1-2,-1-6-1,8 8-6,-18-16-29,13 15-4,-18-15 2,1 11 0</inkml:trace>
          <inkml:trace contextRef="#ctx0" brushRef="#br1" timeOffset="86798.5524">-1399 4985 118,'0'0'39,"0"0"1,0 0-1,0 0-30,0 18-5,69 187 2,-50-145-6,-1-2 0,0-2 0,-3-7 0,-6-10 0,5-6 0,-12-15 0,9 8-13,-11-26-27,0 0-2,-27-26 2,18 7-1</inkml:trace>
          <inkml:trace contextRef="#ctx0" brushRef="#br1" timeOffset="87375.7534">-1152 4885 111,'-19'-9'38,"19"9"1,0 0-2,0 0-27,0 0-5,5 25-1,-5-25 0,9 38-1,-2-8 1,4 9-4,-1 5 0,6 12 0,-2 0 0,6 6 0,-5-2 0,5-4 0,-3-7 0,1-3 0,-4-13 0,-3-8 0,-11-25 0,18 17 0,-18-17 0,14-19 0,-11 0 0,2-8 0,-3-6 0,2-4 0,-1 2 0,1-2 0,1 5 0,-1 4 0,3 4 0,0 4 0,-7 20 0,24-16 0,-8 16 0,2 7 0,0 4 0,1 5 0,0 5 0,1 2 0,-2 0 0,-3 1 0,0-3 0,-3-3 0,-1-1 0,-11-17 0,15 28-7,-15-28-33,0 0-2,0 0 2,0 0-1</inkml:trace>
          <inkml:trace contextRef="#ctx0" brushRef="#br1" timeOffset="87906.1544">-578 5219 106,'-9'-20'39,"9"20"1,0 0-1,14 36-27,-17-21-5,11 13-3,-4-1 0,8 4 0,-3-2-4,5-3 0,2-1 0,0-10 0,3-4 0,3-4 0,1-9 0,-2-3 0,0-4 0,-3-5 0,1-3 0,-7-8-2,3-1-1,-8-4 0,1 3-1,-6-3 3,0 8-1,0 1 2,-2 3 0,0 18 2,0 0 0,0 0 1,10 16 1,-3 10 0,-1 0-4,4 13 0,1 2 0,3 8 0,0 0 0,5 2 0,-3-2 0,6-5 0,-8-2 0,3-7 0,-6-5 0,1-9 0,-1-1 0,-11-20 0,0 0 0,0 0 0,16 14 0,-30-35-14,14 21-27,-2-23-1,5 7 1,-10-12 0</inkml:trace>
          <inkml:trace contextRef="#ctx0" brushRef="#br1" timeOffset="88202.5549">-70 4853 128,'-2'-16'39,"2"16"2,0 0-8,15 23-25,-12 2-2,9 15-6,-3 8 0,5 13 0,-1 3 0,1 6 0,-4-3 0,5-1 0,-3-9 0,-1-8 0,-3-9 0,-1-12 0,1-8 0,-8-20 0,14 17-7,-18-36-34,4 19-3,-2-46 2,4 22-1</inkml:trace>
          <inkml:trace contextRef="#ctx0" brushRef="#br1" timeOffset="88467.7554">387 5259 116,'20'30'41,"-20"-30"2,26 25-3,-26-25-25,36-11-15,-6 16 0,-30-5-41,46-22 1,-29-3-2,10 4 1</inkml:trace>
          <inkml:trace contextRef="#ctx0" brushRef="#br1" timeOffset="93241.3637">889 4966 108,'-7'-21'37,"7"21"2,0 0-2,0 0-24,0 0-6,0 0-2,12 15-1,-12-15-1,2 29-1,-4-12-2,-2 4 0,1 2 0,-2 2 0,-1-2 0,3-1 0,-2-2 0,5-20 0,-8 26 0,8-26 0,2 16 0,-2-16 0,0 0 0,20-4 0,-3-1 0,-17 5 0,37-14 0,-12 5 0,5 0 0,2 2 0,5 0 0,0 2 0,-2 5 0,6 0 0,-8 7 0,-1 4 0,-7 4 0,-2 1 0,-7 9 0,-7 0 0,-6 3 0,-5 1 0,-6 1 0,-5 0 0,-3-3 0,-7-1 0,-1-5 0,-3-2 0,-5-6 0,4-1 0,-5-10 0,1-1 0,-2-13 0,11 9-8,-17-22-32,22 8-2,-7-20 1,11 5 2</inkml:trace>
          <inkml:trace contextRef="#ctx0" brushRef="#br1" timeOffset="93506.5643">864 4830 103,'0'0'38,"0"0"0,0 0 1,18-28-23,6 28-10,-4-8-1,12 2-2,-2-3-1,8 4 0,-1-2-1,2 0-1,2 4-2,-13-8-4,13 18-30,-22-14-3,6 14-1,-25-7 0</inkml:trace>
          <inkml:trace contextRef="#ctx0" brushRef="#br1" timeOffset="93787.3648">1602 5192 125,'0'0'38,"26"11"3,-26-11-1,44 0-35,-15-2 1,2 4-6,7 0 0,-7-9-7,17 8-32,-25-9-2,5 6 2,-28 2-2</inkml:trace>
          <inkml:trace contextRef="#ctx0" brushRef="#br1" timeOffset="94676.5661">2144 5221 112,'-9'-20'38,"9"20"1,0 0 1,12 20-31,-12-20-2,7 36-2,-3-13 0,5 5-5,-4-5 0,0 0 0,1-2 0,-3-5 0,-3-16 0,7 18 0,-7-18 0,0 0 0,0 0 0,0 0 0,-2-27 0,1 10 0,-1-6 0,2-4 0,0-1 0,3 0 0,1 4 0,-1-3 0,5 6 0,0 2 0,-8 19 0,22-21 0,-22 21 0,31 7 0,-15 2 0,4 12 0,-3 3 0,1 6 0,-2 0 0,-2 3 0,-3-5 0,-3-6 0,-1-1 0,-7-21 0,9 21 0,-9-21 0,0 0 0,11-16 0,-11 16 0,10-33 0,-2 6 0,0-4 0,3-1 0,0-1 0,1 1 0,4 2 0,0 5 0,1 6 0,3 9 0,-3 8 0,5 9 0,-3 12 0,-1 6 0,-1 6 0,-3 3 0,1 3 0,-3 0 0,2-2 0,-5-7 0,1-9 0,3-3 0,-13-16 0,24 12-5,-24-12-36,9-17-1,-9-10 2,0 27-1</inkml:trace>
          <inkml:trace contextRef="#ctx0" brushRef="#br1" timeOffset="95144.5671">2830 5178 75,'0'0'37,"-15"11"0,15-11 2,-6 26-9,6-26-18,4 23-5,-4-23-1,24 35-1,-6-22 0,7 1-3,0-6-2,3-6 0,0-4 0,0-6 0,-3-8 0,-2-4 0,-4-1 0,-3-3 0,-5 1 0,-4-3 0,-5 3 0,-6 2 0,-1 5 0,5 16 0,-23-25 0,7 16 0,0 6-2,-2 1 2,1 6 2,-3 4-2,3 5 0,1 8 0,-2 2 0,8 8 0,-1 6 0,6 2 0,5 0 0,5 1 0,9-5 0,7-7 0,8-3 0,2-11 0,8-9 0,2-14 0,8 11-16,-13-28-23,2 6-3,-16-22 2,0 9-1</inkml:trace>
          <inkml:trace contextRef="#ctx0" brushRef="#br1" timeOffset="95596.9674">3206 5076 107,'-14'16'39,"-5"-7"0,17 10-1,2-19-23,-2 18-10,2-18-2,43 17-1,-6-15-1,10-4-1,12-3-2,-1-7-3,18 10-11,-14-21-23,1 6 0,-15-11 0,-4 7 0</inkml:trace>
          <inkml:trace contextRef="#ctx0" brushRef="#br1" timeOffset="95394.1676">3235 4922 114,'0'-37'39,"0"37"2,7-16-2,19 27-28,-26-11-4,27 31-3,-10-1-4,5 11 0,-1 2 0,2 14 0,-4-1 0,0 0 0,-1-1 0,-6-6 0,-1-9 0,-7-10 0,1 0 0,-23-23-38,18-7-4,0 0 1,-21-25-1</inkml:trace>
          <inkml:trace contextRef="#ctx0" brushRef="#br1" timeOffset="109746.1928">7134 5013 130,'-7'27'41,"7"-27"-2,3 36-5,-3-36-28,16 25-3,0-14-1,7-3-2,2-2 0,0-8 0,3-3 0,-5-9 0,0-1-2,-9-6-1,-2 0-1,-10-7 0,-2 5-1,-11 1 1,-1 4 0,-11 4 1,-2 5 1,-3 6 1,-2 4 2,4 10 1,-6 5 2,9 8 0,-2 3 1,13 8 1,-1-2-1,12 13 0,2-6-5,12 4 0,3-7 0,10 0 0,2-11 0,10-1 0,2-9 0,2-11 0,1-3 0,-3-14 0,3 3 0,-26-23-34,15 11-7,-18-14-3,4 5 3</inkml:trace>
        </inkml:traceGroup>
        <inkml:traceGroup>
          <inkml:annotationXML>
            <emma:emma xmlns:emma="http://www.w3.org/2003/04/emma" version="1.0">
              <emma:interpretation id="{8A61AC01-35DD-4E6C-A984-354CC0853933}" emma:medium="tactile" emma:mode="ink">
                <msink:context xmlns:msink="http://schemas.microsoft.com/ink/2010/main" type="inkWord" rotatedBoundingBox="15121,16946 15125,16296 15545,16299 15540,16949"/>
              </emma:interpretation>
              <emma:one-of disjunction-type="recognition" id="oneOf7">
                <emma:interpretation id="interp35" emma:lang="en-US" emma:confidence="0.5">
                  <emma:literal>3</emma:literal>
                </emma:interpretation>
                <emma:interpretation id="interp36" emma:lang="en-US" emma:confidence="0">
                  <emma:literal>}</emma:literal>
                </emma:interpretation>
                <emma:interpretation id="interp37" emma:lang="en-US" emma:confidence="0">
                  <emma:literal>Z</emma:literal>
                </emma:interpretation>
                <emma:interpretation id="interp38" emma:lang="en-US" emma:confidence="0">
                  <emma:literal>3D</emma:literal>
                </emma:interpretation>
                <emma:interpretation id="interp39" emma:lang="en-US" emma:confidence="0">
                  <emma:literal>3M</emma:literal>
                </emma:interpretation>
              </emma:one-of>
            </emma:emma>
          </inkml:annotationXML>
          <inkml:trace contextRef="#ctx0" brushRef="#br1" timeOffset="112647.7979">10590 4902 109,'0'0'39,"0"0"0,0 0-1,-7-24-30,7 24-3,30-21-1,-3 7-2,-1-4 0,8 2 0,4-3-1,1 5 0,-2 2 0,-1 5-1,-6 1 0,-7 8 0,-4 7 1,-19-9-1,11 35 0,-18-10 0,-6 5-1,-3-2 1,-3 3 0,-6-3 0,-1 2 0,-2-3 0,-3-3 0,3-3 0,2-3 0,5-4 0,1-4 0,20-10 0,-21 13 0,21-13 0,0 0 0,0 0 0,28-11 0,-8 6 0,4 0 0,5-1 0,2 3 0,3 3 1,3 2-1,-3 5 1,1 3-1,-7 11 2,-5-1-2,-7 8 0,-7 2 0,-9 3 0,-9 0 0,-5 1 0,-6-4 0,-6-6 0,-4-1 0,-4-5 0,1-6 0,-2-7 0,-1-1 0,1-8 0,7 1 0,-1-8-4,10 6-1,-7-20-11,26 25-23,-11-28-2,11 28 2,14-28-1</inkml:trace>
        </inkml:traceGroup>
        <inkml:traceGroup>
          <inkml:annotationXML>
            <emma:emma xmlns:emma="http://www.w3.org/2003/04/emma" version="1.0">
              <emma:interpretation id="{5FEAFCD3-058B-4392-A035-94F9DC67BA74}" emma:medium="tactile" emma:mode="ink">
                <msink:context xmlns:msink="http://schemas.microsoft.com/ink/2010/main" type="inkWord" rotatedBoundingBox="15787,16651 17153,16535 17187,16946 15822,17062"/>
              </emma:interpretation>
              <emma:one-of disjunction-type="recognition" id="oneOf8">
                <emma:interpretation id="interp40" emma:lang="x-none" emma:confidence="0.5">
                  <emma:literal>me</emma:literal>
                </emma:interpretation>
                <emma:interpretation id="interp41" emma:lang="x-none" emma:confidence="0">
                  <emma:literal>one</emma:literal>
                </emma:interpretation>
                <emma:interpretation id="interp42" emma:lang="x-none" emma:confidence="0">
                  <emma:literal>-me</emma:literal>
                </emma:interpretation>
                <emma:interpretation id="interp43" emma:lang="x-none" emma:confidence="0">
                  <emma:literal>'me</emma:literal>
                </emma:interpretation>
                <emma:interpretation id="interp44" emma:lang="x-none" emma:confidence="0">
                  <emma:literal>-one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08:47.16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1A2861-FFDF-47B9-97B5-AC2A515D68CB}" emma:medium="tactile" emma:mode="ink">
          <msink:context xmlns:msink="http://schemas.microsoft.com/ink/2010/main" type="writingRegion" rotatedBoundingBox="15597,11503 24502,11289 24642,17139 15738,17353"/>
        </emma:interpretation>
      </emma:emma>
    </inkml:annotationXML>
    <inkml:traceGroup>
      <inkml:annotationXML>
        <emma:emma xmlns:emma="http://www.w3.org/2003/04/emma" version="1.0">
          <emma:interpretation id="{1F2BF637-8A6E-48ED-A6FC-A944E307170A}" emma:medium="tactile" emma:mode="ink">
            <msink:context xmlns:msink="http://schemas.microsoft.com/ink/2010/main" type="paragraph" rotatedBoundingBox="16921,11462 16971,12182 16517,12214 16466,11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D4B1BE-3A63-4F75-9318-A19DD94BE86A}" emma:medium="tactile" emma:mode="ink">
              <msink:context xmlns:msink="http://schemas.microsoft.com/ink/2010/main" type="line" rotatedBoundingBox="16921,11462 16971,12182 16517,12214 16466,11494"/>
            </emma:interpretation>
          </emma:emma>
        </inkml:annotationXML>
        <inkml:traceGroup>
          <inkml:annotationXML>
            <emma:emma xmlns:emma="http://www.w3.org/2003/04/emma" version="1.0">
              <emma:interpretation id="{B754BE10-483D-46FE-9E18-969D7EEE8E15}" emma:medium="tactile" emma:mode="ink">
                <msink:context xmlns:msink="http://schemas.microsoft.com/ink/2010/main" type="inkWord" rotatedBoundingBox="16921,11462 16971,12182 16517,12214 16466,11494"/>
              </emma:interpretation>
              <emma:one-of disjunction-type="recognition" id="oneOf0">
                <emma:interpretation id="interp0" emma:lang="en-US" emma:confidence="1">
                  <emma:literal>C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[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1059-4977 8,'0'0'23,"6"-22"4,-6 22 2,13-20-7,-17 0-3,4 20-2,2-26-1,-2 26-2,-2-17-3,2 17-2,0 0-2,-9-16-2,9 16-1,-18-13-1,18 13-1,-30-9 0,12 7-1,-3 4-1,-3 5 0,-2 2 0,1 8 0,-3 7 0,2 5 0,2 8 0,4 5 0,5 6 0,2 3 0,6 4 0,3 8 1,10-3-1,1 1 1,10-4 0,-1-8-1,10-3 2,4-14-1,5-5 0,3-18 1,3-9 0,3-14-1,0-7 0,-3-6 0,-4 1-1,-4 0-1,-11-1-3,4 25-13,-19-14-20,-7 16-3,0 0 2,-16-4-2</inkml:trace>
        </inkml:traceGroup>
      </inkml:traceGroup>
    </inkml:traceGroup>
    <inkml:traceGroup>
      <inkml:annotationXML>
        <emma:emma xmlns:emma="http://www.w3.org/2003/04/emma" version="1.0">
          <emma:interpretation id="{5ACFE8F6-3234-4C60-B96A-0E95F6412DBF}" emma:medium="tactile" emma:mode="ink">
            <msink:context xmlns:msink="http://schemas.microsoft.com/ink/2010/main" type="paragraph" rotatedBoundingBox="15709,16146 24613,15933 24642,17139 15738,17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E8318D-9197-4296-A586-D49DCFBBE67C}" emma:medium="tactile" emma:mode="ink">
              <msink:context xmlns:msink="http://schemas.microsoft.com/ink/2010/main" type="line" rotatedBoundingBox="15709,16146 24613,15933 24642,17139 15738,17353"/>
            </emma:interpretation>
          </emma:emma>
        </inkml:annotationXML>
        <inkml:traceGroup>
          <inkml:annotationXML>
            <emma:emma xmlns:emma="http://www.w3.org/2003/04/emma" version="1.0">
              <emma:interpretation id="{49B106B1-C2F5-4114-A347-9687B08FF8A6}" emma:medium="tactile" emma:mode="ink">
                <msink:context xmlns:msink="http://schemas.microsoft.com/ink/2010/main" type="inkWord" rotatedBoundingBox="15709,16146 24613,15933 24642,17139 15738,17353"/>
              </emma:interpretation>
              <emma:one-of disjunction-type="recognition" id="oneOf1">
                <emma:interpretation id="interp5" emma:lang="en-US" emma:confidence="0">
                  <emma:literal>-methy\-5-ethy\heptane</emma:literal>
                </emma:interpretation>
                <emma:interpretation id="interp6" emma:lang="en-US" emma:confidence="0">
                  <emma:literal>-methyl-5-ethy\heptane</emma:literal>
                </emma:interpretation>
                <emma:interpretation id="interp7" emma:lang="en-US" emma:confidence="0">
                  <emma:literal>-methyl-5-ethy1heptane</emma:literal>
                </emma:interpretation>
                <emma:interpretation id="interp8" emma:lang="en-US" emma:confidence="0">
                  <emma:literal>-methy1-5-ethy\heptane</emma:literal>
                </emma:interpretation>
                <emma:interpretation id="interp9" emma:lang="en-US" emma:confidence="0">
                  <emma:literal>-methy1-5-ethy1heptane</emma:literal>
                </emma:interpretation>
              </emma:one-of>
            </emma:emma>
          </inkml:annotationXML>
          <inkml:trace contextRef="#ctx0" brushRef="#br1" timeOffset="-6.28025E10">2978-9 77,'0'0'39,"-23"6"-1,23-6 1,0 0-17,20-4-12,-20 4-4,26 0-2,-8 0-1,7 2-1,1-2-1,2-2-1,0 4-3,-5-9-2,14 16-33,-21-18-2,4 11 1,-20-2-1</inkml:trace>
          <inkml:trace contextRef="#ctx0" brushRef="#br1" timeOffset="-6.28025E10">3356-262 95,'21'-21'38,"-9"4"-1,17 6 0,-15-15-27,21 10-6,-1-5-2,3 1-1,2 5-2,-6-3-3,11 16-9,-15-14-23,-1 11-2,-28 5 1,30-10-1</inkml:trace>
          <inkml:trace contextRef="#ctx0" brushRef="#br1" timeOffset="-6.28025E10">3478-118 87,'0'0'37,"0"0"0,0 0 2,0 0-22,0 0-10,-2 25-3,4-7-2,-6-3 0,4 3-1,-2-1 0,1-1 0,1-16-1,-4 21 0,4-21-1,0 0 1,0 0 0,0 0 0,0 0 0,20-14-1,-20 14 1,23-19 0,-23 19 0,31-19 0,-11 8 1,1 4-1,4 2 1,1 3-1,1 2 1,3 9 0,-2 1 1,2 10-1,-5 3 0,-4 10 1,-5 2 0,-6 5-1,-5-1 1,-6 0-1,-8-1 0,-5-4-1,-4-4 0,-5-9 0,-3-5-2,-4-9-1,1 0-1,-8-18-5,18 11-29,-18-24-1,10 8-1,-10-21-1</inkml:trace>
          <inkml:trace contextRef="#ctx0" brushRef="#br1" timeOffset="-6.28025E10">3930-11 114,'0'0'38,"17"9"2,-17-9-3,36 0-31,-12 1-5,6 1-1,6 3-5,-13-15-24,14 12-10,-16-9 0,5 5 1,-26 2-2</inkml:trace>
          <inkml:trace contextRef="#ctx0" brushRef="#br1" timeOffset="-6.28025E10">4325 11 88,'0'0'38,"0"0"0,-2 17 2,2-17-21,0 0-11,2 21-2,-2-21-2,23 25-1,-7-15 0,3-4-1,4-3-2,0-3 0,4-5 0,-1-6-1,-3-4 0,-2-5-1,-3-4 0,-4-1-1,-10-7-1,-1 6 0,-12-2 1,-3 5 0,-7 4 0,-3 6 1,-2 6 2,-3 6 0,1 9 1,-1 7 0,4 7 2,4 5-1,5 10 2,-2 1-1,9 8 0,0 0 1,8 1-2,5-5 1,6-3-2,6-9 1,8-6-3,6-10 0,3-12-2,6 0-2,-8-25-6,17 13-28,-24-19-2,6 7 2,-20-17-1</inkml:trace>
          <inkml:trace contextRef="#ctx0" brushRef="#br1" timeOffset="-6.28025E10">4581-116 82,'-34'19'38,"33"-1"1,1-18-1,12 28-10,-12-28-23,49 12-2,-6-8-3,12-4 0,6-2-3,-2-14-7,18 9-26,-20-16-3,-3 8 2,-16-15-2</inkml:trace>
          <inkml:trace contextRef="#ctx0" brushRef="#br1" timeOffset="-6.28025E10">4770-404 113,'0'0'39,"0"0"1,10 28 0,-17-9-33,18 18-2,-4 5-2,5 9-1,1 6 0,1 2-1,-2-1 0,2 0-1,-3-5 2,0-11-5,-3-5 1,-6-14-4,12 12-10,-14-35-23,0 0-2,-19-12 0,19 12 1</inkml:trace>
          <inkml:trace contextRef="#ctx0" brushRef="#br1" timeOffset="-6.28025E10">4915-460 106,'-13'17'39,"17"8"1,-8-4-1,27 18-29,-19-1-5,10 11 0,0 2-3,0 2 0,0-4 0,2-3-1,0-9 0,-4-7-1,1-7 0,-13-23-1,17 24 1,-17-24-1,18-5-1,-18 5 1,11-28-1,-6 9 0,2-4 1,0-2 0,0 0 0,2 3 0,0 4 2,-9 18 0,24-19 0,-8 22 1,2 4-1,1 13 1,3 1 0,-1 7 0,0 0-2,0 2 1,-3 0 0,-4 0-2,-2-8 1,-3-6-3,2 2-2,-11-18-8,0 0-27,0 0-1,21 2 2,-23-20-1</inkml:trace>
          <inkml:trace contextRef="#ctx0" brushRef="#br1" timeOffset="-6.28025E10">5375-70 87,'-8'16'38,"-8"-8"0,12 15 1,4-23-13,-9 32-20,11-11-2,9 2-2,3-6-1,5-4-1,6-5 0,0-4-1,5-6 0,-4-5-1,2-2 0,-3-8-1,0 1-1,-8-7 1,1 6-1,-13-6 1,4 3 1,-4 3 2,-5 17 0,0-23 2,0 23 2,0 0 0,-15 7 1,20 14 1,-12 2-1,12 16 0,-5 3 1,7 14-4,2 0-2,2 9 0,3-1 0,0-1 0,5-3 0,-3-10 0,2-6 0,-6-12 0,0-7 0,-12-25 0,20 14-4,-31-37-36,18 7-1,-14-26 0,9 5 0</inkml:trace>
          <inkml:trace contextRef="#ctx0" brushRef="#br1" timeOffset="-6.28025E10">5711-478 103,'-6'-21'39,"6"21"2,0 0-2,20 46-21,-17-20-11,15 20-2,-4 3-2,6 11-3,-6 6 0,3 3 0,-3 1 0,-1-6 0,-1-10 0,-1-10 0,-1-7 0,-10-37-4,18 30-37,-18-30-1,7-16 1,-10-14-1</inkml:trace>
          <inkml:trace contextRef="#ctx0" brushRef="#br1" timeOffset="-6.28025E10">13-5 67,'0'0'38,"-18"2"-1,18-2 2,0 0-14,0 0-11,0 0-5,0 0-3,0 0-1,18 10-1,-18-10 0,21 7-2,-5-5 0,1 1-1,3 1-1,-1-1-1,2 3-1,-3-10-3,9 20-11,-27-16-25,26-7 1,-26 7-1,14-16 1</inkml:trace>
          <inkml:trace contextRef="#ctx0" brushRef="#br1" timeOffset="-6.28025E10">336 88 85,'0'0'36,"-6"-18"0,6 18-1,-12-15-19,12 15-6,0 0-2,0 0-2,11 19-1,-6 4 0,-5 0-1,5 6-1,-3 1-1,3 4 0,1-4 0,-3-2-2,2-5 0,1-8 0,-6-15 0,0 0 0,0 0-2,0 0 1,17-3 1,-15-13-1,2-5-1,-1-5 1,1-1-1,-1-3 1,3 0-1,-1-1 2,0 4-1,2 1 1,0 5-1,0 3 2,-7 18 0,16-21 0,-16 21 0,21 0 0,-21 0 1,32 23-1,-14-2 0,3 7 1,0 2 1,0 4-3,1-1 0,-5-3 0,-1-4 0,-7-3 0,-2-5 0,-7-18 0,0 0 0,0 0 0,16 7 0,-16-7 0,12-32-2,-5 7 1,4-1-1,1-7 1,1 1 0,1 0 1,0 3-1,2 2 1,-2 10 0,-14 17 1,28-16 0,-12 21 0,0 6 0,1 10 0,-1 2 2,2 8-3,0 1 0,-1 0 0,-1-1 0,-2-3 0,0-5 0,-14-23 0,23 28-5,-23-28-4,29 7-19,-29-7-11,16-21-3,-18-5 2,11 6-1</inkml:trace>
          <inkml:trace contextRef="#ctx0" brushRef="#br1" timeOffset="-6.28025E10">1127 33 104,'-20'18'38,"20"-18"2,-10 18-2,27-4-29,-17-14-3,0 0-3,32 12-1,-13-12-1,8-5-1,-2-2 0,3-7 0,-2-4-1,1-1 1,-6-4-2,-2 0 1,-5-2-1,-5 4 0,-9 2 1,0 19-1,-16-25 1,1 20 1,-7 7 0,-2 3 0,-1 7 1,-3 4 1,3 9 0,-3 3 0,8 9 1,-3 2 1,13 6-1,1-3 0,9 2-1,3-5 0,12-2 0,9-9-2,5-10 0,9-6-2,1-12-2,9 2-2,-13-30-21,15 17-14,-19-22-1,8 6 2,-18-13-1</inkml:trace>
          <inkml:trace contextRef="#ctx0" brushRef="#br1" timeOffset="-6.28025E10">1536-235 88,'0'0'39,"-16"-20"0,16 20 1,0 0-16,0 0-18,-3 37-2,11-2-1,0 7 0,2 8-1,2 4 0,-1 8-1,5-1 0,-4-3 0,1-7-1,-1-10-2,2-5-2,-14-36-6,25 34-30,-25-34-1,0 0 1,-4-32-2</inkml:trace>
          <inkml:trace contextRef="#ctx0" brushRef="#br1" timeOffset="-6.28025E10">1338 32 106,'-23'8'37,"18"8"2,5-16-2,0 0-30,16 18-4,12-15-2,9-3-1,6-3-1,10-2-3,-2-15-6,21 11-27,-19-13-2,7 6 1,-17-9 0</inkml:trace>
          <inkml:trace contextRef="#ctx0" brushRef="#br1" timeOffset="-6.28025E10">1746-381 97,'-30'-9'38,"30"9"1,-16 16-1,29 12-27,-17-2-5,16 16-1,-3 8-2,5 9 1,0 5-1,6 4 0,-4 1 0,3-4-1,-1-7-1,-2-9 1,0-9-2,-4-10 0,0-10 0,-12-20-2,18 7 1,-18-7-1,16-29 0,-9 1 0,3-3 0,-1-4 0,2 1 0,-2-1 1,1 3 0,1 6 1,-2 7 1,-9 19 0,17-13 0,-17 13 1,20 14 0,-8 4 0,1 1-1,-1 8 0,0 1 0,2-4-1,0 1 0,2-9-3,4 1-1,-20-17-10,28 9-26,-28-9-1,23-12 0,-19-4 0</inkml:trace>
          <inkml:trace contextRef="#ctx0" brushRef="#br1" timeOffset="-6.28025E10">2256 16 111,'0'0'40,"-28"23"-1,26 12-4,-14-16-26,20 15-4,-2-5-1,8 5-1,6-4-2,4-4 0,2-5 0,1-10-2,4-4 0,-4-11-2,2-3 1,-6-9-2,4-3 0,-9-11-1,4 4 0,-8-6 1,1 6-1,-4-2 3,-2 7 0,-1 1 2,-4 4 1,0 16 2,0 0 2,0 0 0,0 0 0,3 25 0,-4-4 1,4 16-1,-3 5 0,5 11-1,-1 3-4,3 13 0,-2-3 0,4 0 0,0-9 0,0 0 0,0-12 0,-1-8 0,1-14 0,-9-23 0,0 0-5,9-23-19,3 6-17,-17-29-1,14 4 1,-13-27 0</inkml:trace>
          <inkml:trace contextRef="#ctx0" brushRef="#br1" timeOffset="-6.28025E10">2549-374 88,'-5'-16'40,"5"16"2,9 23-2,10 15-14,-10-2-20,14 15-1,-4 3-1,3 8 0,-3 3-4,0 1 0,-1-6 0,-6-4 0,3-10 0,-10-11 0,4-5-2,-9-30-30,10 18-9,-10-34-1,0 16 1,13-48-3</inkml:trace>
          <inkml:trace contextRef="#ctx0" brushRef="#br1" timeOffset="-6.28025E10">5938-508 109,'-8'-26'37,"8"26"1,-7-39-7,7 39-22,1-17-2,-1 17-3,0 0 0,16-4-1,-16 4 0,14 18 0,-7-2 0,6 12 1,-3 9-4,6 12 0,-2 9 0,4 7 0,-2 3 0,2 1 0,-1-2 0,-1-6 0,-2-8 0,0-8 0,-3-11 0,1-8 0,-6-8 0,-6-18 0,10 21 0,-10-21 0,0 0 0,0 0 0,4-16 0,-4 16 0,-2-28 0,0 7 0,2 0 0,0-2 0,2-3 0,1-1 0,4 1 0,1 0 0,2 1 0,2 0 0,1 4 0,3 4 0,0 3 0,-16 14 0,33-13 0,-13 17 0,1 8 0,0 7 0,2 6 0,-2 5 0,0 3 0,-3 2 0,-2-1 0,-4-4 0,-3-6 0,-4-6 0,-5-18 0,6 17 0,-6-17-6,0 0-12,0-15-21,-9-5-3,9 20 3,-4-42-2</inkml:trace>
          <inkml:trace contextRef="#ctx0" brushRef="#br1" timeOffset="-6.28025E10">6526-98 119,'0'0'37,"-5"23"3,5-23-8,12 17-24,-12-17-3,25 16-2,-6-14-1,8-4-2,-1-5 1,3-7-2,-1-2 1,-5-7-2,-2 2 1,-3-4-1,-6 3 0,-8-3 0,-3 6 0,-6 1 0,5 18 0,-28-19 1,8 15 0,-6 10 1,1 2 0,-3 8 1,0 5 1,1 7 0,2 4 0,8 7 1,-1-2-1,9 3 1,6-1-1,8-1-1,6-4 1,13-6-2,10-9 0,8-7-2,8-1-2,-6-18-7,19 10-28,-22-18-1,7 8 1,-22-16-1</inkml:trace>
          <inkml:trace contextRef="#ctx0" brushRef="#br1" timeOffset="-6.28025E10">6899 21 104,'0'0'38,"-7"35"2,1-14-1,22 23-24,-19-10-6,12 17-4,-4-4 0,7 8-5,-3-6 0,2 0 0,-4-9 0,0-4 0,-4-8 0,-3-11 0,0-17 0,0 0 0,-16 4 0,4-22 0,1-3-3,-3-14 0,4 0 0,-3-13-1,6-3 1,-2-7 1,8 0-1,1-3 1,3-1 1,4 3 0,4 1 1,3 8 1,2 7 0,5 11 1,0 7 0,4 15 1,-2 8-1,3 13 1,-3 8-1,-1 11 1,-8 5-2,-4 4 0,-6 1-1,-10 0 1,-2-3-2,-10-5 0,-1-6-1,-8-13-4,15 11-20,-17-27-13,10-3-1,-7-16 1,11-3-1</inkml:trace>
          <inkml:trace contextRef="#ctx0" brushRef="#br1" timeOffset="-6.28025E10">7259-508 116,'0'0'39,"14"23"1,-14-23-1,2 44-30,-6-11-4,9 13-1,-1 5-1,7 7-3,-4 2 0,3 5 0,1 0 0,1-5 0,2-8 0,-3-8 0,1-9 0,-8-10 0,3-4-4,-7-21-10,0 0-27,-21-18 0,21 18 1,-37-45-1</inkml:trace>
          <inkml:trace contextRef="#ctx0" brushRef="#br1" timeOffset="-6.28025E10">7058-166 106,'-20'-2'36,"20"2"3,0 0-3,16 7-26,-16-7-6,32-1-2,-2-3 0,7 4-2,5-2 1,8 1-1,1 1-1,-3-2-4,12 16-7,-18-14-26,2 9 1,-14-9-1,4 8 0</inkml:trace>
          <inkml:trace contextRef="#ctx0" brushRef="#br1" timeOffset="-6.28025E10">7697-139 94,'10'-19'34,"-10"19"0,-2-19 1,-10-1-25,12 20-5,-4-24-1,4 24-2,-12-21 1,12 21 0,-25-9-1,25 9 1,-31 9-1,13 3 1,-5 4-1,4 7 0,-1 1 0,4 6 1,0 0-1,6 2 0,3-1 0,3 1-1,8-6 0,5-5 0,5-3 0,7-11-1,2-4-1,3-6 1,3-8-1,-5-6 0,3-6 1,-6-5-1,-2-2 1,-4 2-1,-5 0 1,-3 1 0,0 6 0,-3 5 1,-4 16 0,0 0 0,0 0 1,0 0 0,5 27-2,-1-6 0,-3 2 0,3 3 0,1-1 0,2-3 0,0 0 0,-7-22 0,23 24-2,-23-24-6,32 12-30,-32-12-3,18-8 2,-20-8-1</inkml:trace>
          <inkml:trace contextRef="#ctx0" brushRef="#br1" timeOffset="-6.28025E10">7926-156 102,'0'0'38,"-7"-18"1,7 18 1,0 0-23,2 32-10,-4-11-3,7 9 0,-3-2-2,3 3 0,-3-2-2,3-7 0,-3-2 0,-2-20 0,7 21 0,-7-21 0,0 0 0,0 0 0,20-30-2,-15 11 1,4-6 0,0-3 0,3-2 0,-1 0 0,1 0 1,2 4 1,-2 1-1,1 10 1,-13 15 1,31-20-1,-15 22 1,6 8-2,-3 6 0,2 7 0,0 5 0,2 2 0,-5 4 0,-2-5 0,-4-1 0,-1-6 0,-4-3 0,-7-19 0,12 19-9,-28-24-32,16 5 0,6-25 0,2 10 1</inkml:trace>
          <inkml:trace contextRef="#ctx0" brushRef="#br1" timeOffset="-6.28025E10">8383-206 90,'0'0'38,"-12"29"1,12-29 0,-4 42-15,4-42-15,-1 35-3,1-35-2,12 30-2,-12-30 0,30 19 0,-9-15-2,4-8 0,1-3 0,4-5 0,2-2-3,-5-9 1,1 2-1,-9-7 0,-1 1-1,-11-1 0,0 7 0,-14-2 0,-2 7 2,-10 4 0,-2 5 1,-6 7 1,-3 2 1,2 8 2,-2 4 0,3 11 0,1 1 2,6 13-1,-1-2 1,12 10 0,-1-3-2,10 7-3,2-8 0,15 0 0,6-7 0,11-7 0,10-6 0,5-9 0,6-10 0,3-9 0,0-8 0,-3-4 0,-7-3 0,-8-1 0,-10 4 0,-8-4 0,-22 21-2,7-27-27,-7 27-13,-16 2 0,16-2 2,-28 9-2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20:34.4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0B829ED-D681-4527-93F6-8B27E6C548ED}" emma:medium="tactile" emma:mode="ink">
          <msink:context xmlns:msink="http://schemas.microsoft.com/ink/2010/main" type="writingRegion" rotatedBoundingBox="11306,8289 14716,8090 14794,9419 11383,9617"/>
        </emma:interpretation>
      </emma:emma>
    </inkml:annotationXML>
    <inkml:traceGroup>
      <inkml:annotationXML>
        <emma:emma xmlns:emma="http://www.w3.org/2003/04/emma" version="1.0">
          <emma:interpretation id="{0AC93905-D1EE-4124-B49C-79A788891828}" emma:medium="tactile" emma:mode="ink">
            <msink:context xmlns:msink="http://schemas.microsoft.com/ink/2010/main" type="paragraph" rotatedBoundingBox="11306,8289 14716,8090 14794,9419 11383,9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4EFEF0-0827-4228-A519-6DA3D4DA68B4}" emma:medium="tactile" emma:mode="ink">
              <msink:context xmlns:msink="http://schemas.microsoft.com/ink/2010/main" type="line" rotatedBoundingBox="11306,8289 14716,8090 14794,9419 11383,9617"/>
            </emma:interpretation>
          </emma:emma>
        </inkml:annotationXML>
        <inkml:traceGroup>
          <inkml:annotationXML>
            <emma:emma xmlns:emma="http://www.w3.org/2003/04/emma" version="1.0">
              <emma:interpretation id="{8B7FAB40-7592-4893-8DF5-4165BE462AB8}" emma:medium="tactile" emma:mode="ink">
                <msink:context xmlns:msink="http://schemas.microsoft.com/ink/2010/main" type="inkWord" rotatedBoundingBox="11306,8289 14716,8090 14794,9419 11383,9617"/>
              </emma:interpretation>
              <emma:one-of disjunction-type="recognition" id="oneOf0">
                <emma:interpretation id="interp0" emma:lang="en-US" emma:confidence="0">
                  <emma:literal>Cities</emma:literal>
                </emma:interpretation>
                <emma:interpretation id="interp1" emma:lang="en-US" emma:confidence="0">
                  <emma:literal>Tracts</emma:literal>
                </emma:interpretation>
                <emma:interpretation id="interp2" emma:lang="en-US" emma:confidence="0">
                  <emma:literal>finch,</emma:literal>
                </emma:interpretation>
                <emma:interpretation id="interp3" emma:lang="en-US" emma:confidence="0">
                  <emma:literal>pinch,</emma:literal>
                </emma:interpretation>
                <emma:interpretation id="interp4" emma:lang="en-US" emma:confidence="0">
                  <emma:literal>finch.</emma:literal>
                </emma:interpretation>
              </emma:one-of>
            </emma:emma>
          </inkml:annotationXML>
          <inkml:trace contextRef="#ctx0" brushRef="#br0">-11 0 71,'0'0'37,"0"-17"1,0 17-3,0 0-19,0 0-5,0 0-3,0 0-1,18 35-3,-18-17 0,6 14 0,-5-1-1,5 6-1,-4 5 0,2 2 0,-4-2 0,3 0-1,1-5 0,0-6 0,1-9 0,-5-22-1,13 20-1,-13-20 1,17-18-2,-10-2 0,2-2-2,-9-20-8,15 12-29,-17-10-2,4 5 3,-8-5-2</inkml:trace>
          <inkml:trace contextRef="#ctx0" brushRef="#br0" timeOffset="595.0341">280-870 70,'0'0'35,"-13"-30"1,-2 10-11,15 20-11,-27-7-5,27 7-2,-43 5-2,23 6 0,-9-3-1,6 8-1,-4-3 0,3 7-1,-2-2 1,6 6-1,-2 0 0,7 13 0,-4 1 2,6 7-2,2-1 1,9 3-1,4-3 2,8 0-3,4-7 2,10-9-2,9-10 0,10-5-1,3-8 1,4-6-2,-2-5 1,0-5-2,-4 0 0,-13-9-3,8 16-8,-33-12-27,10 3-2,-14-6 1,-2 19-1</inkml:trace>
          <inkml:trace contextRef="#ctx0" brushRef="#br0" timeOffset="1122.0639">557-560 79,'0'0'39,"-19"-2"0,19 2 0,0 0-24,48-2-6,-24-11-4,20 2-2,3-7-3,8 1 1,0-1-4,-5-6 0,3 15-6,-29-19-20,10 19-11,-16 0 0,-18 9 1</inkml:trace>
          <inkml:trace contextRef="#ctx0" brushRef="#br0" timeOffset="935.0535">562-830 50,'0'0'32,"6"-26"4,-4 10-2,-2 16-16,0 0-5,0 0-3,0 0-1,0 0-1,5 27-1,-1 6-1,-8 0 0,12 15-2,-7 0 1,7 3-3,1-1 1,2-2-2,2-6 1,2-7-3,-2-8 1,-2-10-2,-11-17 0,0 0-1,24 18-3,-30-36-7,6 18-28,6-22 1,-6 22-1,-17-35 1</inkml:trace>
          <inkml:trace contextRef="#ctx0" brushRef="#br0" timeOffset="1370.0782">883-907 87,'0'0'38,"0"0"2,0 0 0,7 22-28,-10-6-6,16 12-1,-8 1-1,12 14-2,-8-3 2,8 6-3,-1-4 2,1 0-3,-1-3 0,-1-12-2,7 3-1,-22-30-9,41 13-29,-41-13 0,31-4 0,-31 4 0</inkml:trace>
          <inkml:trace contextRef="#ctx0" brushRef="#br0" timeOffset="1958.112">1265-448 80,'-6'18'39,"6"-18"-2,0 0 1,0 0-27,0 0-4,0 0-1,0 0-3,24 0 0,-24 0-1,28-13 0,-28 13 0,33-16-1,-14 8 0,-1 1 0,0 3 0,1 3-1,-2 2 0,-17-1 0,27 10 0,-27-10 0,0 0 0,17 27-1,-17-27 1,0 26 0,0-26 0,-9 29 0,1-10 0,-1 1 0,-2 0-1,0 2 1,-2 2 0,0 3 0,-2-1 0,1 0 0,-1 0 0,0-1 0,2 1 0,2-4 0,0-2 0,4-3 0,7-17 0,-8 24 1,8-24-1,0 0 1,0 0 0,22 14 0,-22-14 0,32-3 0,-12-1 0,2-2-1,4 1 1,0-1-2,3 3 1,-3-5-2,5 8-2,-14-18-8,20 12-27,-19-5-1,4 2 0,-10-11-1</inkml:trace>
          <inkml:trace contextRef="#ctx0" brushRef="#br0" timeOffset="2538.1452">2039-889 94,'0'0'39,"13"19"2,-13-19-3,8 25-29,-8-25-3,0 22-2,0-22-2,0 0 0,0 0-1,0 0-1,20 2 0,-20-2 0,9-24 0,-7 8 0,-2-3 0,-2-1-1,-3 4 1,-3-5-1,-3 5 1,-2-1-1,13 17 0,-33-20 1,15 15-1,-3 5 1,-1 3 0,0 8 0,0 6 0,0 3 0,0 8 0,1 3 1,3 2 0,1 5 0,3 3 1,6 5 0,5 1 0,6-1-1,7-2 2,8-3-2,6-4 1,7-8-2,6-7 0,4-13 0,5-5-1,4-12-1,-1-1-2,-10-20-5,20 18-25,-27-22-7,3 3 0,-11-6 0</inkml:trace>
          <inkml:trace contextRef="#ctx0" brushRef="#br0" timeOffset="3041.174">2309-711 97,'0'0'39,"0"0"0,16 8 0,-16-8-34,46-6 0,-12 1-3,10 1-1,2-3-1,4-1 0,1 1-2,-4-8-2,4 12-4,-21-23-7,16 17-24,-24-8 0,0 2 0,-13-3 1</inkml:trace>
          <inkml:trace contextRef="#ctx0" brushRef="#br0" timeOffset="2814.161">2373-944 75,'0'0'38,"0"0"0,0 0 1,0 0-23,0 0-7,-3 20-2,3-20-2,7 35-1,-5-9-1,5 9 0,-3 0 0,7 11-1,-2-1 0,2 0-1,4-3 0,0-2-1,1-5 0,-1-11-3,4 3-3,-19-27-11,0 0-23,0 0-1,0 0 0,0 0 0</inkml:trace>
          <inkml:trace contextRef="#ctx0" brushRef="#br0" timeOffset="3274.1873">2711-1047 93,'0'0'39,"-24"17"1,18 16-6,-14-13-23,22 20-2,-6 1-3,8 7-2,-1-3 0,9 9-1,-1-7 0,5-1-2,3-3 0,5-9-2,0-6 1,-2-8-4,7 4-5,-29-24-24,30 0-9,-30 0 1,27-11-1</inkml:trace>
          <inkml:trace contextRef="#ctx0" brushRef="#br0" timeOffset="3948.2259">2971-509 80,'0'0'39,"0"0"-1,0 0 2,0 0-26,0 0-4,18 4-3,-18-4-3,32-13-1,-12-2 0,8 6-1,-3-6-1,7 6 0,-5-5-1,7 3 1,-9 0-1,-1 9 0,-5 7 0,-19-5-1,20 13 1,-20-13-1,-4 24 1,-9-7 0,2 3-1,-7-4 1,1 1 0,-3 3 0,3-4-1,-1 3 1,3-3 0,1 1 0,14-17 0,-24 24 0,24-24 0,0 0 0,-13 16 0,13-16 0,0 0 1,0 0-1,24 2-1,-24-2 1,29-4 0,-10 3 0,-1-1 0,6 0 0,0 2 0,-2 2 0,2 1 1,-2 3-1,-2 1 0,-3 8 0,-17-15 1,24 33-1,-17-15 1,-1 6-1,-6-2 1,-4-2 0,-3 1-1,-2-3 1,-8-1-1,0-6 1,-5-2-1,-2-7 0,0-2-1,-1-4 0,1-2-2,-4-14-4,28 20-21,-30-26-13,18 10 1,-7-8-2,10 6 2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20:02.50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1" timeString="2013-06-12T22:19:15.801"/>
    </inkml:context>
  </inkml:definitions>
  <inkml:traceGroup>
    <inkml:annotationXML>
      <emma:emma xmlns:emma="http://www.w3.org/2003/04/emma" version="1.0">
        <emma:interpretation id="{655C502D-7B4A-4DB8-9979-4EEEE4A84122}" emma:medium="tactile" emma:mode="ink">
          <msink:context xmlns:msink="http://schemas.microsoft.com/ink/2010/main" type="writingRegion" rotatedBoundingBox="1403,3850 17092,3956 16998,17763 1310,17657"/>
        </emma:interpretation>
      </emma:emma>
    </inkml:annotationXML>
    <inkml:traceGroup>
      <inkml:annotationXML>
        <emma:emma xmlns:emma="http://www.w3.org/2003/04/emma" version="1.0">
          <emma:interpretation id="{CC9E9C21-D107-4FA7-A529-7552A4D10498}" emma:medium="tactile" emma:mode="ink">
            <msink:context xmlns:msink="http://schemas.microsoft.com/ink/2010/main" type="paragraph" rotatedBoundingBox="5538,3878 7223,3890 7213,5334 5528,53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5BBF76-9078-4442-AF95-9D01000A8D6D}" emma:medium="tactile" emma:mode="ink">
              <msink:context xmlns:msink="http://schemas.microsoft.com/ink/2010/main" type="line" rotatedBoundingBox="5538,3878 7223,3890 7213,5334 5528,5322"/>
            </emma:interpretation>
          </emma:emma>
        </inkml:annotationXML>
        <inkml:traceGroup>
          <inkml:annotationXML>
            <emma:emma xmlns:emma="http://www.w3.org/2003/04/emma" version="1.0">
              <emma:interpretation id="{1FF1CD45-FE2E-46D2-8DB1-24DDCC18D1A6}" emma:medium="tactile" emma:mode="ink">
                <msink:context xmlns:msink="http://schemas.microsoft.com/ink/2010/main" type="inkWord" rotatedBoundingBox="5538,3878 7223,3890 7213,5334 5528,5322"/>
              </emma:interpretation>
              <emma:one-of disjunction-type="recognition" id="oneOf0">
                <emma:interpretation id="interp0" emma:lang="en-US" emma:confidence="0">
                  <emma:literal>Gets</emma:literal>
                </emma:interpretation>
                <emma:interpretation id="interp1" emma:lang="en-US" emma:confidence="0">
                  <emma:literal>! H 3</emma:literal>
                </emma:interpretation>
                <emma:interpretation id="interp2" emma:lang="en-US" emma:confidence="0">
                  <emma:literal>Get 3</emma:literal>
                </emma:interpretation>
                <emma:interpretation id="interp3" emma:lang="en-US" emma:confidence="0">
                  <emma:literal>t H 3</emma:literal>
                </emma:interpretation>
                <emma:interpretation id="interp4" emma:lang="en-US" emma:confidence="0">
                  <emma:literal>Got 3</emma:literal>
                </emma:interpretation>
              </emma:one-of>
            </emma:emma>
          </inkml:annotationXML>
          <inkml:trace contextRef="#ctx0" brushRef="#br0">4810-1596 78,'0'0'40,"0"22"-2,0-22 2,-6 50-19,-3-30-13,14 18-2,-7-1-2,6 7-1,0 2-1,3 9 0,-1-2-1,3 4 0,0-7-1,2-4 0,0-8-1,-1-10-1,2-8-1,-12-20-4,24 7-9,-24-7-24,-3-31 0,-5 2 0,7 1 0</inkml:trace>
          <inkml:trace contextRef="#ctx0" brushRef="#br0" timeOffset="-281.0159">4413-1579 103,'4'25'39,"1"-5"0,-5-20-6,19 34-24,-19-34-3,13 33-3,-13-33-1,14 18-1,-14-18 0,0 0 0,19-11-1,-19 11 0,5-28 0,-7 10-1,1 0 1,-7-4-1,-1 1 1,-2 3-1,0 2 0,11 16 0,-31-21 0,10 16 0,1 9 1,-4 3-1,2 6 1,-2 7 0,-2 7 0,0 10 0,2 7 0,2 9 0,2 8 1,1 11 0,5-3 0,4 3 0,7-8 0,8-7 0,8-13 0,11-11 0,8-16-1,10-15 1,8-13-1,3-10-1,4-2 0,-5-12-2,2 11-2,-21-18-8,11 14-26,-22 1-1,-3 6 1,-12-6-1</inkml:trace>
          <inkml:trace contextRef="#ctx0" brushRef="#br0" timeOffset="-976.0558">4258-491 80,'0'0'36,"0"0"1,7-25-1,-7 25-23,0 0-3,21 16-5,-21-16 0,5 31-2,-7-9 2,8 10-3,-4-1 1,2 2-3,-1-2 1,3 0 0,-1-9-1,3-5 0,-8-17-2,16 7-1,-16-7-6,0 0-23,21-26-8,-20 3 1,9-1-2</inkml:trace>
          <inkml:trace contextRef="#ctx0" brushRef="#br0" timeOffset="194.0111">4756-1209 88,'0'0'38,"0"0"0,0 0 1,0 0-26,39 2-6,-6-20-3,15 1-1,4-3-3,1-4-1,2 4-2,-10-11-5,10 25-19,-22-14-12,-5 11 0,-17-7 0,-11 16 0</inkml:trace>
          <inkml:trace contextRef="#ctx0" brushRef="#br0" timeOffset="454.026">5125-1664 92,'0'0'36,"0"0"1,-20-18-1,27 47-26,-13-10-2,14 21-4,-6 2 2,7 17-3,-2-2 2,4 7-3,-1-2 0,2 5-1,3-7 0,0-7-1,0-7-1,-1-16-1,5-3-5,-19-27-14,18 2-19,-18-2-2,17-22 2,-11-4-1</inkml:trace>
          <inkml:trace contextRef="#ctx0" brushRef="#br0" timeOffset="1043.0597">5538-1126 70,'-13'22'37,"13"-22"0,0 0 1,-9-20-18,9 20-11,16-13-4,-16 13-1,24-20-2,-5 11 1,-3-6-2,7 4 1,-3 2-1,0 3 0,-1 1 0,1 5-1,-20 0 0,28 2 0,-28-2 0,0 0 0,11 25 0,-11-25 0,-15 30 0,15-30 0,-24 33 0,11-13 0,0 2 0,-2 0 0,2 0 0,1-2 0,2-1 0,1-1 0,9-18 0,-11 24 0,11-24 0,0 0 1,0 0-1,0 0 0,18-4 1,-1-5-1,2 0 1,4 0-1,1 1 1,6 8-1,-4 6 0,-2 7 1,-4 1-1,-5 8 0,-4 2 1,-7 2-1,-6 0 0,-6-4 0,-1-4 0,9-18-2,-28 22-2,-1-33-9,29 11-25,-39-13-2,15 2 2,-9-9-3</inkml:trace>
        </inkml:traceGroup>
      </inkml:traceGroup>
    </inkml:traceGroup>
    <inkml:traceGroup>
      <inkml:annotationXML>
        <emma:emma xmlns:emma="http://www.w3.org/2003/04/emma" version="1.0">
          <emma:interpretation id="{063000E9-B2C0-4E51-9627-01CD15E647DC}" emma:medium="tactile" emma:mode="ink">
            <msink:context xmlns:msink="http://schemas.microsoft.com/ink/2010/main" type="paragraph" rotatedBoundingBox="1398,5321 13599,5515 13554,8379 1353,8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B7645F-886C-47C4-A4E2-2D3114834037}" emma:medium="tactile" emma:mode="ink">
              <msink:context xmlns:msink="http://schemas.microsoft.com/ink/2010/main" type="inkBullet" rotatedBoundingBox="1394,5564 2116,5575 2109,6030 1387,6019"/>
            </emma:interpretation>
            <emma:one-of disjunction-type="recognition" id="oneOf1">
              <emma:interpretation id="interp5" emma:lang="en-US" emma:confidence="1">
                <emma:literal>a.</emma:literal>
              </emma:interpretation>
              <emma:interpretation id="interp6" emma:lang="en-US" emma:confidence="0">
                <emma:literal>A.</emma:literal>
              </emma:interpretation>
              <emma:interpretation id="interp7" emma:lang="en-US" emma:confidence="0">
                <emma:literal>A</emma:literal>
              </emma:interpretation>
              <emma:interpretation id="interp8" emma:lang="en-US" emma:confidence="0">
                <emma:literal>a</emma:literal>
              </emma:interpretation>
              <emma:interpretation id="interp9" emma:lang="en-US" emma:confidence="0">
                <emma:literal>an</emma:literal>
              </emma:interpretation>
            </emma:one-of>
          </emma:emma>
        </inkml:annotationXML>
        <inkml:trace contextRef="#ctx0" brushRef="#br0" timeOffset="-51588.9507">286 231 77,'0'0'36,"0"0"-1,0 0 2,0 0-26,0 0-5,-17-30-2,17 30-1,-2-27 0,0 10-2,-3-3 1,-3 0-1,-1-2 0,-2 0-1,-4 0 1,-1 7-1,-3 0 0,1 6 0,-2 0 0,-1 5-1,1 8 1,0 7 0,1 11 0,3 4 0,-1 9 1,6 11-1,0 3 1,5 6-1,3-3 1,6-1 0,3-11 0,5-6 0,6-14-1,3-11 1,2-11 0,4-9-1,-2-7 0,0-8 0,-2-5 1,-4-6-2,-1 0 1,-4 2 0,-2 4 0,-4 4 0,-1 5 0,-6 22 0,9-22 1,-9 22-1,0 0 1,8 33 0,-5-9 0,5 5 0,-3 4 0,4 2 1,-5-2-2,5 0 1,0-6-1,1-3 0,-1-7 0,-9-17-1,0 0-1,16 9-1,-16-9-2,8-18-7,8 12-24,-16 6-4,8-18 2,-8 18-2</inkml:trace>
        <inkml:trace contextRef="#ctx0" brushRef="#br0" timeOffset="-51353.9372">686 398 83,'0'0'40,"9"20"-1,-9-20 1,0 0-24,13 20-10,-13-20-2,0 0-4,0 0-5,0 0-26,0 0-8,7-33 0,-1 13-1</inkml:trace>
      </inkml:traceGroup>
      <inkml:traceGroup>
        <inkml:annotationXML>
          <emma:emma xmlns:emma="http://www.w3.org/2003/04/emma" version="1.0">
            <emma:interpretation id="{C0443DA2-DF29-4D9F-9038-838D535D27E0}" emma:medium="tactile" emma:mode="ink">
              <msink:context xmlns:msink="http://schemas.microsoft.com/ink/2010/main" type="line" rotatedBoundingBox="3311,5352 13599,5515 13583,6575 3294,6411"/>
            </emma:interpretation>
          </emma:emma>
        </inkml:annotationXML>
        <inkml:traceGroup>
          <inkml:annotationXML>
            <emma:emma xmlns:emma="http://www.w3.org/2003/04/emma" version="1.0">
              <emma:interpretation id="{7970626F-17D8-4FDA-8556-6C1B6C3E6CDB}" emma:medium="tactile" emma:mode="ink">
                <msink:context xmlns:msink="http://schemas.microsoft.com/ink/2010/main" type="inkWord" rotatedBoundingBox="3309,5446 7173,5507 7158,6473 3294,6411"/>
              </emma:interpretation>
              <emma:one-of disjunction-type="recognition" id="oneOf2">
                <emma:interpretation id="interp10" emma:lang="en-US" emma:confidence="0">
                  <emma:literal>CH3C-</emma:literal>
                </emma:interpretation>
                <emma:interpretation id="interp11" emma:lang="en-US" emma:confidence="0">
                  <emma:literal>CHyC-</emma:literal>
                </emma:interpretation>
                <emma:interpretation id="interp12" emma:lang="en-US" emma:confidence="0">
                  <emma:literal>Ctt3C-</emma:literal>
                </emma:interpretation>
                <emma:interpretation id="interp13" emma:lang="en-US" emma:confidence="0">
                  <emma:literal>CH3C~</emma:literal>
                </emma:interpretation>
                <emma:interpretation id="interp14" emma:lang="en-US" emma:confidence="0">
                  <emma:literal>City-CT</emma:literal>
                </emma:interpretation>
              </emma:one-of>
            </emma:emma>
          </inkml:annotationXML>
          <inkml:trace contextRef="#ctx0" brushRef="#br0" timeOffset="-12846.7347">2141 99 78,'2'-17'37,"-2"17"1,0 0 0,0 0-25,0 0-4,2 18-4,7 3-1,-2-3-1,4 4 0,-1-4-1,2 1-1,-12-19 0,17 24 0,-17-24-1,18-2 0,-18 2 1,13-28-1,-9 6 0,0-5-1,-2-1 0,-2-5 0,-4 0 0,-5 2 0,-2 3 0,-4 1 0,-5 5 0,-4 1 0,1 3 1,-2 3-1,-1 10 1,0 7-1,2 7 1,0 9 1,4 10-1,3 14 0,-3 9 1,5 12 0,0 3 0,4 4 0,2 0 0,7-1 1,4-6-1,7-5 0,8-10-1,7-9 1,7-17 0,14-11-1,6-13 1,6-7-2,2-10 1,-2-14-2,3 2-2,-16-15-4,13 24-18,-29-11-15,-4 6 3,-17 1-2,0 8 2</inkml:trace>
          <inkml:trace contextRef="#ctx0" brushRef="#br0" timeOffset="-12272.7019">2595 374 63,'-17'4'39,"17"-4"-1,0 0 2,0 0-12,39-4-18,-17-7-4,17 7-2,3-5-2,6 0-1,4 0-1,-1-2 0,3 2-2,-14-2-1,5 7-3,-20-15-5,18 21-13,-27-15-15,1 2 0,-11-9 0,-1 0 2</inkml:trace>
          <inkml:trace contextRef="#ctx0" brushRef="#br0" timeOffset="-12492.7145">2670 58 42,'0'0'34,"8"-20"2,-8 20 0,0 0-9,0 0-11,0 0-5,9 17-3,2 8-2,-9-1-1,9 15-1,-8-1-1,9 6-1,-7 2 0,4 0-1,-3-2-1,3-5 1,0-6-2,-5-8 1,3-4-3,-7-21 0,10 18-5,-10-18-12,-15-18-19,15 18 0,-20-24-1,1 5 2</inkml:trace>
          <inkml:trace contextRef="#ctx0" brushRef="#br0" timeOffset="-12031.6881">3070 16 55,'-11'-20'37,"11"20"0,-18-28 0,18 28-10,-19-3-14,19 3-4,0 0-3,12 31-2,-11-7-1,7 14 0,-5 4 0,3 12-1,-2 1-1,3 3 1,0-1-2,3-3 1,1-10-1,3-11-1,3-8-2,-17-25-3,42 26-13,-42-26-21,34-16-1,-23-5 1,3-1 0</inkml:trace>
          <inkml:trace contextRef="#ctx0" brushRef="#br0" timeOffset="-11423.6533">3364 427 69,'-10'22'37,"10"-22"0,0 0 1,17 28-20,-17-28-10,28-8-2,-6-3-2,11 4-1,0-6-1,6 2 0,-2 2-1,0 2 0,-6 3 0,-7 4 0,-4 6-1,-20-6 0,19 22 1,-21-6-1,-4 2 0,-3 3 0,-4-1 0,-1 6 0,-1-3 0,-2-1 1,1 0-1,-1-3 0,2-1 0,15-18 0,-22 30 0,22-30 0,0 0 0,-17 14 0,17-14 0,0 0 0,0 0 1,26-9-1,-9 4 0,5-3 0,6 3 0,1 3 0,3 2 1,1 4-1,-4 5 0,-3 5 2,-6 5-1,-7 3 0,-5 2 0,-8 3 1,-10-3-1,-2 0 0,-9-4-1,-3-3 0,-3-6 0,-3-8 0,1-5-1,-1-10-2,6-3-1,-5-24-8,23 14-27,-9-18-2,17 9 2,2-9-1</inkml:trace>
          <inkml:trace contextRef="#ctx0" brushRef="#br0" timeOffset="-10361.5926">4413 135 80,'0'0'38,"0"0"-1,17 15-6,-17-15-16,3 18-4,-3-18-4,10 22-2,-10-22-2,14 21 0,-14-21-1,0 0 0,21 11-1,-21-11 0,0 0-1,11-17 0,-11 17 0,0-27 0,-2 8 0,-4-3-1,-1-2 1,-2-3-1,1 5 0,-5 0 0,0 5 1,-5 2-1,-2 8 0,-2 3 1,-2 8 0,-2 9 0,-2 5-1,-1 8 2,1 7-1,0 6 1,1 7-1,3 5 1,2 4 0,3 2 1,4-4-1,8 2 1,9-11 0,9-1 0,9-18-1,13-5 1,10-12-1,8-8 1,7-9-2,6-10 1,-3 1-1,-4-8 0,-9 6-1,-11 0-1,-6 5-2,-18-3-4,11 21-22,-24-3-12,0 0 2,-26-9-1,26 9 1</inkml:trace>
          <inkml:trace contextRef="#ctx0" brushRef="#br0" timeOffset="-9866.5643">5212 345 83,'0'0'39,"-21"1"0,21-1 0,0 0-23,0 0-6,0 0-4,21 13-1,3-7-2,5-6-1,12 2 0,5-2-1,4-4-1,5 0-1,0-5-3,13 11-7,-23-13-29,14 2-1,-13-6 0,2 6 0</inkml:trace>
        </inkml:traceGroup>
        <inkml:traceGroup>
          <inkml:annotationXML>
            <emma:emma xmlns:emma="http://www.w3.org/2003/04/emma" version="1.0">
              <emma:interpretation id="{98BA5363-E663-479C-AB4D-CA4E03D608BC}" emma:medium="tactile" emma:mode="ink">
                <msink:context xmlns:msink="http://schemas.microsoft.com/ink/2010/main" type="inkWord" rotatedBoundingBox="7807,5423 13599,5515 13583,6572 7790,6480"/>
              </emma:interpretation>
              <emma:one-of disjunction-type="recognition" id="oneOf3">
                <emma:interpretation id="interp15" emma:lang="en-US" emma:confidence="0">
                  <emma:literal>cicatricles</emma:literal>
                </emma:interpretation>
                <emma:interpretation id="interp16" emma:lang="en-US" emma:confidence="0">
                  <emma:literal>cicatrices</emma:literal>
                </emma:interpretation>
                <emma:interpretation id="interp17" emma:lang="en-US" emma:confidence="0">
                  <emma:literal>CH2CH2CH3</emma:literal>
                </emma:interpretation>
                <emma:interpretation id="interp18" emma:lang="en-US" emma:confidence="0">
                  <emma:literal>Ctl2CH2CH3</emma:literal>
                </emma:interpretation>
                <emma:interpretation id="interp19" emma:lang="en-US" emma:confidence="0">
                  <emma:literal>CH2CH2CH,</emma:literal>
                </emma:interpretation>
              </emma:one-of>
            </emma:emma>
          </inkml:annotationXML>
          <inkml:trace contextRef="#ctx0" brushRef="#br0" timeOffset="-9098.5204">6774 154 82,'0'0'39,"-24"-21"-1,24 21 2,-26 4-27,30 18-4,-4-22-3,-6 31-1,2-14-2,6 3-1,0-3 0,-2-17-1,6 23 0,-6-23 0,0 0-1,0 0 0,0 0 0,5-16-1,-9-1 1,-1-5-1,-3 0 1,-3-2-1,-2 4 0,-5 2 0,-4 5 1,-2 6-1,2 7 1,-6 9 0,2 7 0,1 6 0,1 8 0,1 7 0,5 5 1,0 4 0,3 5-1,4 6 1,1 0 0,9-2 1,4-5-1,10-6 0,8-11-1,14-8 1,9-12 0,13-15-1,9-12 0,4-6-1,2-6 0,-3-4-1,-9 3-2,-15-10-4,8 22-20,-32-14-14,-3 13 2,-16-8-1,5 4 2</inkml:trace>
          <inkml:trace contextRef="#ctx0" brushRef="#br0" timeOffset="-8635.4939">6999 475 89,'-19'9'39,"1"-7"-1,18-2 3,0 0-27,24-4-6,7-9-3,19 2-3,5-5 0,12-4-1,3-1-1,-2-2-2,0 4-1,-16-8-3,7 23-12,-28-16-22,-1 7 0,-19-7 0,-2 3 0</inkml:trace>
          <inkml:trace contextRef="#ctx0" brushRef="#br0" timeOffset="-8829.5049">7154 172 106,'-2'-26'39,"2"26"0,-6-25-7,6 25-24,0 0-2,8 16-2,-8 1-1,3 10-1,-3 8 0,4 7-1,-2 4 1,3 6-1,1-3 0,1 3-1,4-12 0,0-5-1,4-11 0,-15-24-2,30 18-1,-30-18-5,24 2-15,-24-19-18,0 17 3,-13-36-2,13 36 2</inkml:trace>
          <inkml:trace contextRef="#ctx0" brushRef="#br0" timeOffset="-8408.4808">7515 58 87,'-20'-26'39,"20"26"0,0 0 2,0 0-24,-17 24-9,26 4-2,-7 3-3,7 13 0,-1 6 0,3 7-1,-2 3-1,2 3 0,2-6-2,2-6 1,3-11-2,1-18-3,10 6-8,-29-28-28,41-6-1,-23-19 1,6 1 0</inkml:trace>
          <inkml:trace contextRef="#ctx0" brushRef="#br0" timeOffset="-7913.4526">7843 530 90,'0'0'39,"-5"22"0,5-22 1,0 0-29,0 0-3,27 0-4,-6-5-1,3-8-1,3 3-1,5-2 0,1 1 0,0 1 0,-3 5-1,-5 1 0,1 4 0,-5 4 0,-5 3 0,-16-7 0,13 26 0,-13-6 0,-4 6 0,-7 3 0,-3 4 0,-7 4 0,-3 3 0,-3 4 0,-1-1 0,0-5 0,2-1 0,6-8 0,7-5 1,6-7-1,7-17 1,0 0-1,28 0 0,1-13-1,2-5 0,12 1-1,-4-7-4,14 19-10,-16-19-23,9 7-3,-11-7 2,4 4 1</inkml:trace>
          <inkml:trace contextRef="#ctx0" brushRef="#br0" timeOffset="-7393.4228">8754 137 76,'4'-18'40,"-6"-1"-2,2 19 3,0-25-15,0 25-18,2 20-3,2-2-1,-4 6-1,2 4-1,-2-1 0,1 3 0,1-7-1,2-2 0,-4-21-1,4 22 1,-4-22-1,0 0-1,11-21 1,-9-1-1,-1-5 0,1-4 0,-4-4 0,-1 0-1,-3 4 1,-5 5 0,-4 8 0,-3 8 1,-4 14-1,-4 9 1,-2 11 1,-1 9-1,-3 7 1,5 8 0,-1 3 0,4 3 0,2-3 0,7-1 0,8-4 0,9-2 0,9-11-1,11-4 1,11-11-1,6-5 0,9-7 0,2-8-1,1-2-1,-3-9-1,2 6-2,-21-19-7,21 15-28,-28-11-2,4 4 2,-11-10-1</inkml:trace>
          <inkml:trace contextRef="#ctx0" brushRef="#br0" timeOffset="-6912.3953">9068 400 92,'0'0'39,"-28"16"1,28-16 0,0 0-27,0 0-5,39 0-4,5-7-1,6-4-2,7-4 0,4 0-1,0-3-1,-2 5-2,-7-5 0,-1 9-4,-25-15-5,13 16-25,-39 8-3,22-27 1,-26 7-1</inkml:trace>
          <inkml:trace contextRef="#ctx0" brushRef="#br0" timeOffset="-7126.4076">9119 40 79,'2'-26'39,"-2"26"-1,4-20 2,11 38-22,-15-18-8,3 31-3,-3-3-2,8 12-1,-8 4-1,11 8 0,-9-1-1,9 6 0,-2-2 0,6 4-1,0-6 1,1-5-2,4-9-2,-1-10 1,1-5-1,-20-24-1,32 20-3,-34-40-7,18 3-27,-21-8-3,-1 1 3,-12-11-1</inkml:trace>
          <inkml:trace contextRef="#ctx0" brushRef="#br0" timeOffset="-6684.3823">9523 5 71,'-11'-22'39,"11"22"1,0 0 1,0 0-15,-22 20-14,31 19-3,-10-1-4,10 17 0,-4 4-2,6 9 1,0 2-4,6 3 0,1-3 0,3-9 0,1-6 0,-2-13-2,2-2-4,-22-40-15,26 37-21,-26-37-2,19 5 3,-19-5-2</inkml:trace>
          <inkml:trace contextRef="#ctx0" brushRef="#br0" timeOffset="-5988.3425">9826 741 56,'-6'-22'38,"6"22"1,0-18 0,-2-2-12,21 21-14,-19-19-4,17 13-3,-6-12-2,9 2-1,-2-3-1,8 3-1,-2-1 0,4 1 0,-2 6 0,-2-2-1,-2 9 0,-6 9 1,-16-7-1,22 19 0,-18-1 0,-8 2-1,-1 2 1,-6 4 0,-2 2 0,-2-5-1,-1 5 1,-3-2 0,3-1 0,-5 1 0,3 0 0,-1-1 0,3 1 0,1-2 0,2-4 0,4-1 1,9-19-1,0 20 1,0-20 0,26 0-1,-4-8 0,9-4 1,4-3-2,4-3 0,3 1-1,-3-5-2,7 15-6,-26-15-28,17 7-4,-13-9 2,0 2 0</inkml:trace>
          <inkml:trace contextRef="#ctx0" brushRef="#br0" timeOffset="-5488.3139">10595 115 99,'15'-27'39,"-15"27"1,0 0-1,33 3-29,-33-3-4,9 24-1,-3-7-2,1 5-1,-3-2 0,1-2 0,-5-18-1,6 24-1,-6-24 1,0 0-1,0 0-1,0-16 0,-2-3 0,-6-1 0,3-2 0,-6-2 0,-4 4-1,-3 3 1,-4 6 0,-6 8 1,-2 8-1,-3 6 1,-4 8 0,0 6 0,4 6 1,4 4 0,1 6-1,4 1 2,6 0-1,7 2 0,7-3 0,9-5 0,10-6-1,11-5 1,13-8-1,9-8 0,9-7 0,2-8-2,5-3-1,-6-11-3,4 16-12,-23-21-23,0 3 0,-15-11 1,-2 1-1</inkml:trace>
          <inkml:trace contextRef="#ctx0" brushRef="#br0" timeOffset="-5020.2869">10873 390 99,'0'0'39,"0"0"1,21 19-1,-3-30-29,28 7-5,0-11-1,13 1-3,2-6-1,4-1 0,-3 1-2,-10-4-2,2 13-4,-30-16-16,3 16-16,-12-6 1,-15 17-1,11-27 2</inkml:trace>
          <inkml:trace contextRef="#ctx0" brushRef="#br0" timeOffset="-5227.2989">11002-21 99,'0'0'39,"-3"20"0,3-20 0,5 35-30,-5-14-3,10 10-2,-5 2-2,6 5 1,-2 3-2,4 3 1,-4 0-1,3-2 1,-1-2-2,2-5 0,-2-3-1,-4-12-1,6 0-2,-13-20-7,20 4-28,-20-4-3,-2-21 3,-9 1-3</inkml:trace>
          <inkml:trace contextRef="#ctx0" brushRef="#br0" timeOffset="-4766.2726">11338-65 95,'0'0'40,"-16"9"0,16-9 0,-2 33-28,-4-14-4,15 14-3,-1 4-1,5 5-1,-2 2-1,5 5 0,-1 1-1,3-2 0,-1-2-1,-2-12-1,1-4-1,1-12-1,5 4-5,-22-22-28,24 6-6,-24-6 1,30-13-1</inkml:trace>
          <inkml:trace contextRef="#ctx0" brushRef="#br0" timeOffset="-4098.2342">11766 473 92,'-24'9'37,"24"-9"2,0 0 0,31-2-28,-31 2-4,41-22-3,-13 8-1,8 1-1,1-2-1,2 4 1,-2 0-1,2 6-1,-12-1 1,-1 8-1,-26-2 0,28 9 1,-28-9-1,2 20 0,-2-20 0,-21 26 0,21-26 0,-29 28 0,29-28 0,-35 27 0,18-14 0,2 5 1,-5-5-1,5 4 0,-1-4 0,16-13 1,-22 22-1,22-22 0,-9 16 0,9-16 1,0 0-1,18 4 1,-18-4-1,31-4 0,-10 0 1,3-3-1,1 7 0,3 0 0,0 0 0,-2 6 1,-1 6-1,-4-2 1,-3 6-1,-9 4 1,1 1 0,-10-1-1,-6 4 1,0-6-1,-6-2 1,-5 3 0,-3-6-1,-1 0 0,-3-6 0,0-3 0,4-3 0,-8-2-2,10-3 0,-6-11-6,24 15-28,-26-13-6,26 13 1,-29-22-1</inkml:trace>
        </inkml:traceGroup>
      </inkml:traceGroup>
      <inkml:traceGroup>
        <inkml:annotationXML>
          <emma:emma xmlns:emma="http://www.w3.org/2003/04/emma" version="1.0">
            <emma:interpretation id="{F8701655-22A8-4FD9-AE49-BBB9FF5B5893}" emma:medium="tactile" emma:mode="ink">
              <msink:context xmlns:msink="http://schemas.microsoft.com/ink/2010/main" type="line" rotatedBoundingBox="5807,6709 7805,7732 7257,8801 5260,7778"/>
            </emma:interpretation>
          </emma:emma>
        </inkml:annotationXML>
        <inkml:traceGroup>
          <inkml:annotationXML>
            <emma:emma xmlns:emma="http://www.w3.org/2003/04/emma" version="1.0">
              <emma:interpretation id="{168F68AE-4A06-4FE9-9FB7-32FFC3281E80}" emma:medium="tactile" emma:mode="ink">
                <msink:context xmlns:msink="http://schemas.microsoft.com/ink/2010/main" type="inkWord" rotatedBoundingBox="5807,6709 7805,7732 7257,8801 5260,7778"/>
              </emma:interpretation>
              <emma:one-of disjunction-type="recognition" id="oneOf4">
                <emma:interpretation id="interp20" emma:lang="en-US" emma:confidence="0">
                  <emma:literal>its</emma:literal>
                </emma:interpretation>
                <emma:interpretation id="interp21" emma:lang="en-US" emma:confidence="1">
                  <emma:literal>it 13</emma:literal>
                </emma:interpretation>
                <emma:interpretation id="interp22" emma:lang="en-US" emma:confidence="0">
                  <emma:literal>in +3</emma:literal>
                </emma:interpretation>
                <emma:interpretation id="interp23" emma:lang="en-US" emma:confidence="0">
                  <emma:literal>it 3</emma:literal>
                </emma:interpretation>
                <emma:interpretation id="interp24" emma:lang="en-US" emma:confidence="0">
                  <emma:literal>ice +3</emma:literal>
                </emma:interpretation>
              </emma:one-of>
            </emma:emma>
          </inkml:annotationXML>
          <inkml:trace contextRef="#ctx1" brushRef="#br0">4258 1863</inkml:trace>
          <inkml:trace contextRef="#ctx0" brushRef="#br0" timeOffset="1751.1002">4380 1233 20,'0'0'29,"15"-31"2,-15 31 0,20-22-7,-26 2-5,6 20-3,0 0-3,22-9-2,-22 9-2,0 0-1,0 0-2,0 0 0,0 0-1,26 12-1,-26-12-1,13 39 0,-9-12 0,3 7-1,-1 4-1,1 2 1,-1 1-1,-1-1 0,1-7-1,1-7 1,-1-8-1,-6-18 0,18 15-1,-18-15-1,20-9-3,-21-21-16,1 30-19,12-36-2,-2 16 1,-8-6-1</inkml:trace>
          <inkml:trace contextRef="#ctx0" brushRef="#br0" timeOffset="3990.2283">4815 2061 70,'15'-22'36,"-15"22"0,5-22 1,-18 2-24,13 20-6,0-22-3,0 22-1,-9-20 0,9 20-2,-20-17 0,20 17 0,-35-2 0,15 8 0,-4 1-1,-2 6 0,-2 3 0,0 3 0,1 5 0,1 1 1,-2 3-1,3 1 1,1 6-1,3 6 2,3 3-1,3 7 0,2-1 1,9 5 0,6-6-1,13-3 1,7-9 0,15-10-1,7-12 0,12-11 0,3-12 0,3-10-1,-3-4 0,-7-7-2,-6 3-2,-16-9-4,10 22-23,-29-11-10,-11 24 2,6-31-2</inkml:trace>
          <inkml:trace contextRef="#ctx0" brushRef="#br0" timeOffset="4331.2476">5215 1990 74,'0'0'39,"-16"5"-1,16-5 1,-22 22-23,23 9-7,-8-5-4,9 13-1,-2-1-2,5 6 0,3-2-1,1 2 0,0-1-1,2-7 0,2-4-1,-5-9-1,3-2-1,-11-21-4,14 23-8,-14-23-25,0 0 1,-24-29-1,17 11 2</inkml:trace>
          <inkml:trace contextRef="#ctx0" brushRef="#br0" timeOffset="4525.2589">5077 2259 82,'0'0'38,"-17"10"0,17-10 1,0 0-27,34-2-6,-5-9-2,15 2-3,4-4 0,9-4-1,1 2-2,-7-7-4,12 21-9,-28-12-24,6 4 0,-17-4 0,-2 4 0</inkml:trace>
          <inkml:trace contextRef="#ctx0" brushRef="#br0" timeOffset="4759.2723">5507 1942 92,'-19'-6'39,"19"6"1,-11 20-4,11-20-27,-9 41-2,9-12-3,7 12-1,-5 1-1,7 4-1,-1 0 0,5-2-1,-2-2-1,2-9 0,1-2-4,-14-31-12,28 15-23,-28-15-1,31-6 1,-18-10 0</inkml:trace>
          <inkml:trace contextRef="#ctx0" brushRef="#br0" timeOffset="5367.307">5868 2344 65,'0'0'38,"0"0"0,0 0 0,0 0-18,0 0-12,19-20-2,1 12-3,-4-5-1,7 2-1,-1-1 0,2 1 0,0 1-1,-4 5 0,-3 1 0,-17 4 0,22 9 0,-22-9 0,0 26 0,-8-9 0,-3 3 0,-4 0 0,1 2 0,-5 0 0,3-2 0,-1-1 0,2-3 0,15-16 0,-22 28 0,22-28 0,-15 18 0,15-18 1,0 0-1,0 0 0,0 0 0,19 6 1,-19-6-1,29-13 0,-10 5 1,3 3-1,2 1 1,2 6-1,0 3 0,-2 7 1,-2 2 0,-4 6-1,-5 4 1,-4 4 0,-7-1-1,-2 1 1,-9-2-1,-2-3 0,-4-4 0,-3-6 0,-3-2-2,-4-15-4,25 4-18,-39 4-16,17-14 1,-6-8-2,8 0 2</inkml:trace>
        </inkml:traceGroup>
      </inkml:traceGroup>
    </inkml:traceGroup>
    <inkml:traceGroup>
      <inkml:annotationXML>
        <emma:emma xmlns:emma="http://www.w3.org/2003/04/emma" version="1.0">
          <emma:interpretation id="{985FF5AB-D40C-4C90-B105-72E11702505A}" emma:medium="tactile" emma:mode="ink">
            <msink:context xmlns:msink="http://schemas.microsoft.com/ink/2010/main" type="paragraph" rotatedBoundingBox="1594,9792 16242,9833 16239,10923 1591,10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B9C93-6BCC-49DE-95AB-24422CC79C6B}" emma:medium="tactile" emma:mode="ink">
              <msink:context xmlns:msink="http://schemas.microsoft.com/ink/2010/main" type="inkBullet" rotatedBoundingBox="1594,9810 2341,9813 2339,10542 1592,10539"/>
            </emma:interpretation>
            <emma:one-of disjunction-type="recognition" id="oneOf5">
              <emma:interpretation id="interp25" emma:lang="en-US" emma:confidence="1">
                <emma:literal>b.</emma:literal>
              </emma:interpretation>
              <emma:interpretation id="interp26" emma:lang="en-US" emma:confidence="0">
                <emma:literal>b</emma:literal>
              </emma:interpretation>
              <emma:interpretation id="interp27" emma:lang="en-US" emma:confidence="0">
                <emma:literal>bf.</emma:literal>
              </emma:interpretation>
              <emma:interpretation id="interp28" emma:lang="en-US" emma:confidence="0">
                <emma:literal>bk.</emma:literal>
              </emma:interpretation>
              <emma:interpretation id="interp29" emma:lang="en-US" emma:confidence="0">
                <emma:literal>bd.</emma:literal>
              </emma:interpretation>
            </emma:one-of>
          </emma:emma>
        </inkml:annotationXML>
        <inkml:trace contextRef="#ctx0" brushRef="#br0" timeOffset="6589.3769">216 4244 79,'0'0'39,"0"0"-2,-12 16 2,22 8-26,-10-24-5,3 35-4,1-15 1,3 13-2,-3 4 0,4 13 0,-5 3-1,5 9 0,-5 1-1,1 3 1,2-6-2,3-4 2,-4-11-2,4-11 0,-3-16 0,-6-18 0,0 0 0,24-7 0,-17-14-1,-3-12 0,7-5 0,-5-8 0,7-4-1,-8 3 1,8 4 0,-6 3 0,4 5 0,-3 9 1,-1 8 0,-7 18 0,19-15 0,-19 15 0,27 2 0,-6 5 0,3 1 0,3 5 1,1 3-1,5 4 0,-2 6 0,-1 3 0,-2 3 0,-6 4 1,-6 3-1,-6 3 1,-10-1-1,-6-3 1,-9-3-1,-3-6 0,-8-5 1,0-9-1,-5-6 0,-1-7 0,1-6-1,2-5 1,-1-2-1,4-4 0,4 1 0,2-5-1,20 19 0,-28-29-1,28 29-1,-11-20-2,11 20-3,0 0-8,0 0-22,17-4 1,-17 4 0,24 13 2</inkml:trace>
        <inkml:trace contextRef="#ctx0" brushRef="#br0" timeOffset="6844.3915">950 4934 111,'0'0'41,"-6"17"1,10 7-8,-4-24-26,0 0-3,0 0-3,0 0-3,0 0-4,-21-10-33,21 10-4,6-34 1,-1 6-1</inkml:trace>
      </inkml:traceGroup>
      <inkml:traceGroup>
        <inkml:annotationXML>
          <emma:emma xmlns:emma="http://www.w3.org/2003/04/emma" version="1.0">
            <emma:interpretation id="{93A5F143-7F6E-4451-B7E3-A54D90321AEC}" emma:medium="tactile" emma:mode="ink">
              <msink:context xmlns:msink="http://schemas.microsoft.com/ink/2010/main" type="line" rotatedBoundingBox="3777,9798 16242,9833 16239,10923 3774,10889"/>
            </emma:interpretation>
          </emma:emma>
        </inkml:annotationXML>
        <inkml:traceGroup>
          <inkml:annotationXML>
            <emma:emma xmlns:emma="http://www.w3.org/2003/04/emma" version="1.0">
              <emma:interpretation id="{E945C61C-EB04-492C-BE12-CBCC01D9DF38}" emma:medium="tactile" emma:mode="ink">
                <msink:context xmlns:msink="http://schemas.microsoft.com/ink/2010/main" type="inkWord" rotatedBoundingBox="3777,9798 16242,9833 16239,10923 3774,10889"/>
              </emma:interpretation>
              <emma:one-of disjunction-type="recognition" id="oneOf6">
                <emma:interpretation id="interp30" emma:lang="en-US" emma:confidence="0">
                  <emma:literal>Catechetical</emma:literal>
                </emma:interpretation>
                <emma:interpretation id="interp31" emma:lang="en-US" emma:confidence="0">
                  <emma:literal>Catechetical,</emma:literal>
                </emma:interpretation>
                <emma:interpretation id="interp32" emma:lang="en-US" emma:confidence="0">
                  <emma:literal>Catechetical*</emma:literal>
                </emma:interpretation>
                <emma:interpretation id="interp33" emma:lang="en-US" emma:confidence="0">
                  <emma:literal>Catechetical.</emma:literal>
                </emma:interpretation>
                <emma:interpretation id="interp34" emma:lang="en-US" emma:confidence="0">
                  <emma:literal>Catechizations</emma:literal>
                </emma:interpretation>
              </emma:one-of>
            </emma:emma>
          </inkml:annotationXML>
          <inkml:trace contextRef="#ctx0" brushRef="#br0" timeOffset="20160.1531">10149 4453 82,'-6'-25'37,"1"2"-1,-10-11-8,15 34-15,-37-32-5,20 27-2,-14-6-2,7 13 0,-7 0-1,3 10 0,-7 3-1,5 9 0,-3 2 0,4 10 0,1 1-1,4 0 1,2 1 0,5 5 0,10-3-1,1 6 0,8-8 1,13-3-1,3-7 1,8 1-1,7-12-1,8-6 1,3-11-1,4-8 0,2-4-1,-8-7-1,5 3-1,-14-12-5,13 21-24,-26-13-10,0 7 1,-10-7 0</inkml:trace>
          <inkml:trace contextRef="#ctx0" brushRef="#br0" timeOffset="20708.1845">10311 4651 83,'-30'17'39,"30"-17"-1,0 0 2,6 22-27,-6-22-5,28-5-3,-3-3-2,14 3-1,4-3 0,3-1-1,3 0-1,1-2 0,2 5-2,-10-8-2,6 16-6,-26-24-19,12 12-12,-14-6 2,0 3-1</inkml:trace>
          <inkml:trace contextRef="#ctx0" brushRef="#br0" timeOffset="20474.1711">10364 4431 94,'0'0'38,"0"0"1,-1-29-5,1 29-24,0 0-3,12 24-2,-12-24-1,4 42 0,-6-11-1,6 8 0,-4 1 0,4 11-1,1-1-1,6 0 1,2-3-1,2-8-1,3-6-1,1-9-1,1-8 0,-20-16-3,33 6-3,-38-32-21,5 26-13,5-42 1,-3 16 0,-13-5 2</inkml:trace>
          <inkml:trace contextRef="#ctx0" brushRef="#br0" timeOffset="21002.2013">10794 4369 71,'0'0'39,"-17"-2"0,17 2 1,0 0-14,0 0-17,-1 22-3,10 0-1,-2 2-2,4 11 1,-1 1-1,4 7 0,-3 3-1,2 3 0,2-1-1,-2-2 1,0-6-2,-2-5 0,0-9 0,2-8-3,-13-18-1,18-4-5,8-5-33,-20-15 0,8-1 0,-8-16-1</inkml:trace>
          <inkml:trace contextRef="#ctx0" brushRef="#br0" timeOffset="25467.4567">11582 4444 69,'0'0'37,"9"-29"-1,-9 29 1,9-17-21,-24-1-7,15 18-3,-11-22-1,11 22-2,-20-17 0,20 17 0,-33-5-1,11 8 0,-6 5 0,0 8-1,-1 3 0,-1 6 0,-3 5 0,2 6 0,3 5 0,2 5 0,4 3 0,5 5 0,5 2 0,6 1 1,6-3-1,11-5 0,8-8 1,12-7-1,6-12 0,11-11-1,9-11 1,7-7-1,3-6 0,-3-3-1,-3-1-1,-13-3-1,-2 13-3,-25-19-14,-1 24-20,-20 2-1,0 0 1,0 0-1</inkml:trace>
          <inkml:trace contextRef="#ctx0" brushRef="#br0" timeOffset="25988.4865">11936 4798 96,'0'0'39,"-10"-25"0,10 25 0,19-19-29,10 17-5,1-7-2,10 0-2,7 0-1,-3-6-1,6 8-4,-12-15-3,12 24-12,-20-21-19,-3 8 0,-14-11 0,-2 4 1</inkml:trace>
          <inkml:trace contextRef="#ctx0" brushRef="#br0" timeOffset="25780.4746">12011 4446 76,'0'0'40,"0"0"-2,0 0 1,0 0-18,-16 4-13,23 14-1,-7 0-3,6 12-1,-1 5-1,2 7 1,1 4-2,1 5 1,2 2-1,2-3-1,0-2 0,0-12 0,0-3-2,-4-11-1,2 2-3,-11-24-8,0 0-25,0 0-2,0 0 1,0 0 0</inkml:trace>
          <inkml:trace contextRef="#ctx0" brushRef="#br0" timeOffset="26215.4994">12303 4422 85,'0'0'39,"-19"0"-1,19 0 3,-3 24-24,3-24-9,-6 37-2,8-12-2,5 8-1,-1 4-1,5 7 0,-2 2-1,2 0 0,2 0-1,0-4-1,3-5-1,-3-12-2,13 12-8,-26-37-27,22 24-2,-22-24 0,30-5 0</inkml:trace>
          <inkml:trace contextRef="#ctx0" brushRef="#br0" timeOffset="26670.5255">12625 4920 92,'2'20'37,"-2"-20"1,0 0 0,0 0-29,35 7-2,-35-7-3,37-2 0,-15-1-2,4 3-1,-2-4 1,2 4-2,2-2 1,-4 2-1,-4 0 0,-20 0-1,24 7 1,-24-7 0,5 17 0,-5-17 0,-11 24-1,11-24 1,-26 33 0,12-13 0,-5 2 0,-1 2 0,-2 3 0,0 1 1,1 0-1,5-3 0,1-3 1,2-2-1,13-20 1,-4 24 0,4-24-1,23-2 0,-5-9 0,4-3-1,8 1-3,-6-16-6,22 12-26,-17-9-5,6 6 3,-9-7-2</inkml:trace>
          <inkml:trace contextRef="#ctx0" brushRef="#br0" timeOffset="27191.5553">13422 4448 102,'0'0'39,"0"0"2,0 0-2,0 0-30,0 0-3,0 0-2,-5 25-2,5-25 0,0 21-1,0-21 0,0 0 0,0 0-1,0 0 0,12-21 0,-8 5 0,-2-4 0,0-2-1,-4 0 1,-4 1-1,-3 5 0,9 16 1,-29-24-1,7 20 0,-4 8 1,0 5-1,-2 6 1,1 5 0,-3 4 1,2 9-1,4 6 1,2 5 0,0 3-1,4 7 1,1 1 0,8-2 0,5-4 0,10-3-1,7-9 1,9-9-1,9-10 0,12-14 1,6-8-2,1-9 0,4-3-1,-10-10-2,8 13-9,-27-20-27,10 9-1,-16-11 1,1 6-1</inkml:trace>
          <inkml:trace contextRef="#ctx0" brushRef="#br0" timeOffset="27694.5841">13607 4677 103,'-26'9'40,"26"-9"0,0 0-1,35-7-30,-11-8-4,18 2-2,4-9-1,10 0-2,3-3 0,3 1-1,-1 2-1,-9-4-2,1 17-4,-23-17-14,1 19-18,-14-4 1,-17 11-1,0 0 1</inkml:trace>
          <inkml:trace contextRef="#ctx0" brushRef="#br0" timeOffset="27478.5717">13712 4345 94,'0'0'39,"-6"-17"2,6 17-2,0 0-25,0 0-6,0 0-4,13 24 0,-9-4-1,1 12-1,-1 4 0,1 10 0,1 2 1,1 5-3,-1-3 0,5 1 0,2-7 0,2-7 0,3-8 0,-5-12 0,4-2-4,-17-15-2,31 11-13,-31-11-22,7-21-1,-16-2 1,4 6-1</inkml:trace>
          <inkml:trace contextRef="#ctx0" brushRef="#br0" timeOffset="27933.5978">14080 4264 103,'0'0'39,"0"0"3,0 0-2,-20 17-29,28 16-3,-12 0-3,9 14-1,-3 5-1,6 3-3,3-2 0,2 4 0,3-7 0,4-6 0,3-9 0,1-12 0,1-4-2,-6-23-9,14 6-30,-33-2-2,33-18 1,-24-3-1</inkml:trace>
          <inkml:trace contextRef="#ctx0" brushRef="#br0" timeOffset="28667.6394">14438 4815 99,'0'0'39,"-16"5"1,16-5-2,0 0-29,0 0-2,0 0-2,29-9-2,-7-2-1,4 0 0,2-2-1,3 2 0,2 0 0,2 0-1,-1 4 0,-7 3 0,-3 4 0,-4 2-1,-20-2 1,23 15 0,-23-15 0,0 25-1,-10-8 1,-3 0 0,-3 3 0,-3 0 0,-1 2 0,0-2 0,0-1-1,1-1 1,19-18 0,-29 27 0,29-27 0,-17 15 0,17-15 0,0 0 0,0 0 0,0 0 0,0 0 0,0 0 0,24 6 0,-24-6 0,24-2 0,-24 2 0,29 0 0,-12 2 0,2 1 0,-1 3 0,0 1 1,1 4-1,-1 4 0,1 3 0,-3 1 0,-1 1 0,-2 4 1,-2-2-1,-2 0 0,-1 0 1,-6-4-1,-4 4 0,2-22 1,-19 33-1,3-16 0,-6-3 1,-6-4-1,-4 2-1,-1-1 1,-2-7-1,0 0 0,0-10-1,8 3-3,-7-18-6,34 21-28,-20-22-1,18 6 0,0-10-1</inkml:trace>
          <inkml:trace contextRef="#ctx0" brushRef="#br0" timeOffset="16450.941">7443 4909 77,'-20'27'39,"20"-27"-2,0 0 3,0 0-26,0 0-7,0 0-1,22-2-3,-5-7 0,5 2-1,-2-4-1,0 3 0,2-1-1,1 2 0,-3-1 0,0 5 0,-20 3 0,28-2 0,-28 2-1,0 0 1,13 22 0,-13-22 0,-10 29 0,-1-10-1,0 1 1,-3 2 0,-1 4 0,-2-1 0,-1 5 0,-1-3 0,1 3 0,1 1 1,-3-4-1,11 1 1,-4-8 0,9 0 0,4-20 0,4 26 1,-4-26 0,22 7-1,0-10 1,0 1-1,8-2-1,-1 1 0,1-5 0,-1 3-1,4 1-1,-9-7-2,11 16-7,-35-5-27,30-14-3,-30 14 1,31-20 0</inkml:trace>
          <inkml:trace contextRef="#ctx0" brushRef="#br0" timeOffset="18755.0728">8459 4459 69,'8'-17'38,"-8"-3"-1,0 20 1,-8-40-21,8 40-8,-2-19-2,2 19-3,-11-16-1,11 16-1,-25-11 0,8 7-1,-5 4 0,-4 2 0,-2 5-1,1 8 0,-5 5 1,5 8 0,-1 7-1,2 5 1,2 6 0,8 3 0,-1 5 0,10-1 0,5-2 0,7-3 0,6-8 0,6-1 0,7-12 0,7-8-1,8-12 1,5-10-1,6-10 0,5-8 0,1-6-1,-3-4-1,-3 1 0,-11-1-4,3 24-10,-25-15-24,1 13-1,-18 9 1,0 0 0</inkml:trace>
          <inkml:trace contextRef="#ctx0" brushRef="#br0" timeOffset="19325.1054">8752 4688 102,'0'0'38,"0"0"2,0 0-11,19 4-21,-19-4-2,48-13-3,-11 2-2,7-6 0,8-3-1,-1-2-1,5 0-2,-14-7-4,15 29-15,-24-15-17,-3 12 0,-30 3-1,24-6 2</inkml:trace>
          <inkml:trace contextRef="#ctx0" brushRef="#br0" timeOffset="19123.0938">8850 4418 87,'0'0'38,"0"0"0,0 0 2,0 0-29,0 0-4,-2 30-2,2-8-1,8 9-1,-5 0-1,7 6 0,-1 1 0,4 5-1,-2-3 0,4 0 0,-2-3-1,-1-6 0,1-3-2,-5-6 1,1-4-2,-9-18-1,7 19-5,-21-36-13,14 17-19,-23-15 2,23 15-1,-31-36 1</inkml:trace>
          <inkml:trace contextRef="#ctx0" brushRef="#br0" timeOffset="19572.1192">9182 4435 79,'-13'-20'38,"13"20"1,0 0 1,0 0-24,-2 20-7,2 4-3,10 16-1,-3 2-2,11 13 0,-5 0-1,8 4 0,-3-2-1,2-5 0,1-8-2,-3-9-1,4-6-3,-22-29-22,24-2-14,-24 2 0,24-33 0,-16-4-1</inkml:trace>
          <inkml:trace contextRef="#ctx0" brushRef="#br0" timeOffset="11363.65">2720 4374 71,'0'0'37,"0"0"1,0 0 1,0 0-22,9 20-6,-9-20-4,4 26-1,-4-26-3,9 28 1,-9-28-2,6 16 0,-6-16 0,0 0-1,0 0-1,0 0 1,7-29-1,-9 11 0,0-5 0,-1-2 0,-1-1-1,-9-1 0,2 6 0,-9 1 0,1 9 0,-8 6 0,1 6 1,-7 10-1,3 10 1,-1 6 0,1 10 0,1 9 1,3 11-1,6 5 2,1 4-2,6 8 2,4-5-1,7 1 0,6-7 0,7-8 1,7-15-2,10-7 1,3-11 0,8-13-1,2-5 1,5-9-1,-2-5 0,-1-4-1,-5-3-1,-8-7-1,1 6-2,-14-21-8,16 14-27,-26-8-2,10 9 2,-12-7-1</inkml:trace>
          <inkml:trace contextRef="#ctx0" brushRef="#br0" timeOffset="11663.6672">3054 4481 54,'5'-19'37,"-5"19"-1,10-31 1,-10 31-10,0 0-17,0 0-1,0 0-3,0 0-1,5 30-1,-3 6 0,-4 1 0,4 11-1,0-2 0,1 9-1,3-6 0,3-1-1,0-6-1,3-11 0,-1-5-1,-2-9 0,-9-17-2,0 0 0,18 14-4,-29-39-6,11 25-27,-2-41-1,-7 21 2,-11-6-1</inkml:trace>
          <inkml:trace contextRef="#ctx0" brushRef="#br0" timeOffset="11850.6778">2973 4723 81,'-24'9'39,"24"-9"0,0 0 0,14 19-22,-14-19-10,45-11-2,-8-4-3,11-2-1,5-5 0,4-3-2,2 3-1,-9-4-3,7 13-5,-33-14-22,9 14-7,-16-4 0,0 8-1</inkml:trace>
          <inkml:trace contextRef="#ctx0" brushRef="#br0" timeOffset="12091.6917">3425 4363 106,'-23'-7'40,"23"7"0,-18 5-8,23 21-22,-10-4-5,9 15 0,-3 3-3,7 8 0,-1 0 0,4 5-1,0 0 0,2-5-1,4-4-1,-2-11-1,9-5-2,-24-28-4,49 34-22,-49-34-12,39-7 1,-26-9 0,7 3 1</inkml:trace>
          <inkml:trace contextRef="#ctx0" brushRef="#br0" timeOffset="12604.721">3690 4837 79,'0'0'39,"0"0"-1,7 20 1,-7-20-26,0 0-5,23-13-3,-3 11-2,-2-7-1,4 2 0,1-2-2,1 5 1,-6-1-1,2 5 1,-20 0-1,26 3 0,-26-3 0,0 0 0,13 24-1,-13-24 1,-15 24 0,15-24 0,-20 26 0,20-26 0,-22 24 0,22-24 0,-15 20-1,15-20 1,0 0 0,-2 16 0,2-16 0,0 0 1,30 4-1,-30-4 0,35 4 0,-13 1 1,2 2-1,2 4 1,-4 6 0,-2 3 0,-5 2-1,-6 6 2,-5-1-2,-6 3 1,-7-3 0,-6-1 0,-7-2-1,-6-2-1,2-4 0,-5-7-1,3 2-4,-10-28-16,15 12-18,-2-19 0,21-2 1,2-17-2</inkml:trace>
          <inkml:trace contextRef="#ctx0" brushRef="#br0" timeOffset="13807.7898">4767 4692 68,'-15'20'39,"15"-20"-1,-20 31 2,20-31-14,0 0-18,28 6-2,1-12-3,6-3-2,13-2 1,2-5-2,4-5 0,-1 5-2,-7-3-1,0 14-3,-18-17-7,14 16-27,-42 6 2,28-11-1,-28 11-1</inkml:trace>
          <inkml:trace contextRef="#ctx0" brushRef="#br0" timeOffset="13301.7609">4566 4455 92,'0'0'38,"0"0"2,11 28-1,-11-28-28,-7 29-4,7-29-3,2 31-1,-2-31-1,3 19-1,-3-19 0,0 0-1,0 0 0,-2-26 0,-1 7 0,-3-3 0,-1-3-1,-4-5 0,0 5 0,-6-1 0,2 6 0,-5 5 1,0 8-1,-4 9 0,2 9 1,-2 7 0,0 9 0,3 10 1,-2 5-1,4 6 1,4 5 0,2 6 0,4 2 0,4 1 0,3-3-1,7-8 1,8-7 0,6-7 0,5-11-1,9-15 0,4-9 0,9-12-1,2-6 1,0-10-3,3-1 0,-14-14-6,17 17-22,-27-14-10,3 9 1,-17-10 0</inkml:trace>
          <inkml:trace contextRef="#ctx0" brushRef="#br0" timeOffset="13595.7777">4828 4462 82,'0'0'38,"-7"-18"0,7 18 1,0 0-28,0 0-3,0 0-4,0 0 0,-2 26-1,7-1-1,-5 7 1,6 6-1,-2 6-1,3 8 1,0-1-2,4-1 1,-1-6-1,2-11 0,3-8-2,-15-25 0,30 22-3,-30-22-4,29-11-13,-29-11-18,6 0 0,-12-11 0,3 6 1</inkml:trace>
          <inkml:trace contextRef="#ctx0" brushRef="#br0" timeOffset="14049.8037">5169 4394 95,'-9'-16'39,"9"16"0,0 0-4,-2 20-24,2-20-4,-2 42-3,2-10 0,6 8-2,-4 2 0,5 8-1,0 1 0,3-1-1,1-3-1,2-6 0,5-4-3,-5-21-5,22 6-29,-17-20-3,6 2 1,-7-17-1</inkml:trace>
          <inkml:trace contextRef="#ctx0" brushRef="#br0" timeOffset="14543.8319">5497 4901 79,'-14'20'38,"14"-20"-1,0 0 2,0 0-27,0 0-4,22-12-3,-2 6-2,-3-3 0,5 1-2,0-1 0,2 2 0,-2 3-1,-2 2 0,-3 2 0,-17 0 0,28 10 0,-28-10 0,13 18 0,-13-18 0,1 28 0,-2-12 0,-5 4 0,-1 2-1,-3 4 1,-3 3 0,1 4 0,-3 2 1,-5 2-1,3 2 1,-2-3 1,5-1-1,1-5 1,4-5-1,3-6 1,6-19-1,0 0 0,30 9 0,-10-20-1,8-2 0,3 0-2,0-9-3,19 26-19,-20-23-17,6 12 1,-10-10 0,9 8-1</inkml:trace>
          <inkml:trace contextRef="#ctx0" brushRef="#br0" timeOffset="15693.8977">6619 4743 69,'0'0'39,"-19"13"0,19-13 1,0 0-13,37 2-18,-15-11-4,19 1-1,5-4-3,7-3 0,6-2-1,0-3-1,2 9-3,-15-15-4,15 25-24,-27-20-8,-3 9 0,-16-9 0</inkml:trace>
          <inkml:trace contextRef="#ctx0" brushRef="#br0" timeOffset="15219.8705">6368 4501 90,'0'0'38,"0"0"2,0 26 0,0-26-30,-9 29-3,9-29-2,2 31-2,-2-31-1,7 26 0,-7-26-1,0 0 0,0 0-1,0 0 1,17-24-1,-16 2 0,-1-4-1,-1-5 1,-1 0-1,-4-2 0,-1 5 0,-4 3 0,-4 6 1,-2 6-1,-5 10 0,2 8 1,-6 10 0,4 7 0,-4 9 0,4 8 1,0 7-1,3 3 1,3 3 0,3 6 0,2-1 0,3 0 0,7-7-1,8-6 1,4-13 0,13-5-1,7-12 1,8-10-1,7-9-1,4-8 0,4-4-2,-7-12-3,14 23-16,-26-23-19,4 7 1,-15-9-1,0 7 0</inkml:trace>
          <inkml:trace contextRef="#ctx0" brushRef="#br0" timeOffset="15493.8862">6713 4398 91,'0'0'38,"0"0"1,-17 6 0,26 16-29,-9-22-3,4 44-2,-2-11-2,7 9 0,-3 0-1,3 10 0,-2-3-1,1 4 0,1-5 0,0-6-1,0-5 0,1-11-1,1-6-1,-11-20-2,18 11-3,-23-35-12,5 24-23,-4-29 2,2 9 0,-13-8 0</inkml:trace>
          <inkml:trace contextRef="#ctx0" brushRef="#br0" timeOffset="15928.9111">7080 4352 97,'0'0'38,"-22"24"3,20 2-2,-13-4-31,21 16-2,-5-1-2,7 5-2,3 2 0,2 6-1,0 0-1,1-5 1,3-1-3,0-9-1,8 8-6,-21-25-27,20 4-5,-24-22 1,37 7-2</inkml:trace>
        </inkml:traceGroup>
      </inkml:traceGroup>
    </inkml:traceGroup>
    <inkml:traceGroup>
      <inkml:annotationXML>
        <emma:emma xmlns:emma="http://www.w3.org/2003/04/emma" version="1.0">
          <emma:interpretation id="{BCC45E02-5EF5-4B1C-BD0F-5DFB66FD74B5}" emma:medium="tactile" emma:mode="ink">
            <msink:context xmlns:msink="http://schemas.microsoft.com/ink/2010/main" type="paragraph" rotatedBoundingBox="9729,10873 15252,11207 15167,12605 9644,122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263AB7-1E09-4616-AF08-4E069C2A2703}" emma:medium="tactile" emma:mode="ink">
              <msink:context xmlns:msink="http://schemas.microsoft.com/ink/2010/main" type="line" rotatedBoundingBox="9729,10873 15252,11207 15167,12605 9644,12270"/>
            </emma:interpretation>
          </emma:emma>
        </inkml:annotationXML>
        <inkml:traceGroup>
          <inkml:annotationXML>
            <emma:emma xmlns:emma="http://www.w3.org/2003/04/emma" version="1.0">
              <emma:interpretation id="{1C377937-C530-4029-8019-FF5FA2833ED3}" emma:medium="tactile" emma:mode="ink">
                <msink:context xmlns:msink="http://schemas.microsoft.com/ink/2010/main" type="inkWord" rotatedBoundingBox="9729,10873 15252,11207 15167,12605 9644,12270"/>
              </emma:interpretation>
              <emma:one-of disjunction-type="recognition" id="oneOf7">
                <emma:interpretation id="interp35" emma:lang="en-US" emma:confidence="0">
                  <emma:literal>"chancels</emma:literal>
                </emma:interpretation>
                <emma:interpretation id="interp36" emma:lang="en-US" emma:confidence="0">
                  <emma:literal>Pectize 3</emma:literal>
                </emma:interpretation>
                <emma:interpretation id="interp37" emma:lang="en-US" emma:confidence="0">
                  <emma:literal>Pectized 3</emma:literal>
                </emma:interpretation>
                <emma:interpretation id="interp38" emma:lang="en-US" emma:confidence="0">
                  <emma:literal>Pectic*</emma:literal>
                </emma:interpretation>
                <emma:interpretation id="interp39" emma:lang="en-US" emma:confidence="0">
                  <emma:literal>heretical 3</emma:literal>
                </emma:interpretation>
              </emma:one-of>
            </emma:emma>
          </inkml:annotationXML>
          <inkml:trace contextRef="#ctx0" brushRef="#br0" timeOffset="40840.336">10344 6177 97,'2'-18'36,"-2"18"2,4-46-9,-4 46-21,1-41-3,-1 25-1,-5-4-2,5 20 0,-19-30 0,19 30-1,-35-16 0,15 16 0,-6 2 0,2 5-1,-1 4 0,-1 6 1,0 3-1,4 5 1,3 7-1,3 4 1,1 3 0,6 3 1,1-1-1,5 1 1,3-4-1,9 3 1,2-10-1,9-2 0,4-7 0,9-5 0,4-8-1,4-3 0,1-8 0,1-2-1,-1-3-1,-5-6 0,0 7-4,-20-19-12,12 19-21,-16-10-2,5 5 2,-8-10-2</inkml:trace>
          <inkml:trace contextRef="#ctx0" brushRef="#br0" timeOffset="41375.3666">10582 6329 104,'-30'24'37,"30"-24"3,0 0-9,23 13-22,-7-20-4,21 3-1,2-5-2,7-2 0,4-2-1,7 0-1,0 2 0,-3 2-2,-1 7-2,-14-9-4,12 22-21,-25-13-11,-2 8 1,-24-6-1,17 4 2</inkml:trace>
          <inkml:trace contextRef="#ctx0" brushRef="#br0" timeOffset="41135.3529">10650 6067 85,'-5'-20'37,"5"20"2,0 0 0,0 22-25,0-22-5,-4 31-3,4-9-2,7 11 0,-3 0-2,5 9 1,0 2-1,4 6 0,-2-4-1,4 2 0,2-6-1,-1-4 0,1-6 0,1-10-1,-1-6-1,-17-16 0,28 6-2,-28-6-3,22-11-8,-33-10-27,14 3 2,-14-11 0,6 3 0</inkml:trace>
          <inkml:trace contextRef="#ctx0" brushRef="#br0" timeOffset="41637.3816">11071 6049 92,'-17'-19'38,"17"19"3,0 0-2,-4 24-27,4-24-4,4 40-2,2-10-2,5 8 0,0 5-1,4 4 0,-3-3-1,7 4-1,-3-6 1,3-5-2,-2-8-2,-1-6 0,1-7-1,-17-16-7,37 6-29,-37-6-5,12-21 4,-12 1-3</inkml:trace>
          <inkml:trace contextRef="#ctx0" brushRef="#br0" timeOffset="46555.6628">11449 6563 68,'0'0'36,"0"0"0,0 0 1,-19-22-21,19 22-9,17-11-1,-17 11-3,22-15 1,-4 11-1,-18 4-1,34-11 1,-16 6-1,2 3 0,1 0-1,5 2 0,-4 2-1,0 2 1,-6-1-2,1 3 1,-17-6 0,18 16 0,-18-16-1,2 24 1,-2-24 0,-7 28 0,7-28 0,-11 31 0,3-15 0,-1 3 0,0-1 0,-2 4 0,-2 0 0,-4 2 0,-1 2 0,-2 1 0,3-1 0,2 0 0,1-4 0,3-4 0,11-18 1,-13 26-1,13-26 1,0 0 0,0 0 0,0 0 0,20 5 0,-20-5 1,33-7-1,-9 0 0,2 1 0,3 1 0,5-1-1,-3 1 0,2 1 0,-5 0-2,-1 4-1,-10-13-8,16 13-27,-33 0-3,26-18 1,-19 1-1</inkml:trace>
          <inkml:trace contextRef="#ctx0" brushRef="#br0" timeOffset="47177.6985">12432 6094 71,'0'0'37,"5"-27"0,-7 9 0,2 18-20,-1-30-8,1 30-3,-4-35-3,0 19 0,-7-4-1,11 20 0,-26-30 0,8 19-1,-2 2 0,-4 5 1,-6 4-1,2 8 0,-3 3-1,2 7 1,-1 4 0,2 7 0,1 8-1,1 5 1,6 2 0,1 6 1,3 1-1,6 5 1,3-5 0,5 0-1,8-8 0,8-5 0,9-10-1,12-6 1,9-11-1,4-11-1,7-6 2,2-7-1,-1-3 0,-5-3-1,-5 5-1,-14-5-2,3 19-10,-35 0-26,18-11-1,-18 11 0,0 0 1</inkml:trace>
          <inkml:trace contextRef="#ctx0" brushRef="#br0" timeOffset="47719.7292">12649 6344 85,'-24'-2'38,"24"2"2,0 0-1,21 8-19,-21-8-12,51-15-3,-10 6-2,12-2-1,6 0-1,2-2-1,2 0-1,-4-2-1,-4 6-2,-16-9-4,7 22-14,-26-19-18,-1 7 1,-19 8-1,5-20 1</inkml:trace>
          <inkml:trace contextRef="#ctx0" brushRef="#br0" timeOffset="47493.7165">12745 6016 82,'0'0'39,"0"0"-1,0 0 2,0 0-22,0 0-10,2 31-2,2-15-1,7 10-2,-6 7 0,5 4 0,-5 3-1,4 4 1,-1-2-2,1 4 0,0-9-1,2 0 0,2-10-1,0-7-1,0-3-1,-13-17-2,22 20-6,-22-20-22,0 0-8,-24-24 0,24 24 0</inkml:trace>
          <inkml:trace contextRef="#ctx0" brushRef="#br0" timeOffset="47993.7449">13086 5927 93,'0'0'39,"-20"4"1,20-4 0,-9 28-26,2-10-7,14 15-1,-5 0-2,9 11-1,0 0 0,4 6 0,1-1-2,3 3 1,1-8-2,2 0 0,-2-13 0,1-3 0,-1-10-3,-20-18-1,41 24-14,-41-24-24,16-15 0,-16-7 1,0 22-1</inkml:trace>
          <inkml:trace contextRef="#ctx0" brushRef="#br0" timeOffset="48735.7875">13472 6432 87,'0'0'37,"-17"8"1,17-8 3,0 0-30,0 0-3,2-17-2,-2 17-1,26-18-2,-9 9 0,-1 1-1,3-1 0,1 4-1,0 1 0,0 0 0,3 6-1,-1-2 0,0 2 0,-2 2 0,0-3 0,-1 5 0,-19-6 0,24 11 0,-24-11 0,5 16 0,-5-16-1,-13 30 0,-1-14 0,-3 3 0,-1 1 1,-4-2-1,1 1 0,3-1 0,-1-3 2,19-15-1,-27 22-1,27-22 1,0 0 0,-17 16 0,17-16 1,0 0-1,0 0 0,0 0 0,24 0 0,-24 0 0,24-3 0,-7 1 0,1 0 0,1 0 0,3 4 0,0 0 1,-2 1-1,-1 5 0,-3 1 0,-16-9 0,26 26 0,-26-26 0,9 31 0,-11-15 1,-3 3-1,5-19 0,-22 29 0,5-16 1,-1 0-1,-3-6 0,-1-3-1,-2-1 1,0-3-2,2 2-1,-6-15-7,28 13-26,-25-9-5,25 9 1,-26-20-1</inkml:trace>
          <inkml:trace contextRef="#ctx0" brushRef="#br0" timeOffset="36891.1101">8336 5360 69,'9'-26'37,"-9"26"-2,0 0-2,4-27-18,-4 27-4,0 0-3,22 27 0,-22-27-2,7 41 0,-7-12-1,6 12-1,-5 3 0,5 11-1,-2 0-1,5 4 0,-4-4 0,5-2-1,-1-11 0,2-5-1,0-13 1,-11-24-2,22 14 1,-22-14-2,19-14 0,-14-10-4,17 16-23,-24-23-12,6 6-2,-9-12 2,5 2-1</inkml:trace>
          <inkml:trace contextRef="#ctx0" brushRef="#br0" timeOffset="39276.2465">8784 6168 83,'0'0'36,"0"-31"-1,-4 11-8,4 20-17,-11-24-3,11 24-3,-18-15 0,18 15-1,-30-4 0,14 12 0,-12 1 0,4 11-1,-6 0 0,3 6 1,-1 3-2,2 2 1,0 3 0,6 0-1,4-1 1,4 8 0,3 1-1,4 2 1,5-3 0,5 1-1,8-4 1,9-3-1,8-5 0,5-12 0,7-9 0,6-5-1,4-8 0,-1-5-1,-1-4 0,-11-3-1,0-1-3,-19-18-9,13 11-26,-24-5-1,1 7 1,-10-8-1</inkml:trace>
          <inkml:trace contextRef="#ctx0" brushRef="#br0" timeOffset="39604.265">9167 6128 74,'0'0'38,"0"0"-1,-9-19 2,9 19-21,0 0-8,-2 19-4,2-19-1,10 29-1,-5-9-1,6 11 0,-3 2-1,4 4 0,0 2 0,2 5-1,-1-4-1,0-5 0,-2-4 0,0-7-2,0-2 1,-11-22-3,13 28-2,-13-28-7,0 0-27,-2-26-3,2 26 4,-18-31-1</inkml:trace>
          <inkml:trace contextRef="#ctx0" brushRef="#br0" timeOffset="39817.2772">9114 6357 92,'0'0'37,"0"0"1,0 0 0,0 0-28,20-4-4,10 1-2,3-7-1,11 3-2,4-6 0,4-1-1,-1-1-2,-1-7-2,4 16-7,-30-14-22,11 9-6,-15-4 0,-2 6 0</inkml:trace>
          <inkml:trace contextRef="#ctx0" brushRef="#br0" timeOffset="40086.2926">9566 6050 89,'0'0'38,"0"0"0,0 0 2,-17 2-28,26 22-4,-9 0-2,10 13-2,-5 1 0,6 8 0,-2 2-2,6 7 1,0-4-2,2-3 1,-1-9-2,3-8 0,-3-9-1,1-11-1,-17-11-1,20-17-6,6 5-31,-24-16-3,5 0 2,-11-10-1</inkml:trace>
        </inkml:traceGroup>
      </inkml:traceGroup>
    </inkml:traceGroup>
    <inkml:traceGroup>
      <inkml:annotationXML>
        <emma:emma xmlns:emma="http://www.w3.org/2003/04/emma" version="1.0">
          <emma:interpretation id="{938CC4EE-93CC-4C12-B20C-F97C93BF4A0C}" emma:medium="tactile" emma:mode="ink">
            <msink:context xmlns:msink="http://schemas.microsoft.com/ink/2010/main" type="paragraph" rotatedBoundingBox="5914,13113 11934,13153 11926,14421 5906,143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B92AC8-03D2-4081-B408-A4261B3143A5}" emma:medium="tactile" emma:mode="ink">
              <msink:context xmlns:msink="http://schemas.microsoft.com/ink/2010/main" type="line" rotatedBoundingBox="5914,13113 11934,13153 11926,14421 5906,14380"/>
            </emma:interpretation>
          </emma:emma>
        </inkml:annotationXML>
        <inkml:traceGroup>
          <inkml:annotationXML>
            <emma:emma xmlns:emma="http://www.w3.org/2003/04/emma" version="1.0">
              <emma:interpretation id="{9DB76C65-89B9-4372-A78A-CC2208DE711D}" emma:medium="tactile" emma:mode="ink">
                <msink:context xmlns:msink="http://schemas.microsoft.com/ink/2010/main" type="inkWord" rotatedBoundingBox="5914,13113 7392,13123 7383,14390 5906,14380"/>
              </emma:interpretation>
              <emma:one-of disjunction-type="recognition" id="oneOf8">
                <emma:interpretation id="interp40" emma:lang="en-US" emma:confidence="0">
                  <emma:literal>kHz</emma:literal>
                </emma:interpretation>
                <emma:interpretation id="interp41" emma:lang="en-US" emma:confidence="0">
                  <emma:literal>Cts</emma:literal>
                </emma:interpretation>
                <emma:interpretation id="interp42" emma:lang="en-US" emma:confidence="0">
                  <emma:literal>GHz</emma:literal>
                </emma:interpretation>
                <emma:interpretation id="interp43" emma:lang="en-US" emma:confidence="0">
                  <emma:literal>CHs</emma:literal>
                </emma:interpretation>
                <emma:interpretation id="interp44" emma:lang="en-US" emma:confidence="0">
                  <emma:literal>GHZ</emma:literal>
                </emma:interpretation>
              </emma:one-of>
            </emma:emma>
          </inkml:annotationXML>
          <inkml:trace contextRef="#ctx0" brushRef="#br0" timeOffset="61633.5252">4869 7690 74,'-10'-22'36,"-1"0"2,-3-4-1,14 26-23,-26-35-7,26 35-2,-30-24-2,14 19 0,-8 1 0,3 10-1,-4 1 0,-1 11 0,0 10 1,2 7-2,-2 7 2,4 9-3,2 3 3,7 8-3,2 2 2,9 2-1,6-9 0,8-5 0,11-8-1,6-11 1,8-9-1,5-13 1,8-9-2,0-10 1,2-3-1,-4-7-2,-4 3-1,-13-12-8,12 16-28,-27-10 0,3 10-1,-16-11 1</inkml:trace>
          <inkml:trace contextRef="#ctx0" brushRef="#br0" timeOffset="62143.5545">5064 7982 75,'0'0'38,"-18"-11"-1,18 11 2,0 0-21,40-13-11,-18 4-3,15 1-2,4-5 0,3 1-2,4-3-1,-4-2-2,6 10-3,-20-17-9,14 17-24,-22-4 2,0 4-2,-22 7 1</inkml:trace>
          <inkml:trace contextRef="#ctx0" brushRef="#br0" timeOffset="61948.5433">5077 7675 87,'0'0'38,"-4"-35"-2,4 35 3,-2-24-31,2 24-1,0 0-3,23 0-1,-23 0 0,12 32 0,-8-3-1,0 11-1,-2 6 1,1 9-2,-1 2 1,2 4-1,0-2 1,-1-12-2,5-4 0,-3-10 0,3-8-2,-8-25-2,14 30-4,-14-30-10,0 0-20,-5-28 0,5 28-1,-11-31 3</inkml:trace>
          <inkml:trace contextRef="#ctx0" brushRef="#br0" timeOffset="62408.5696">5402 7552 90,'0'0'40,"-21"6"0,21-6 0,0 0-24,0 42-9,2-16-1,11 10-4,-4 3 1,6 7-2,-2 3 1,2 6-2,-2 0 1,-2-7-1,2-2-1,-2-4-1,1-7-1,-6-16-3,16 12-21,-22-31-15,17 11 1,-17-11 0,13-20-1</inkml:trace>
          <inkml:trace contextRef="#ctx0" brushRef="#br0" timeOffset="61113.4955">4634 8600 59,'0'0'36,"-3"-20"2,3 20 0,0 0-13,0 0-14,0 0-3,0 0-1,0 0-3,9 22 0,-4 2-1,-3 2 0,4 5-1,-4-2-1,3 6 0,-1-7 0,1-4-2,3-8 0,-8-16-1,0 0-6,0 0-24,0 0-9,0-35 1,2 17-1</inkml:trace>
          <inkml:trace contextRef="#ctx0" brushRef="#br0" timeOffset="63030.6052">5606 8105 85,'0'0'37,"0"0"1,0 0 0,32-9-28,-32 9-3,31-21-2,-13 7-1,8 3-2,2-6 0,3 4-1,1-1 0,-3 3-1,-1 3 0,-6 3 0,-4 5 0,-18 0 0,19 9 0,-19-9 0,-6 27 0,-3-8-1,-4-1 1,-2 1 0,-1 1 0,-1-2 0,1 0 0,1-1 0,0-1 1,15-16-1,-24 26 0,24-26 0,-17 20 0,17-20 0,0 0 0,0 0 1,0 0-1,0 0 0,0 0 0,0 0 0,24 10 0,-24-10 0,35-6 0,-12 4 0,2 4 0,-1 0 1,2 2-1,-2 7 0,-4 1 1,-1 10-1,-8 0 1,-2 6-1,-9 0 1,-3 1 0,-7-2-1,-3 1 1,-3-6-1,-4-4 0,-1-3 0,-3-4-2,2-2-1,-7-18-9,29 9-26,-35-5-3,35 5 1,-37-30-2</inkml:trace>
        </inkml:traceGroup>
        <inkml:traceGroup>
          <inkml:annotationXML>
            <emma:emma xmlns:emma="http://www.w3.org/2003/04/emma" version="1.0">
              <emma:interpretation id="{BB5308F1-8C14-4678-8C06-4255C5D20A61}" emma:medium="tactile" emma:mode="ink">
                <msink:context xmlns:msink="http://schemas.microsoft.com/ink/2010/main" type="inkWord" rotatedBoundingBox="10157,13184 11934,13196 11926,14333 10149,14321"/>
              </emma:interpretation>
              <emma:one-of disjunction-type="recognition" id="oneOf9">
                <emma:interpretation id="interp45" emma:lang="en-US" emma:confidence="0">
                  <emma:literal>kHz</emma:literal>
                </emma:interpretation>
                <emma:interpretation id="interp46" emma:lang="en-US" emma:confidence="0">
                  <emma:literal>get 3</emma:literal>
                </emma:interpretation>
                <emma:interpretation id="interp47" emma:lang="en-US" emma:confidence="0">
                  <emma:literal>feet 3</emma:literal>
                </emma:interpretation>
                <emma:interpretation id="interp48" emma:lang="en-US" emma:confidence="0">
                  <emma:literal>city</emma:literal>
                </emma:interpretation>
                <emma:interpretation id="interp49" emma:lang="en-US" emma:confidence="0">
                  <emma:literal>let 3</emma:literal>
                </emma:interpretation>
              </emma:one-of>
            </emma:emma>
          </inkml:annotationXML>
          <inkml:trace contextRef="#ctx0" brushRef="#br0" timeOffset="88772.0775">9024 7818 67,'5'-16'36,"-5"16"0,6-35-5,-6 35-15,0 0-5,0 0-3,-13-18-2,13 18-2,-21-4-1,21 4 0,-29-9-1,11 7-1,-3 0 1,1 4-1,-2 3-1,2 5 1,-3 4 0,5 8 0,-2 6-1,5 5 1,0 2 0,6 5 1,3-1-1,6-1 0,2-1 1,7-2-1,4-6 0,4-3 1,5-8-2,6-5 0,1-6 0,6-3 0,2-6-1,0-5 0,0 1-2,-8-12-4,14 22-14,-25-26-21,6 9 2,-14-9-1,8 5 0</inkml:trace>
          <inkml:trace contextRef="#ctx0" brushRef="#br0" timeOffset="86830.9662">8800 8437 63,'-3'-24'36,"3"6"1,-6-12-7,6 30-9,0-23-9,0 23-3,0 0-1,0 0-2,0 0-1,17 16-1,-15 4-1,5 10 0,-1 6 0,1 7-1,0 2 0,3 1 0,-3-2-1,4-3 1,-4-8-2,3-7 1,-1-6-2,-9-20 1,16 13-2,-16-13-2,17-4-11,-24-13-27,14-1 0,-11-13-1,6-2 1</inkml:trace>
          <inkml:trace contextRef="#ctx0" brushRef="#br0" timeOffset="89305.108">9383 7976 85,'0'0'38,"0"0"0,0 0 2,0 0-31,33 8-2,-7-14-4,13 4 0,2-5-2,3 1-1,7-3 0,-3-2-2,4 6-3,-17-17-6,15 16-27,-22-9 0,-3 4-1,-10-9-1</inkml:trace>
          <inkml:trace contextRef="#ctx0" brushRef="#br0" timeOffset="89098.0961">9396 7842 64,'6'-20'37,"-6"20"0,0 0-3,-13-17-17,13 17-5,0 19-4,5 1-1,-8-3-1,8 12-1,-5 0-2,6 10 0,1-2-1,2 5 0,4-4-1,-2-3-1,2 0 0,-2-11-1,2-4-2,-13-20-1,20 24-6,-20-24-20,0 0-11,-16-27 1,16 27-1,-13-35 2</inkml:trace>
          <inkml:trace contextRef="#ctx0" brushRef="#br0" timeOffset="89553.1222">9806 7627 90,'-17'-3'39,"17"3"2,-20 20 0,31 2-30,-22-4-4,16 14-3,-1-5 0,7 8-2,0 2 0,0 3-1,2-1 1,0 3-1,4-5-1,-5-4 0,3-4-2,-4-12-1,8 5-6,-19-22-26,0 0-8,18-11 2,-18 11-2</inkml:trace>
          <inkml:trace contextRef="#ctx0" brushRef="#br0" timeOffset="90147.1562">10080 8031 85,'0'0'38,"0"0"0,22-18 1,10 16-29,-16-14-4,16 5-2,-5-6-1,7 6 0,-7 0-2,5 4 0,-8 3 0,-2 4-1,-6 6 1,-16-6-1,19 22 0,-19-22 0,0 31 0,-6-13 0,-1 0 0,-6 1 0,4-3 0,9-16 0,-21 30 0,21-30 0,-18 27 1,18-27-1,-20 22 0,20-22 0,-13 20 0,13-20 0,0 0 0,0 0 1,0 0-1,0 0 0,18 4 0,-18-4 0,32-11 1,-10 7-1,4 3 0,-1 2 0,1 5 1,4 3 0,-4 6-1,-4 7 1,-6 0 0,-3 5-1,-7 1 1,-4-2-1,-8-2 1,-1-2-1,-8-6 0,-2-3-1,1-4 0,-6-9-1,22 0-5,-50-9-20,31 13-14,-6-14 0,25 10 0,-36-12 0</inkml:trace>
        </inkml:traceGroup>
      </inkml:traceGroup>
    </inkml:traceGroup>
    <inkml:traceGroup>
      <inkml:annotationXML>
        <emma:emma xmlns:emma="http://www.w3.org/2003/04/emma" version="1.0">
          <emma:interpretation id="{550CE992-15D1-417F-BBF0-26624F8C3045}" emma:medium="tactile" emma:mode="ink">
            <msink:context xmlns:msink="http://schemas.microsoft.com/ink/2010/main" type="paragraph" rotatedBoundingBox="1961,14725 17001,14532 17016,15685 1976,15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D2AA61-5E67-4ECD-AD02-A2CA272FA76A}" emma:medium="tactile" emma:mode="ink">
              <msink:context xmlns:msink="http://schemas.microsoft.com/ink/2010/main" type="inkBullet" rotatedBoundingBox="1965,15076 2727,15066 2732,15467 1970,15476"/>
            </emma:interpretation>
            <emma:one-of disjunction-type="recognition" id="oneOf10">
              <emma:interpretation id="interp50" emma:lang="en-US" emma:confidence="1">
                <emma:literal>C.</emma:literal>
              </emma:interpretation>
              <emma:interpretation id="interp51" emma:lang="en-US" emma:confidence="0">
                <emma:literal>c.</emma:literal>
              </emma:interpretation>
              <emma:interpretation id="interp52" emma:lang="en-US" emma:confidence="0">
                <emma:literal>C</emma:literal>
              </emma:interpretation>
              <emma:interpretation id="interp53" emma:lang="en-US" emma:confidence="0">
                <emma:literal>Co.</emma:literal>
              </emma:interpretation>
              <emma:interpretation id="interp54" emma:lang="en-US" emma:confidence="0">
                <emma:literal>c</emma:literal>
              </emma:interpretation>
            </emma:one-of>
          </emma:emma>
        </inkml:annotationXML>
        <inkml:trace contextRef="#ctx0" brushRef="#br0" timeOffset="55497.1743">843 9614 60,'-2'-17'34,"2"17"1,-11-38-8,11 38-7,-8-26-7,8 26-4,-18-18-2,18 18-2,-28-8-1,12 12-1,-8-2 0,2 11-1,-4 3 0,2 6-1,0 4 1,2 7-1,5-2 0,4 6 1,6-2-1,5 0 0,4-2 1,5-4-1,4-3 1,8-4-1,1-6 0,9-3 1,1-7-1,7-4-1,-2-6 0,-2-2 0,-2-3 0,-3-5-2,-2 1-2,-15-13-6,15 13-29,-26-9-3,0 22 2,5-38-1</inkml:trace>
        <inkml:trace contextRef="#ctx0" brushRef="#br0" timeOffset="55820.1928">1282 9816 102,'0'0'39,"0"0"1,23 7 0,-23-7-33,0 0-3,12 17-2,-12-17-2,0 0-1,0 0-3,25 27-23,-25-27-14,0 0 2,-5-26-2,9 6 1</inkml:trace>
      </inkml:traceGroup>
      <inkml:traceGroup>
        <inkml:annotationXML>
          <emma:emma xmlns:emma="http://www.w3.org/2003/04/emma" version="1.0">
            <emma:interpretation id="{EEC2F5BB-37BF-4097-BCE8-CE815B73397C}" emma:medium="tactile" emma:mode="ink">
              <msink:context xmlns:msink="http://schemas.microsoft.com/ink/2010/main" type="line" rotatedBoundingBox="3621,14704 17001,14532 17016,15685 3636,15857"/>
            </emma:interpretation>
          </emma:emma>
        </inkml:annotationXML>
        <inkml:traceGroup>
          <inkml:annotationXML>
            <emma:emma xmlns:emma="http://www.w3.org/2003/04/emma" version="1.0">
              <emma:interpretation id="{A1547299-2653-4E93-8AB9-CD1FD975DC45}" emma:medium="tactile" emma:mode="ink">
                <msink:context xmlns:msink="http://schemas.microsoft.com/ink/2010/main" type="inkWord" rotatedBoundingBox="3622,14786 5340,14764 5354,15835 3636,15857"/>
              </emma:interpretation>
              <emma:one-of disjunction-type="recognition" id="oneOf11">
                <emma:interpretation id="interp55" emma:lang="en-US" emma:confidence="0.5">
                  <emma:literal>Cts</emma:literal>
                </emma:interpretation>
                <emma:interpretation id="interp56" emma:lang="en-US" emma:confidence="0">
                  <emma:literal>Cty.</emma:literal>
                </emma:interpretation>
                <emma:interpretation id="interp57" emma:lang="en-US" emma:confidence="0">
                  <emma:literal>Ctl.</emma:literal>
                </emma:interpretation>
                <emma:interpretation id="interp58" emma:lang="en-US" emma:confidence="0">
                  <emma:literal>Ct.</emma:literal>
                </emma:interpretation>
                <emma:interpretation id="interp59" emma:lang="en-US" emma:confidence="0">
                  <emma:literal>Ctr.</emma:literal>
                </emma:interpretation>
              </emma:one-of>
            </emma:emma>
          </inkml:annotationXML>
          <inkml:trace contextRef="#ctx0" brushRef="#br0" timeOffset="58459.3437">2578 9322 77,'0'-20'37,"-6"0"-2,6 20 0,-20-32-25,20 32-4,-18-16-1,18 16-2,-28-4 0,11 8-1,-3 1 0,0 10 0,-6 3 0,4 6-1,-6 4 1,4 8-1,-3 5 0,3 8 1,2 5-1,5 3 0,4 1 1,6 3 0,7-4-1,7-6 1,10-9-1,7-7 1,9-11-1,6-9 0,9-11-1,3-8 1,3-5-1,5-6-1,-2 2 0,-9-3-1,-2 6-2,-15-10-4,10 20-25,-41 0-8,29-18 2,-32 1-2</inkml:trace>
          <inkml:trace contextRef="#ctx0" brushRef="#br0" timeOffset="58973.3731">2919 9632 91,'0'0'38,"0"0"0,20-9 2,-16-8-30,29 14-4,-3-8-3,14 3-1,0-1-2,3 0 0,-5 4-1,-3-3-2,1 14-4,-19-23-11,4 23-21,-25-6 0,19-8 0,-19 8 1</inkml:trace>
          <inkml:trace contextRef="#ctx0" brushRef="#br0" timeOffset="58768.3614">2965 9329 78,'0'0'39,"0"0"-2,0 0 2,0 0-23,0 0-8,22 41-2,-18-12-2,7 13-1,-3 2-1,4 6 1,0-1-2,0 3 0,0-4-1,-1-8 0,1-5-1,-2-9-1,-1-4-1,-9-22-2,15 22-9,-15-22-25,0 0-1,-30-26 1,30 26 0</inkml:trace>
          <inkml:trace contextRef="#ctx0" brushRef="#br0" timeOffset="59214.3869">3299 9226 83,'-7'-20'39,"7"20"0,0 0 1,-2 35-26,-9-11-6,13 15-3,-2 3-1,3 9-1,-1 2 0,11 4-1,0-3-1,7-1 0,-1-7-1,5-2 0,-2-9-1,2-11-2,3-2-3,-27-22-16,32 3-17,-32-3-3,26-9 2,-26 9-1</inkml:trace>
          <inkml:trace contextRef="#ctx0" brushRef="#br0" timeOffset="59775.419">3642 9823 85,'-9'22'38,"9"-22"-1,0 0 2,0 0-29,24-9-3,-24 9-3,35-17-1,-13 10-2,4 0 1,0 1-1,1 1-1,-5 3 1,1 4-1,-23-2 0,27 9 0,-27-9 0,13 20 0,-13-20 0,-13 29 0,4-10 0,-6-1 0,2 1 0,-3-1-1,-1-2 1,1-1 0,16-15 0,-23 29-1,23-29 1,-11 17 0,11-17 0,0 0 0,0 0 0,0 0 1,21 7-1,-21-7 0,27-7 0,-5 7 1,2 7 0,4 1-1,-4 5 1,2 5-1,-6 4 2,-5 5-1,-6 1-1,-7 0 1,-13-1-1,0-1 0,-11-2 0,-2-4-1,-2-4-2,-5-14-4,31-2-19,-43 2-14,27-15 0,-8-16 0,18-1 0</inkml:trace>
        </inkml:traceGroup>
        <inkml:traceGroup>
          <inkml:annotationXML>
            <emma:emma xmlns:emma="http://www.w3.org/2003/04/emma" version="1.0">
              <emma:interpretation id="{0F3CA145-8251-48A2-B116-1EF58F556010}" emma:medium="tactile" emma:mode="ink">
                <msink:context xmlns:msink="http://schemas.microsoft.com/ink/2010/main" type="inkWord" rotatedBoundingBox="5810,15382 5820,14685 6306,14692 6296,15389"/>
              </emma:interpretation>
              <emma:one-of disjunction-type="recognition" id="oneOf12">
                <emma:interpretation id="interp60" emma:lang="en-US" emma:confidence="1">
                  <emma:literal>C</emma:literal>
                </emma:interpretation>
                <emma:interpretation id="interp61" emma:lang="en-US" emma:confidence="0">
                  <emma:literal>c</emma:literal>
                </emma:interpretation>
                <emma:interpretation id="interp62" emma:lang="en-US" emma:confidence="0">
                  <emma:literal>G</emma:literal>
                </emma:interpretation>
                <emma:interpretation id="interp63" emma:lang="en-US" emma:confidence="0">
                  <emma:literal>[</emma:literal>
                </emma:interpretation>
                <emma:interpretation id="interp64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60523.4618">4715 9201 79,'0'0'39,"2"-19"-1,-2 19 2,0 0-27,10 22-4,-10-22-3,14 28-2,-14-28-1,19 31 0,-19-31-2,14 26 1,-14-26-1,0 0-1,0 0 1,0 0-1,0 0 0,12-22 0,-16 5-1,-2-5 1,-3 0-1,-2-2 0,-4 6 1,-3 0-1,-4 5 1,-2 4-1,-4 7 1,-1 9 0,-3 8-1,3 7 2,1 7-1,2 10 0,4 7 1,0 7-1,5 4 1,6 7 0,4 0 0,5 1 0,6-7 0,7-4 0,7-10 0,12-8 0,5-12 0,5-11 0,8-7-1,6-10 0,-4-7 0,-2-4-1,-2-3-1,-11-8-2,2 13-8,-32-18-29,14 11-1,-19-13 1,5 9-1</inkml:trace>
        </inkml:traceGroup>
        <inkml:traceGroup>
          <inkml:annotationXML>
            <emma:emma xmlns:emma="http://www.w3.org/2003/04/emma" version="1.0">
              <emma:interpretation id="{98240E2E-D0BA-4E47-8F25-2144179E9901}" emma:medium="tactile" emma:mode="ink">
                <msink:context xmlns:msink="http://schemas.microsoft.com/ink/2010/main" type="inkWord" rotatedBoundingBox="6779,15019 7635,15000 7636,15061 6780,15079"/>
              </emma:interpretation>
              <emma:one-of disjunction-type="recognition" id="oneOf13">
                <emma:interpretation id="interp65" emma:lang="en-US" emma:confidence="0">
                  <emma:literal>_</emma:literal>
                </emma:interpretation>
                <emma:interpretation id="interp66" emma:lang="en-US" emma:confidence="0">
                  <emma:literal>-</emma:literal>
                </emma:interpretation>
                <emma:interpretation id="interp67" emma:lang="en-US" emma:confidence="0">
                  <emma:literal>~</emma:literal>
                </emma:interpretation>
                <emma:interpretation id="interp68" emma:lang="en-US" emma:confidence="0">
                  <emma:literal>z</emma:literal>
                </emma:interpretation>
                <emma:interpretation id="interp6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68200.9007">5405 9452 55,'0'0'37,"-15"17"1,15-17-1,0 0-17,0 0-7,30 9-3,-30-9-2,37 0-2,-15 0-1,9 7-1,4-3 0,10 3-1,6-3-1,8 2 0,6-8 0,5 0-1,2-7 0,5-1-1,-8-1 1,-7 2-1,-10 0 0,-13 4 0,-15 6 0,-8 3-1,-16-4-1,-3 18 0,3-18-2,-19 11-4,19-11-30,0 0-4,0 0 0,-20-11 0</inkml:trace>
        </inkml:traceGroup>
        <inkml:traceGroup>
          <inkml:annotationXML>
            <emma:emma xmlns:emma="http://www.w3.org/2003/04/emma" version="1.0">
              <emma:interpretation id="{F4D9E57C-2C6A-48B3-970E-850063B1D425}" emma:medium="tactile" emma:mode="ink">
                <msink:context xmlns:msink="http://schemas.microsoft.com/ink/2010/main" type="inkWord" rotatedBoundingBox="8203,14645 12881,14585 12896,15682 8217,15742"/>
              </emma:interpretation>
              <emma:one-of disjunction-type="recognition" id="oneOf14">
                <emma:interpretation id="interp70" emma:lang="en-US" emma:confidence="0">
                  <emma:literal>cinch</emma:literal>
                </emma:interpretation>
                <emma:interpretation id="interp71" emma:lang="en-US" emma:confidence="0">
                  <emma:literal>winch</emma:literal>
                </emma:interpretation>
                <emma:interpretation id="interp72" emma:lang="en-US" emma:confidence="0">
                  <emma:literal>finch</emma:literal>
                </emma:interpretation>
                <emma:interpretation id="interp73" emma:lang="en-US" emma:confidence="0">
                  <emma:literal>Cacti</emma:literal>
                </emma:interpretation>
                <emma:interpretation id="interp74" emma:lang="en-US" emma:confidence="0">
                  <emma:literal>Ctt2CH</emma:literal>
                </emma:interpretation>
              </emma:one-of>
            </emma:emma>
          </inkml:annotationXML>
          <inkml:trace contextRef="#ctx0" brushRef="#br0" timeOffset="71024.0624">7067 9335 58,'11'-22'36,"-4"-4"0,3 4 0,-20-15-19,10 37-7,6-36-4,-6 36-1,-11-22-1,11 22 0,-22-13-2,22 13 1,-34 2-2,16 5 1,-2 4-1,-2 11 1,-2 2-1,1 7 0,0 8 0,2 8 0,5 5 1,-1 3-1,6 2 0,5-4 0,3 0 0,8-1 0,6-7 0,8-6 0,-1-10-1,12-5 1,1-9-2,8-10 1,3-6-1,-1-7 0,1-5-1,-9-10-3,8 12-6,-30-23-25,15 12-4,-17-7 0,4 5-1</inkml:trace>
          <inkml:trace contextRef="#ctx0" brushRef="#br0" timeOffset="71546.0921">7338 9529 76,'0'0'40,"0"0"-1,-2 19 2,2-19-22,30-2-13,-5 2-2,12 2-2,4-6-1,5 0-1,6-3-1,-4-4-1,3 7-4,-23-14-7,18 11-27,-28-8 1,3 6 0,-16-8-2</inkml:trace>
          <inkml:trace contextRef="#ctx0" brushRef="#br0" timeOffset="71325.0796">7364 9291 72,'0'-17'38,"0"17"0,0 0 1,18-3-24,-18 3-8,0 0-1,6 29-2,7-2 0,-11 6 0,9 12-1,-2 4-1,2 10 1,2 1-1,-4 1-1,6-4 0,-4-6-1,4-8-1,-6-16-1,4-5-1,-13-22-3,16 20-9,-16-20-25,0 0-1,-13-36 0,10 15 0</inkml:trace>
          <inkml:trace contextRef="#ctx0" brushRef="#br0" timeOffset="71786.106">7744 9210 106,'0'0'40,"-17"33"1,17-33-11,-7 39-22,3-8-3,10 13-1,-3 2-1,6 3-1,1 3-1,3-3 1,0-1-2,1-4 0,5-5-1,-1-14-1,4-3-2,-22-22-6,46 6-30,-46-6-3,35-17 2,-23-1-1</inkml:trace>
          <inkml:trace contextRef="#ctx0" brushRef="#br0" timeOffset="72287.1346">8063 9774 71,'-13'25'41,"13"-25"-3,0 0 2,0 0-20,0 0-13,0 0-3,31-7-1,-14-2-2,3 1 0,2 1 0,2 2 0,-2 1-1,0 2 0,-1 6 1,-3-1-1,-1 5 0,-17-8 0,20 18 0,-20-18 0,6 22 0,-6-22 0,-6 24 0,6-24 0,-18 29 0,8-7-1,-4-1 1,-1 2 0,-5 7-1,1-1 1,-5 4 0,2-2-1,2 1 2,-1-7-1,7 1 1,3-8-1,11-18 1,0 0 0,0 0-1,35 4 1,-6-15-2,1-9-3,16 16-14,-17-20-23,14 4 0,-16-9 1,8 7-1</inkml:trace>
          <inkml:trace contextRef="#ctx0" brushRef="#br0" timeOffset="72894.1694">9011 9193 83,'0'0'38,"-8"-36"0,8 36-1,-24-35-30,24 35-2,-29-31-1,12 20-2,-5-2 0,0 4-1,-4 3 1,2 8-1,-3 3 0,3 6 1,-4 8-1,4 8 1,-4 8-1,8 6 1,-4 8 0,4 10 0,-2 3-1,9 4 1,0 0 0,11-5-1,6-6 0,5-3 0,11-14 0,10-9 0,5-12-1,5-8 0,6-7 0,-1-6-1,4-3-1,-8-6 0,0 4-3,-16-15-5,16 13-31,-26-11-1,5 6 1,-13-12 0</inkml:trace>
          <inkml:trace contextRef="#ctx0" brushRef="#br0" timeOffset="73403.1985">9134 9533 91,'0'0'39,"0"0"1,0 0-1,45-11-32,-16-2-3,15 4-2,6-4 0,5-2-1,1 3-2,1 1 0,-4 5-1,-12-9-4,5 30-15,-24-26-18,2 11 0,-24 0-2,19-9 2</inkml:trace>
          <inkml:trace contextRef="#ctx0" brushRef="#br0" timeOffset="73183.1859">9206 9217 90,'0'0'39,"0"0"-1,-20-18 1,20 18-31,5 16-3,-5-16-1,11 33-1,-1-7 0,-5 9 0,6 9-1,-1 6 0,-1 5 0,2 4-1,2-3 0,0-4-1,1-6-1,1-8-1,-4-16 0,4 0-4,-15-22-9,17-3-25,-17 3-2,-6-22 1,-9-2 0</inkml:trace>
          <inkml:trace contextRef="#ctx0" brushRef="#br0" timeOffset="73673.2136">9634 9170 72,'0'0'40,"0"0"-1,0 0 1,-18-19-19,18 19-14,7 24-2,0 0 0,-1 5-2,5 14 0,-4 1 0,6 11 0,-4 2-1,4 3 0,0-5-1,6-7 1,-6-8-2,5-10 0,-5-8-2,-13-22-2,35 20-9,-35-20-29,15-28-1,-15-3 0,11 0 0</inkml:trace>
        </inkml:traceGroup>
        <inkml:traceGroup>
          <inkml:annotationXML>
            <emma:emma xmlns:emma="http://www.w3.org/2003/04/emma" version="1.0">
              <emma:interpretation id="{717DB324-4ACC-445F-B67B-A8394D2BF6DC}" emma:medium="tactile" emma:mode="ink">
                <msink:context xmlns:msink="http://schemas.microsoft.com/ink/2010/main" type="inkWord" rotatedBoundingBox="11603,14624 12928,14733 12873,15404 11548,15295"/>
              </emma:interpretation>
              <emma:one-of disjunction-type="recognition" id="oneOf15">
                <emma:interpretation id="interp75" emma:lang="en-US" emma:confidence="0">
                  <emma:literal>Ctl</emma:literal>
                </emma:interpretation>
                <emma:interpretation id="interp76" emma:lang="en-US" emma:confidence="0">
                  <emma:literal>at</emma:literal>
                </emma:interpretation>
                <emma:interpretation id="interp77" emma:lang="en-US" emma:confidence="0">
                  <emma:literal>cit</emma:literal>
                </emma:interpretation>
                <emma:interpretation id="interp78" emma:lang="en-US" emma:confidence="0">
                  <emma:literal>Cit</emma:literal>
                </emma:interpretation>
                <emma:interpretation id="interp79" emma:lang="en-US" emma:confidence="0">
                  <emma:literal>Cts</emma:literal>
                </emma:interpretation>
              </emma:one-of>
            </emma:emma>
          </inkml:annotationXML>
          <inkml:trace contextRef="#ctx0" brushRef="#br0" timeOffset="77387.4264">10471 9107 65,'0'0'37,"-7"-16"0,7 16 1,-20-15-23,20 15-9,-30 18-1,17 1-2,-9-1 0,4 6-1,-10 3 0,4 8 0,-4 0 1,4 7-1,0 1 0,2 8 0,4-3 0,5 5 0,7-3 0,8-1 0,6-5-1,10-3 0,6-12 0,7-7 0,8-7 0,7-10-1,6-9 0,1-3 0,1-6-1,-6-3-1,-2 1-2,-11-9-4,13 21-20,-28-19-13,2 9 1,-14-11-2,6 5 3</inkml:trace>
          <inkml:trace contextRef="#ctx0" brushRef="#br0" timeOffset="77681.4429">10870 9223 99,'0'0'38,"0"0"2,-24-22-8,24 22-24,2 22-3,1 2-1,1 1-2,3 14 1,-1 9-1,3 9 0,0 1-1,2 3 1,0-2-2,4-8 1,-2-3-2,4-15 0,-1-9-1,-16-24-1,28 18-3,-28-18-6,22-18-27,-29-3-3,10 3 2,-17-11 0</inkml:trace>
          <inkml:trace contextRef="#ctx0" brushRef="#br0" timeOffset="77927.4571">10813 9458 77,'0'0'41,"0"0"-2,0 20 2,7-38-24,24 23-10,-1-10-4,12-1 0,4-1-2,6-6-1,3 2-1,-5-4 0,0 10-2,-15-6-2,2 13-3,-23-19-8,14 17-24,-28 0 2,0 0-2,0 0 2</inkml:trace>
          <inkml:trace contextRef="#ctx0" brushRef="#br0" timeOffset="78141.4694">11244 9190 68,'-11'-26'40,"11"26"0,0 0 1,-7 26-14,-3-6-19,18 17-1,-3 5-3,8 13 0,0 0-2,6 7 1,-3-1-2,6-6 0,0-5-1,2-10-1,0-11-1,-3-16-3,10 9-18,-13-35-19,5 2-1,-14-22 1,7-1-1</inkml:trace>
        </inkml:traceGroup>
        <inkml:traceGroup>
          <inkml:annotationXML>
            <emma:emma xmlns:emma="http://www.w3.org/2003/04/emma" version="1.0">
              <emma:interpretation id="{3889E1E9-6CC3-4924-9314-89D79B2E0AB2}" emma:medium="tactile" emma:mode="ink">
                <msink:context xmlns:msink="http://schemas.microsoft.com/ink/2010/main" type="inkWord" rotatedBoundingBox="13253,14423 17066,14659 17001,15705 13188,15468"/>
              </emma:interpretation>
              <emma:one-of disjunction-type="recognition" id="oneOf16">
                <emma:interpretation id="interp80" emma:lang="en-US" emma:confidence="0">
                  <emma:literal>CH2CH2</emma:literal>
                </emma:interpretation>
                <emma:interpretation id="interp81" emma:lang="en-US" emma:confidence="0">
                  <emma:literal>CH2CHz</emma:literal>
                </emma:interpretation>
                <emma:interpretation id="interp82" emma:lang="en-US" emma:confidence="0">
                  <emma:literal>CH2CHZ</emma:literal>
                </emma:interpretation>
                <emma:interpretation id="interp83" emma:lang="en-US" emma:confidence="0">
                  <emma:literal>CHZCtt2</emma:literal>
                </emma:interpretation>
                <emma:interpretation id="interp84" emma:lang="en-US" emma:confidence="0">
                  <emma:literal>attract,</emma:literal>
                </emma:interpretation>
              </emma:one-of>
            </emma:emma>
          </inkml:annotationXML>
          <inkml:trace contextRef="#ctx0" brushRef="#br0" timeOffset="78750.5043">12146 9193 93,'2'-20'37,"-10"-5"3,8 25-12,-27-28-19,27 28-3,-28-13-2,28 13-1,-33 2-1,14 5-1,-3 4 0,-2 8 0,0 3 0,2 5 0,-2 3 0,2 6 1,2-1-1,3 9 0,1-2 0,6 4 1,3 0-1,9-3 0,3-7 0,8 1 0,9-10-1,8-8 1,9-6-1,7-11 0,5-4-1,1-6 0,0-1-1,-6-6-1,-2 10-4,-16-23-8,7 23-25,-22-15-2,3 7 2,-10-11-1</inkml:trace>
          <inkml:trace contextRef="#ctx0" brushRef="#br0" timeOffset="79245.5324">12428 9421 83,'0'0'40,"0"0"-1,0 0 1,0 0-30,26 9-5,2-14-2,8 3-1,5-4-1,11-1 0,1 0-2,2-2-1,4 5-2,-14-18-6,16 18-26,-25-12-4,1 5 1,-18-10 0</inkml:trace>
          <inkml:trace contextRef="#ctx0" brushRef="#br0" timeOffset="79025.52">12458 9160 76,'5'-31'39,"-5"31"-2,0 0 3,0 0-27,0 0-5,20 6-3,-20-6-1,13 40 0,-7-9-1,7 15 0,-4 2 0,4 9-1,-2 2-1,4-1 1,-1-3-2,1-7 1,2-8-2,-2-12-1,-1-8-1,-14-20-1,26 19-9,-26-19-28,0 0-1,-11-39 2,7 19-1</inkml:trace>
          <inkml:trace contextRef="#ctx0" brushRef="#br0" timeOffset="79486.5461">12924 9056 76,'0'0'40,"-18"13"-1,18-13 2,-10 49-23,1-21-11,17 14-2,-7 0-1,12 10-2,-2 1 0,6 2 0,-2-2-2,1-3 1,3-4-2,-3-10 0,5-1-2,-21-35-4,42 41-26,-42-41-8,28 5 1,-28-5-2</inkml:trace>
          <inkml:trace contextRef="#ctx0" brushRef="#br0" timeOffset="80020.577">13254 9632 66,'-11'17'39,"11"-17"0,0 0 0,-2 25-16,2-25-16,0 0-1,0 0-3,34-12-1,-14 1-1,4 1 0,0-1 0,2 2 0,1 0-1,-1 2 0,0 3 0,-6 0 0,-3 2 0,-17 2 0,26 8 0,-26-8 0,9 16-1,-9-16 1,-9 33 0,-1-12 0,-4 1 0,-3 3 0,-1 3 0,-1-1 0,-3 1 0,4-2 0,-5-1 0,5 1 1,0-4-1,3 0 1,2-5 0,4 5 0,9-22 1,0 23-1,0-23 0,18 10 0,-1-12 0,5 0-1,4-2 0,1-5 0,5 5-2,-6-8-1,10 13-6,-26-21-23,21 18-8,-14-10-1,7 4 0</inkml:trace>
          <inkml:trace contextRef="#ctx0" brushRef="#br0" timeOffset="82213.7024">14110 9203 65,'11'-35'38,"-11"35"-1,6-37 1,-6 37-17,-4-29-15,4 29-1,-2-33-2,2 33-1,-13-26 0,13 26-1,-29-9 1,8 12-1,-4 5 0,-3 8 0,-3 4 0,-1 8 0,-3 5-1,4 7 1,-1-1 0,7 9 0,2 1 0,9 3 0,3-3 0,11 1 1,7-10-1,10-1 0,7-6 0,11-9 0,3-12 0,10-4-1,2-8 1,2-8-2,-2-1 0,-4-7-1,-4 3-1,-12-13-4,10 26-19,-23-25-15,-1 10 1,-12-11-1,5 10 1</inkml:trace>
          <inkml:trace contextRef="#ctx0" brushRef="#br0" timeOffset="82507.7191">14427 9125 88,'13'-20'38,"-13"20"0,0 0 1,35-9-30,-35 9-4,20 15 0,-20-15-2,23 42 0,-14-9-1,2 13 1,-2 7-1,-2 6 0,1 0-1,-1-1 0,1-2 0,3-11-1,-2-4-1,-2-14 0,4-5-1,-11-22-2,13 19-4,-20-38-13,7 19-19,-8-22-1,8 22 1,-18-42 0</inkml:trace>
          <inkml:trace contextRef="#ctx0" brushRef="#br0" timeOffset="82721.7315">14444 9382 75,'0'0'39,"0"0"0,0 0 1,0 0-22,27 0-11,5-3-3,1-5-1,9 8-2,5-9 0,0 6-1,7-7-1,-10 3-2,6 7-3,-20-18-9,17 12-24,-24-7 0,-1 6 0,-13-13 0</inkml:trace>
          <inkml:trace contextRef="#ctx0" brushRef="#br0" timeOffset="82967.7454">14875 9043 92,'-20'5'39,"20"-5"0,-13 22 1,24 4-31,-13-4-3,12 13-2,-3 2-1,8 10 0,-2 3-1,7 3-1,-3 1 0,3-1 0,0-6-1,-3-8-2,5-6 0,-7-16-4,18 12-20,-17-31-16,6 6 3,-22-4-3,36-28 2</inkml:trace>
          <inkml:trace contextRef="#ctx0" brushRef="#br0" timeOffset="83501.7761">15314 9601 83,'2'20'39,"-2"-20"0,0 0-1,20 30-25,-20-30-8,21 3-2,-21-3-1,33 0 0,-15-2-2,3 2 1,-3 0-1,0 2 1,-18-2-1,28 6 0,-28-6-1,17 9 1,-17-9 0,0 0 0,7 24 0,-7-24 0,-5 20 0,5-20 0,-13 27 0,3-8 0,1-1 0,-4 2 0,-1 1 0,1 2 1,-2-1-1,0 2 1,0-2 0,4 4 0,-2-6 0,6 2 1,7-22-1,-9 32 1,9-32-1,9 16 1,-9-16-1,30 0 0,-6-4-1,1-7 0,7 6-1,-3-10 0,4 11-4,-12-21-10,16 19-24,-25-10-2,5 10 1,-17 6-2</inkml:trace>
        </inkml:traceGroup>
      </inkml:traceGroup>
    </inkml:traceGroup>
    <inkml:traceGroup>
      <inkml:annotationXML>
        <emma:emma xmlns:emma="http://www.w3.org/2003/04/emma" version="1.0">
          <emma:interpretation id="{0BD7D8B2-DE48-4128-8B94-10EADB0A5101}" emma:medium="tactile" emma:mode="ink">
            <msink:context xmlns:msink="http://schemas.microsoft.com/ink/2010/main" type="paragraph" rotatedBoundingBox="6140,15766 13739,16487 13613,17809 6014,170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A5C83D-AB83-422A-94C0-D1FFFEB2E038}" emma:medium="tactile" emma:mode="ink">
              <msink:context xmlns:msink="http://schemas.microsoft.com/ink/2010/main" type="line" rotatedBoundingBox="6140,15766 13739,16487 13613,17809 6014,17087"/>
            </emma:interpretation>
          </emma:emma>
        </inkml:annotationXML>
        <inkml:traceGroup>
          <inkml:annotationXML>
            <emma:emma xmlns:emma="http://www.w3.org/2003/04/emma" version="1.0">
              <emma:interpretation id="{3F728973-4896-47B4-8723-E59262EFDA43}" emma:medium="tactile" emma:mode="ink">
                <msink:context xmlns:msink="http://schemas.microsoft.com/ink/2010/main" type="inkWord" rotatedBoundingBox="6140,15766 13739,16487 13613,17809 6014,17087"/>
              </emma:interpretation>
              <emma:one-of disjunction-type="recognition" id="oneOf17">
                <emma:interpretation id="interp85" emma:lang="en-US" emma:confidence="0">
                  <emma:literal>'4+3031+3</emma:literal>
                </emma:interpretation>
                <emma:interpretation id="interp86" emma:lang="en-US" emma:confidence="0">
                  <emma:literal>cetera x 3</emma:literal>
                </emma:interpretation>
                <emma:interpretation id="interp87" emma:lang="en-US" emma:confidence="0">
                  <emma:literal>'4303 cal 3</emma:literal>
                </emma:interpretation>
                <emma:interpretation id="interp88" emma:lang="en-US" emma:confidence="0">
                  <emma:literal>Cetera x 3</emma:literal>
                </emma:interpretation>
                <emma:interpretation id="interp89" emma:lang="en-US" emma:confidence="0">
                  <emma:literal>'4313 cal 3</emma:literal>
                </emma:interpretation>
              </emma:one-of>
            </emma:emma>
          </inkml:annotationXML>
          <inkml:trace contextRef="#ctx0" brushRef="#br0" timeOffset="65603.7524">4786 10216 76,'0'0'39,"0"0"-1,0 0 1,-17-15-24,17 15-7,4 22-3,1 0-1,-5 0-1,6 8 0,-6 3-1,5 5 0,-3-1 0,2 0-1,-1-6-1,1-3 1,-2-8-2,-2-20 0,9 22-3,-9-22-10,0-17-26,0 17-2,-2-24 2,-3 4-2</inkml:trace>
          <inkml:trace contextRef="#ctx0" brushRef="#br0" timeOffset="66275.7907">4926 10825 71,'-19'-7'37,"3"5"0,-6-3 0,22 5-24,-32 11-6,32-11-3,-37 27-1,21-3 0,-6 4-1,1 8 1,-1 5 0,6 12 0,-5-1 0,7 4 0,2-1 0,11 2-2,2-5 2,11-4-2,4-8 0,6-7-1,8-7 0,3-6 1,4-11-2,0-5 1,0-4-1,-4-8-1,-2 3-2,-11-19-5,19 15-28,-26-17-4,6 8 1,-16-13-1</inkml:trace>
          <inkml:trace contextRef="#ctx0" brushRef="#br0" timeOffset="66571.8077">5232 10928 56,'0'0'38,"0"0"-1,2-18 0,-2 18-11,0 0-17,-2 26-2,2-26-3,-4 35 0,2-12 0,4 14-2,-4 0 1,2 9-1,0 0 0,2 3-1,2-5 1,0-2-3,1-5 2,-1-11-4,5-4 0,-9-22-5,18 20-16,-18-20-17,6-18 1,-10-4 0,2 5 1</inkml:trace>
          <inkml:trace contextRef="#ctx0" brushRef="#br0" timeOffset="66778.8196">5184 11141 90,'-17'-3'39,"17"3"0,0 0 1,28 9-33,-28-9-3,42-4-1,-8 0-2,2 3-1,7-1 0,1-2-2,6 8-1,-13-13-5,18 21-22,-25-17-11,-1 5 3,-12-9-2</inkml:trace>
          <inkml:trace contextRef="#ctx0" brushRef="#br0" timeOffset="67038.8344">5571 10829 83,'0'0'40,"-18"-24"-1,18 24 1,-19 0-29,25 19-5,-8-1-1,9 13-2,-3 6-1,5 12 1,-3 3-1,5 5-1,-4 0 1,2 0-2,3-6 1,-5-5-3,4-8 1,-7-15-5,18 11-14,-22-34-21,16 13 0,-16-13 1,15-16-1</inkml:trace>
          <inkml:trace contextRef="#ctx0" brushRef="#br0" timeOffset="67566.8647">5852 11297 77,'0'0'39,"0"0"-1,0 0 2,22 13-25,-22-13-9,25-13-3,-25 13 0,36-13-2,-18 8 1,4 1-2,-2 1 1,-1 3-1,-3 1 0,-16-1 1,26 8-1,-26-8 0,11 16 0,-11-16 0,-2 22 0,2-22 0,-12 30 0,4-14 0,8-16 0,-20 31 0,20-31 0,-17 28 0,17-28 1,-13 18-1,13-18 0,0 0 0,0 0 1,17-3-1,-17 3 0,29-8 1,-10 6-1,3 4 1,0 4-1,-2 7 1,-3 1 0,-2 8 0,-8 2-1,-5 4 1,-7 1-1,-8-1-1,-4-3 0,-9-10-3,8 7-10,-27-24-26,18-1-2,-12-25 2,10-3-1</inkml:trace>
          <inkml:trace contextRef="#ctx0" brushRef="#br0" timeOffset="96819.5377">9346 10813 60,'0'0'38,"-22"-32"-2,22 32 3,-42-36-25,42 36-6,-39-15-2,22 15-3,-8-2 0,4 10 0,-3 3-1,2 7 0,0 4 0,4 9 0,-6 2 0,7 6 0,1 3 0,4 2 0,1 2 0,8 3 0,1-3 0,9-2-2,4-7 2,8-4-2,7-11 1,7-7-1,5-8 0,7-14-1,1-4 1,-2-7-1,-1-1-2,-10-7 0,5 14-8,-28-20-28,14 14-2,-15-11 0,7 9 0</inkml:trace>
          <inkml:trace contextRef="#ctx0" brushRef="#br0" timeOffset="97087.5531">9603 10840 81,'0'0'39,"-17"-4"0,17 4 1,2 21-31,-2-21-3,-2 36-2,2-12-1,6 6 0,-5 1-1,5 2-1,-2 0 0,1-4-1,1-3 0,-1-2-2,3-6 0,-8-18-3,16 26-5,-16-26-25,0 0-7,0 0 2,-13-22 0</inkml:trace>
          <inkml:trace contextRef="#ctx0" brushRef="#br0" timeOffset="97285.5644">9538 11026 81,'0'0'40,"0"0"-1,9 18 2,-9-18-31,26 4-4,-4-4-2,12 0-2,1-6-1,7-1-2,0-4 0,-3-4-2,2 8-2,-17-17-6,16 24-16,-23-20-14,3 3 2,-16-7-1,3 4 2</inkml:trace>
          <inkml:trace contextRef="#ctx0" brushRef="#br0" timeOffset="97487.576">9918 10693 76,'0'0'41,"0"0"-2,-15 17 2,-5-8-30,24 26-3,-12-6-3,10 12-1,-4 1-2,4 2 0,2-2-1,0-1-1,1-3 0,2-7-1,3-3-2,-10-28-3,31 38-24,-31-38-13,20 2 3,-20-2-2</inkml:trace>
          <inkml:trace contextRef="#ctx0" brushRef="#br0" timeOffset="98054.6085">10073 11033 69,'-20'16'39,"20"-16"0,0 0 0,14 19-24,-14-19-9,0 0-1,24-6-2,-7 6 0,0-5-1,5-1-1,-2 1 0,6-1 0,0 1-1,-1-1 0,-2 4 0,-7 4 0,-16-2 0,17 15 0,-17-15-1,-11 29 1,-6-8 1,-1 1-2,-6-2 2,2 0-1,-2 0 0,1-3-1,5-3 2,18-14-2,-28 22 1,28-22 0,0 0 0,0 0 0,0 0 0,0 0 0,0 0 0,21 8 0,-3-12 0,4 0 0,2 3 0,2 2 0,2 3 0,-6 5 0,0 4 0,-5 4 0,-8 3 0,-6 2 0,-8 2 0,-6 0 0,-6-2 0,1-4 0,-8-2-1,-2-8-2,9 5-5,-20-26-22,37 13-11,-36-24 1,26 6-1</inkml:trace>
          <inkml:trace contextRef="#ctx0" brushRef="#br0" timeOffset="98677.6441">10805 11310 65,'0'0'35,"0"0"1,0 0-9,-28-18-13,28 18-5,0 0-2,0 0 0,0 0-2,23 31 1,-22-11-2,7 10-1,-4-1 0,3 8-1,-3-4-1,1-2 0,-1-7 0,1-6-2,-5-18 0,0 0 0,0 0-3,0 0-5,28-11-27,-34-9-4,6 20-1,-3-40 1</inkml:trace>
          <inkml:trace contextRef="#ctx0" brushRef="#br0" timeOffset="99217.675">11010 11686 38,'0'0'34,"0"-23"2,0 23-1,2-35-13,-2 35-11,2-22-3,-2 22-3,-8-20 0,8 20-1,-16-8-1,16 8 0,-32 6-1,14 1 0,-4 2-1,1 6-1,-1 0 1,-2-1 0,2 3-1,-2 7 1,2 1 0,4 5 0,-3 3 0,8 2 1,0 1-1,8 7 1,5-7 0,5-1 0,7-5-1,6-5 1,6-10-1,5-4 0,6-9 0,6-8-1,1-3-1,-1-7 0,1 1 0,-8-5-2,-1 7-1,-13-9-4,15 26-22,-35-4-11,20-17 1,-20 17-1</inkml:trace>
          <inkml:trace contextRef="#ctx0" brushRef="#br0" timeOffset="99525.6926">11255 11661 86,'0'0'38,"0"0"1,0 0-10,0 0-19,0 0-3,7 27-2,-5-6-2,4 6 0,-4 4-1,5 4 0,0 2 0,5 3-1,-1-1-1,0-8 0,0-2-1,0-10 0,4 1-3,-15-20-4,25 18-17,-25-18-16,0 0 1,-1-29-1,1 29 2</inkml:trace>
          <inkml:trace contextRef="#ctx0" brushRef="#br0" timeOffset="99738.7047">11270 11795 81,'0'0'39,"0"0"0,0 0-3,0 0-27,16 7-3,1-7-3,11 0 0,3-2-2,2 0 0,4-1-1,0-3 0,4 1-2,-8-8-1,6 13-6,-28-24-20,14 17-11,-10-10 1,2 6 0</inkml:trace>
          <inkml:trace contextRef="#ctx0" brushRef="#br0" timeOffset="99979.7184">11629 11510 75,'-22'6'41,"22"-6"-2,-16 22 2,29 9-27,-23-9-7,16 9-2,-6 4-2,7 6 0,1 3-1,1 1 0,2 0-2,2-5 1,2-5-2,-1-6-1,7-3-1,-21-26-4,44 24-22,-44-24-13,35-17 2,-24-7-2,11 4 2</inkml:trace>
          <inkml:trace contextRef="#ctx0" brushRef="#br0" timeOffset="100614.7549">11969 11835 76,'0'0'40,"-19"9"-2,19-9 2,0 0-30,0 0-4,0 0-2,17 2 0,-17-2-2,28-7 0,-28 7-1,33-11 0,-15 5 0,4-1-1,-5 2 0,3 3 0,-20 2 0,30-8 0,-30 8 0,18 0-1,-18 0 1,0 0 0,-2 19-1,2-19 1,-14 20 0,14-20 0,-22 27 0,7-10 0,15-17 0,-24 27 0,24-27 0,-19 24 0,19-24 1,-7 17-1,7-17 0,0 0 0,0 0 0,0 0 0,20 11 0,-20-11 0,26 2 0,-9 0 1,1 1-1,1 3 0,-1 3 0,0 2 1,-1 0-1,-17-11 0,26 27 0,-26-27 1,11 30 0,-11-30-1,-2 29 0,2-29 1,-15 30-1,15-30 1,-22 25-1,22-25 0,-29 19 0,12-14 0,1-3-1,-1-4 0,17 2-2,-31-20-8,31 20-27,-12-24-4,12 24 2,-18-35-3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21:27.1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A3D592E-93B6-42D7-BF59-0DB282E69E27}" emma:medium="tactile" emma:mode="ink">
          <msink:context xmlns:msink="http://schemas.microsoft.com/ink/2010/main" type="writingRegion" rotatedBoundingBox="15236,13149 16913,13176 16894,14315 15217,14288"/>
        </emma:interpretation>
      </emma:emma>
    </inkml:annotationXML>
    <inkml:traceGroup>
      <inkml:annotationXML>
        <emma:emma xmlns:emma="http://www.w3.org/2003/04/emma" version="1.0">
          <emma:interpretation id="{78218EEC-B97E-4795-92F4-4F48ABB874D3}" emma:medium="tactile" emma:mode="ink">
            <msink:context xmlns:msink="http://schemas.microsoft.com/ink/2010/main" type="paragraph" rotatedBoundingBox="15236,13149 16913,13176 16894,14315 15217,14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18D741-78F9-4426-A6B8-037E0C482B31}" emma:medium="tactile" emma:mode="ink">
              <msink:context xmlns:msink="http://schemas.microsoft.com/ink/2010/main" type="line" rotatedBoundingBox="15236,13149 16913,13176 16894,14315 15217,14288"/>
            </emma:interpretation>
          </emma:emma>
        </inkml:annotationXML>
        <inkml:traceGroup>
          <inkml:annotationXML>
            <emma:emma xmlns:emma="http://www.w3.org/2003/04/emma" version="1.0">
              <emma:interpretation id="{BC9CAF5B-9B29-432F-A75B-E6E08F1CDD5E}" emma:medium="tactile" emma:mode="ink">
                <msink:context xmlns:msink="http://schemas.microsoft.com/ink/2010/main" type="inkWord" rotatedBoundingBox="15236,13149 16913,13176 16894,14315 15217,14288"/>
              </emma:interpretation>
              <emma:one-of disjunction-type="recognition" id="oneOf0">
                <emma:interpretation id="interp0" emma:lang="en-US" emma:confidence="0">
                  <emma:literal>kHz</emma:literal>
                </emma:interpretation>
                <emma:interpretation id="interp1" emma:lang="en-US" emma:confidence="0">
                  <emma:literal>Got 3</emma:literal>
                </emma:interpretation>
                <emma:interpretation id="interp2" emma:lang="en-US" emma:confidence="0">
                  <emma:literal>eth 3</emma:literal>
                </emma:interpretation>
                <emma:interpretation id="interp3" emma:lang="en-US" emma:confidence="0">
                  <emma:literal>9+13</emma:literal>
                </emma:interpretation>
                <emma:interpretation id="interp4" emma:lang="en-US" emma:confidence="0">
                  <emma:literal>.CH 3</emma:literal>
                </emma:interpretation>
              </emma:one-of>
            </emma:emma>
          </inkml:annotationXML>
          <inkml:trace contextRef="#ctx0" brushRef="#br0">361 125 75,'-6'-26'38,"2"10"0,-7-6 1,11 22-24,-22-21-10,22 21 0,-29-25-3,12 19 0,-3 1-1,-1 1 0,-4 4-1,-1 9 1,-2 6 0,2 7 0,0 6 0,2 6 0,1 7 1,4 7 0,2-1-1,8 3 0,4-2 1,3-1-1,6-6 1,8-3-1,7-8 0,10-8 0,5-6 0,6-8-1,4-10 1,6-6-1,0-3-1,-4-5 0,-3-1-1,-10-7-2,4 19-9,-30-17-26,13 11-2,-16-9 0,-4 20 0</inkml:trace>
          <inkml:trace contextRef="#ctx0" brushRef="#br0" timeOffset="-502.0287">23 896 87,'0'0'38,"0"0"1,0 0 1,0 0-30,7 18-4,-7-18-1,8 35-2,-5-13-1,5 2 0,-4-2-1,3 0 0,-3-3 0,-4-19-2,12 23 1,-12-23-2,0 0-3,8-18-8,-8 18-26,11-29-2,-6 12 2,-12-10-2</inkml:trace>
          <inkml:trace contextRef="#ctx0" brushRef="#br0" timeOffset="527.03">582 305 75,'0'0'38,"0"0"0,0 0 2,0 0-20,0 0-14,44 0-2,-13-7-1,8-1-2,4-3-1,1-4 0,2 3-2,-5-7-3,5 14-8,-28-12-25,10 3 0,-14-7 0,1 3-1</inkml:trace>
          <inkml:trace contextRef="#ctx0" brushRef="#br0" timeOffset="326.0186">622 28 76,'0'0'38,"0"-21"0,0 21 2,-13-16-27,13 16-2,0 0-5,17 15-1,-17-15-1,13 34-3,-11-8 2,7 11-2,-5 3 0,7 8-1,-8 0 1,9 3-2,-3-7 1,-2-2 0,2-7-2,-5-9 0,7 2-4,-11-28-7,2 16-26,-2-16-2,-20-5 2,1-12-1</inkml:trace>
          <inkml:trace contextRef="#ctx0" brushRef="#br0" timeOffset="762.0436">973-44 93,'0'0'39,"-17"0"2,17 0-2,-20 7-28,29 15-3,-9-5-3,11 12-2,-3 3-1,3 6 0,2 4-1,1 6-1,-1 0 1,0-2-2,2-2 0,-2-9-1,3-4-1,-16-31-7,34 27-30,-34-27-2,0 0 2,18-20-1</inkml:trace>
          <inkml:trace contextRef="#ctx0" brushRef="#br0" timeOffset="1328.076">1336 362 92,'0'0'39,"0"0"1,22 20-2,-22-20-27,0 0-5,22-7-2,-1 3-1,-1-2-2,4 1 0,0-2 0,-2-1-1,0 3 1,-5 1-1,-17 4-1,24 2 1,-24-2 0,0 0 0,3 22 0,-3-22 0,-16 26 0,3-8 0,-2-1 0,0 1 0,1-2 0,1 1 0,13-17 0,-22 27 0,22-27 0,0 0 0,-11 21 0,11-21 0,0 0 0,0 0 1,25 3-1,-25-3 0,32-7 0,-10 5 0,4 0 0,-1 0 1,1 10-1,-2 3 0,-2 4 1,-5 5-1,-6 5 1,-5 5-1,-6 1 0,-8 0 0,-1-3-1,-8-6-1,3 3-4,-20-25-14,16 15-19,-13-15-2,5 0 1,-13-15-1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21:35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0843FE8-8E4C-4121-A3CF-20EA7FE9548C}" emma:medium="tactile" emma:mode="ink">
          <msink:context xmlns:msink="http://schemas.microsoft.com/ink/2010/main" type="writingRegion" rotatedBoundingBox="11841,15638 14719,16118 14532,17242 11654,16762"/>
        </emma:interpretation>
      </emma:emma>
    </inkml:annotationXML>
    <inkml:traceGroup>
      <inkml:annotationXML>
        <emma:emma xmlns:emma="http://www.w3.org/2003/04/emma" version="1.0">
          <emma:interpretation id="{0549AF33-44D8-4195-B576-B420E06946C8}" emma:medium="tactile" emma:mode="ink">
            <msink:context xmlns:msink="http://schemas.microsoft.com/ink/2010/main" type="paragraph" rotatedBoundingBox="11841,15638 14719,16118 14532,17242 11654,16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6E9FE3-6C8E-470F-8D49-219E1DD19171}" emma:medium="tactile" emma:mode="ink">
              <msink:context xmlns:msink="http://schemas.microsoft.com/ink/2010/main" type="line" rotatedBoundingBox="11841,15638 14719,16118 14532,17242 11654,16762"/>
            </emma:interpretation>
          </emma:emma>
        </inkml:annotationXML>
        <inkml:traceGroup>
          <inkml:annotationXML>
            <emma:emma xmlns:emma="http://www.w3.org/2003/04/emma" version="1.0">
              <emma:interpretation id="{A9F4F5BC-2B3D-4682-B8D1-B2B35B567775}" emma:medium="tactile" emma:mode="ink">
                <msink:context xmlns:msink="http://schemas.microsoft.com/ink/2010/main" type="inkWord" rotatedBoundingBox="11841,15638 14719,16118 14532,17242 11654,16762"/>
              </emma:interpretation>
              <emma:one-of disjunction-type="recognition" id="oneOf0">
                <emma:interpretation id="interp0" emma:lang="en-US" emma:confidence="0">
                  <emma:literal>CCH}</emma:literal>
                </emma:interpretation>
                <emma:interpretation id="interp1" emma:lang="en-US" emma:confidence="0">
                  <emma:literal>"CCH}</emma:literal>
                </emma:interpretation>
                <emma:interpretation id="interp2" emma:lang="en-US" emma:confidence="0">
                  <emma:literal>"cats</emma:literal>
                </emma:interpretation>
                <emma:interpretation id="interp3" emma:lang="en-US" emma:confidence="0">
                  <emma:literal>ictus</emma:literal>
                </emma:interpretation>
                <emma:interpretation id="interp4" emma:lang="en-US" emma:confidence="0">
                  <emma:literal>"CCH,</emma:literal>
                </emma:interpretation>
              </emma:one-of>
            </emma:emma>
          </inkml:annotationXML>
          <inkml:trace contextRef="#ctx0" brushRef="#br0">10451 10075 55,'0'0'38,"0"0"-1,0 0 1,30 1-20,-30-1-8,0 0-2,1 19-2,7 3-1,-8 2-1,7 11-1,-7-1 0,6 7-1,-3-1 0,3 2 0,-1-5-2,5-6 1,-3-7 0,0-4-1,-7-20 0,19 13 0,-19-13-1,0 0 0,22-25-1,-18 4-2,-4 21-5,-2-40-26,2 40-6,2-39 0,1 23 0</inkml:trace>
          <inkml:trace contextRef="#ctx0" brushRef="#br0" timeOffset="787.045">10825 10791 73,'6'-17'38,"-10"-7"-1,4 24-4,-11-31-22,11 31-3,0 0-3,-16-11-1,16 11-1,-28 15-1,9-2 0,3 7-1,-8 4 0,2 3 0,-4 4 0,2 4 0,-2 2 0,2 1 0,2 1 0,7 5 0,1-4 1,10 3-1,4-7 1,13-1 0,7-5-1,10-6 1,5-8-1,7-7 0,8-3 0,-2-8-1,2-5 0,1-4 0,-8-4-1,-6-3 0,-4 1-3,-13-9-3,13 19-28,-29-15-7,-4 22 1,0-35-2</inkml:trace>
          <inkml:trace contextRef="#ctx0" brushRef="#br0" timeOffset="1490.0853">11683 10754 70,'11'-18'37,"-9"-5"-1,-2 23-2,-4-40-24,4 40-3,4-31-2,-4 31-1,-6-24-1,6 24-1,-22-9 0,4 14-1,-6 3 0,-2 8 0,-5 4 0,-3 6 0,-1 5 0,0 6 0,4 3 0,3 4 0,3 1 0,4-1 1,8 0 0,10-2 0,4-5 0,14-2 0,4-8-1,10-1 1,4-10-1,10-3 0,1-6 0,4-3-1,2-6-1,-8-5 0,2 1-2,-12-8-1,8 14-9,-34-20-27,16 12-1,-16-12 0,-6 20 0</inkml:trace>
          <inkml:trace contextRef="#ctx0" brushRef="#br0" timeOffset="2018.1155">11995 10967 89,'0'0'39,"-11"16"0,27-5 1,-16-11-34,44 0-3,-5-5-1,7-1-1,4-1 0,4-4-2,1 2-1,-3-8-2,3 17-6,-31-20-22,13 15-7,-17-8 0,0 5-1</inkml:trace>
          <inkml:trace contextRef="#ctx0" brushRef="#br0" timeOffset="1791.1025">12043 10701 72,'0'0'39,"0"0"0,-23 18 0,27 15-24,-9-13-8,12 17-1,-5-2-3,5 9 1,1 0-2,5 4 0,-2-2-1,5-1 1,-3-4-2,6-6-1,-5-4-1,-1-13-2,6 8-7,-19-26-28,0 0-3,0 0 2,0 0-2</inkml:trace>
          <inkml:trace contextRef="#ctx0" brushRef="#br0" timeOffset="2265.1295">12485 10629 88,'-18'2'39,"14"16"1,4-18 1,-4 52-32,1-17-4,8 9 0,1 1-2,5 3-1,0 2 0,4-4-1,-1 0 0,1-8-1,2-3-1,-2-9 0,1-2-3,-16-24-5,41 22-29,-41-22-6,27-4 4,-27 4-2</inkml:trace>
          <inkml:trace contextRef="#ctx0" brushRef="#br0" timeOffset="2814.161">12904 11026 82,'0'0'40,"0"0"-3,24 3 3,-24-3-32,20-14-3,-20 14-1,39-21-1,-17 9-1,2 2-1,2 1 0,-2 2 0,-2 1 0,-2 3-1,-20 3 0,26 5 0,-26-5 0,4 20 0,-4-20 0,-13 30 0,0-12 0,-4 0 0,1 1 0,1 1 0,0-3 1,15-17-1,-24 27 1,24-27 0,-11 18-1,11-18 0,0 0 0,0 0 0,17 10 1,-17-10-1,26-2 0,-10 0 0,1 2 0,1 5 0,2 1 1,-1 7-1,-19-13 0,29 33 0,-19-11 0,-5 0 0,-3 0 0,-6-4-1,-3 1 0,7-19-1,-28 27 0,6-21-2,7 12-10,-27-20-26,14 4 0,-12-11 1,3 2-3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39:37.7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0795989-CFA9-4437-B986-A5540A321F03}" emma:medium="tactile" emma:mode="ink">
          <msink:context xmlns:msink="http://schemas.microsoft.com/ink/2010/main" type="writingRegion" rotatedBoundingBox="5668,4542 5987,7496 2434,7879 2116,4924"/>
        </emma:interpretation>
      </emma:emma>
    </inkml:annotationXML>
    <inkml:traceGroup>
      <inkml:annotationXML>
        <emma:emma xmlns:emma="http://www.w3.org/2003/04/emma" version="1.0">
          <emma:interpretation id="{F951321E-B504-4B63-8879-C0134C0998B6}" emma:medium="tactile" emma:mode="ink">
            <msink:context xmlns:msink="http://schemas.microsoft.com/ink/2010/main" type="paragraph" rotatedBoundingBox="5668,4542 5987,7496 5379,7562 5060,4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07494D-4FF5-4917-A087-BA309C4B413C}" emma:medium="tactile" emma:mode="ink">
              <msink:context xmlns:msink="http://schemas.microsoft.com/ink/2010/main" type="line" rotatedBoundingBox="5668,4542 5987,7496 5379,7562 5060,4607"/>
            </emma:interpretation>
          </emma:emma>
        </inkml:annotationXML>
        <inkml:traceGroup>
          <inkml:annotationXML>
            <emma:emma xmlns:emma="http://www.w3.org/2003/04/emma" version="1.0">
              <emma:interpretation id="{685650AD-6481-435F-8EEE-F7572EB05807}" emma:medium="tactile" emma:mode="ink">
                <msink:context xmlns:msink="http://schemas.microsoft.com/ink/2010/main" type="inkWord" rotatedBoundingBox="5668,4542 5987,7496 5379,7562 5060,4607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&amp; 5</emma:literal>
                </emma:interpretation>
                <emma:interpretation id="interp2" emma:lang="en-US" emma:confidence="0">
                  <emma:literal>i 5</emma:literal>
                </emma:interpretation>
                <emma:interpretation id="interp3" emma:lang="en-US" emma:confidence="0">
                  <emma:literal>I;</emma:literal>
                </emma:interpretation>
                <emma:interpretation id="interp4" emma:lang="en-US" emma:confidence="0">
                  <emma:literal>q 5</emma:literal>
                </emma:interpretation>
              </emma:one-of>
            </emma:emma>
          </inkml:annotationXML>
          <inkml:trace contextRef="#ctx0" brushRef="#br0">4316 1763 72,'4'-23'39,"4"5"-3,-8-2 3,0 20-20,4-19-9,-4 19-2,0 0-3,8 18-1,-14 1-1,4 10 0,-4 5-1,2 3 0,0 0-1,2-4 0,2-4-2,-2-7 0,8-5-3,-6-17-7,0 0-29,16-21 0,-16 21-1,4-39 1</inkml:trace>
          <inkml:trace contextRef="#ctx0" brushRef="#br0" timeOffset="1653.6027">4214 2440 45,'-21'0'35,"21"0"2,0 0-1,0 0-8,-30-5-13,30 5-4,0 0-3,18 0-1,-18 0-2,18-6 0,-18 6-2,41-12 0,-12 4 0,11 2-1,3-7 0,6-1-1,2-2 0,2 5 0,-6-3-1,-8 4 1,-6 2-1,-7 7 0,-9 2-1,-17-1 0,0 0-1,6 18 0,-6-18-3,-17 10-5,17-10-25,0 0-7,0 0 2,-22 8-1</inkml:trace>
          <inkml:trace contextRef="#ctx0" brushRef="#br0" timeOffset="764.4013">4365 2437 66,'0'0'37,"0"0"0,-15-18 1,15 18-17,0 0-9,6 25-3,-6-25-3,0 30-2,0-11 0,5 9-1,-1 1-1,4 4 0,-6 0 0,4 4-1,-2-2 0,0 1-2,-2-7 1,0-6-1,0-3 0,-2-20-1,4 19-1,-4-19-1,0 0-4,-4-33-13,4 33-19,6-27 1,-6 27 0,0-20-2</inkml:trace>
          <inkml:trace contextRef="#ctx0" brushRef="#br0" timeOffset="3120.0055">4414 2737 7,'0'0'10,"0"0"-2,0 0-3,0 0-3,0 0 0,0 0 1,0 0 1,0 0 3,0 0 1,0 0 2,0 0 2,0 0 1,0 0 0,0 0-1,0 0-2,0 0-2,0 0-1,0 0-2,0 0 0,0 0 0,0 0-1,0 0 0,20 28 0,-20-28 1,0 0-1,-2 17 0,2-17-2,0 20 1,0-20-2,2 21 1,-2-21-1,0 18 1,0-18-2,2 17 1,-2-17 0,2 18 0,-2-18 0,2 17-1,-2-17 1,0 18-1,0-18 0,0 0 1,2 22-1,-2-22 1,0 0-1,0 19 1,0-19 0,0 0 0,-2 22 0,2-22-1,0 0 1,0 21-1,0-21 1,0 0-1,4 18 1,-4-18-1,0 0 1,0 0-1,2 21 1,-2-21-1,0 0 1,0 0-1,2 22 1,-2-22-1,0 0 1,0 0-1,0 19 1,0-19 0,0 0-1,0 0 0,0 0 1,0 0-1,0 0 0,0 0 0,10-18 0,-10 18-1,0 0 0,0 0-2,2-19-2,-2 19-6,0 0-23,0 0-3,0 0 0,0 0-2</inkml:trace>
          <inkml:trace contextRef="#ctx0" brushRef="#br0" timeOffset="1138.802">4150 3022 63,'0'0'37,"-16"20"1,16-20 0,0 0-20,0 0-6,0 0-4,25 15-2,-25-15-1,38-5-1,-13 1-1,12 2 0,3-4-2,1 4 1,0-2-1,2 4 0,-4-2-1,-1 2 0,-5-2-1,-7 0 0,-3-4-1,-5-5-2,1 5-2,-13-20-6,18 13-28,-22-9-1,2 5 1,-10-5 0</inkml:trace>
          <inkml:trace contextRef="#ctx0" brushRef="#br0" timeOffset="-514.8009">4258 707 87,'0'0'37,"0"0"-1,1-18-2,15 36-20,-16-18-5,0 0-2,6 21-2,0 1-2,-2-5 1,4 3-1,-4-1-1,3 1 0,-7-20-1,8 27 0,-8-27 0,0 0 0,0 0-1,0 0 0,0 0 0,0 0 0,0 0-1,10-27 1,-14 5-1,-4-5 0,-1-4 0,-3-2 0,-4-1 0,-2 1 0,-3 8 0,-3 1 1,-1 11-1,1 5 1,-1 10 0,1 8 0,3 5 0,1 13 0,2 7 0,3 6 1,3 4-1,2 9 1,2 3 0,2 3 0,2 1 0,8-4 1,2-7-1,8-3 1,4-8-1,9-11 0,8-11-1,5-7 1,7-10-1,0-4 1,0-6-2,-4 1 1,-4-5-1,-9 2 0,-7 2-1,-23 10-3,32-9-8,-32 9-27,-14-18-1,14 18 1,-22-25-1</inkml:trace>
          <inkml:trace contextRef="#ctx0" brushRef="#br0" timeOffset="4492.8079">4093 142 80,'-4'-17'37,"4"17"1,0 0 0,17 6-22,-17-6-7,0 0-2,0 0-2,26 10-2,-26-10 1,14 39 0,-10-12-2,3 4 0,-5-2-1,2 3 0,0-5-1,0-9-1,-4-18 0,6 17-2,-6-17-3,-2-25-13,2 25-20,2-37-2,0 13 2,-10-9-1</inkml:trace>
        </inkml:traceGroup>
      </inkml:traceGroup>
    </inkml:traceGroup>
    <inkml:traceGroup>
      <inkml:annotationXML>
        <emma:emma xmlns:emma="http://www.w3.org/2003/04/emma" version="1.0">
          <emma:interpretation id="{10E8FFA2-FEB8-44F1-B353-3CCC981345B2}" emma:medium="tactile" emma:mode="ink">
            <msink:context xmlns:msink="http://schemas.microsoft.com/ink/2010/main" type="paragraph" rotatedBoundingBox="2134,4837 4876,4837 4876,6108 2134,61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9A8B23-CF09-4295-A5A4-E5426ABCD37D}" emma:medium="tactile" emma:mode="ink">
              <msink:context xmlns:msink="http://schemas.microsoft.com/ink/2010/main" type="inkBullet" rotatedBoundingBox="2134,4962 2155,4962 2155,5110 2134,5110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-11715.6206">915 517 96,'0'0'39,"2"41"1,-11-23 0,16 13-28,-7-31-6,-11 31-2,11-31-3,0 0-1,-2 18-4,-4-41-10,6 23-25,12-43-2,-5 9 1,-5-14 0</inkml:trace>
      </inkml:traceGroup>
      <inkml:traceGroup>
        <inkml:annotationXML>
          <emma:emma xmlns:emma="http://www.w3.org/2003/04/emma" version="1.0">
            <emma:interpretation id="{8F69E4A9-52C2-44BC-A5C7-054E71B36D8D}" emma:medium="tactile" emma:mode="ink">
              <msink:context xmlns:msink="http://schemas.microsoft.com/ink/2010/main" type="line" rotatedBoundingBox="3160,4837 4876,4837 4876,6108 3160,6108"/>
            </emma:interpretation>
          </emma:emma>
        </inkml:annotationXML>
        <inkml:traceGroup>
          <inkml:annotationXML>
            <emma:emma xmlns:emma="http://www.w3.org/2003/04/emma" version="1.0">
              <emma:interpretation id="{0C6B746D-C224-4781-823D-09E08E86BA36}" emma:medium="tactile" emma:mode="ink">
                <msink:context xmlns:msink="http://schemas.microsoft.com/ink/2010/main" type="inkWord" rotatedBoundingBox="3160,4837 4876,4837 4876,6108 3160,6108"/>
              </emma:interpretation>
              <emma:one-of disjunction-type="recognition" id="oneOf2">
                <emma:interpretation id="interp6" emma:lang="en-US" emma:confidence="1">
                  <emma:literal>Cts</emma:literal>
                </emma:interpretation>
                <emma:interpretation id="interp7" emma:lang="en-US" emma:confidence="0">
                  <emma:literal>CH 3</emma:literal>
                </emma:interpretation>
                <emma:interpretation id="interp8" emma:lang="en-US" emma:confidence="0">
                  <emma:literal>OH 3</emma:literal>
                </emma:interpretation>
                <emma:interpretation id="interp9" emma:lang="en-US" emma:confidence="0">
                  <emma:literal>at 3</emma:literal>
                </emma:interpretation>
                <emma:interpretation id="interp10" emma:lang="en-US" emma:confidence="0">
                  <emma:literal>Cit 3</emma:literal>
                </emma:interpretation>
              </emma:one-of>
            </emma:emma>
          </inkml:annotationXML>
          <inkml:trace contextRef="#ctx0" brushRef="#br0" timeOffset="-3946.807">2645 551 90,'0'0'38,"0"0"-1,-25 3 2,37 17-25,-12-20-8,-10 23-2,6-5-1,6 11-1,-2 4 0,2 8 0,2 4-1,2 8 1,-1 0-1,5 1 0,0-3-1,0-8 0,2-4-2,-3-11 0,3-3-2,-12-25-3,14 25-9,-14-25-23,0 0-1,-26-25 1,19 7 0</inkml:trace>
          <inkml:trace contextRef="#ctx0" brushRef="#br0" timeOffset="-3728.4066">2537 943 75,'-31'10'39,"31"-10"-1,0 0 1,-4 33-13,4-33-17,30 4-4,1-8-2,12 2-1,10-6 0,4 0-1,6-1-1,-4-5-2,-1 6-1,-13-11-4,10 17-5,-35-22-19,5 14-9,-13-13 1,0 5 0</inkml:trace>
          <inkml:trace contextRef="#ctx0" brushRef="#br0" timeOffset="-3494.4062">3000 496 101,'0'0'37,"-17"-20"3,17 20-8,-22 14-21,26 11-4,-10-1-3,8 15 0,-2 4-2,4 8 0,-2 5-1,4 3 0,2-3 0,1-3-2,3-2 0,0-14-1,6-2-3,-18-35-6,39 26-28,-39-26-1,33-4 0,-19-14 0</inkml:trace>
          <inkml:trace contextRef="#ctx0" brushRef="#br0" timeOffset="-2839.205">3263 1091 91,'-2'26'37,"2"-26"0,0 0 0,0 0-28,30 0-3,-13-10-3,7 6-1,3-4 0,3 4-1,-5 2-1,3 0 0,-7 4 1,-1 2-2,-20-4 1,23 16 0,-23-16 0,2 25 0,-2-25 0,-13 32 0,1-15 0,-2 1 1,-2-1-1,-1-1 0,17-16 1,-32 25-1,32-25 0,-27 22 1,27-22-1,-18 11 1,18-11-1,0 0 0,0 0 0,0 0 1,0 0-1,20 12 1,-20-12-1,35 2 1,-11 0 0,3 4-1,1 4 1,3 1 0,-6 7 0,3 2 1,-6 3-1,-5 6 0,-3 1 0,-6 1-1,-8-2 1,-4 2-1,-4-3 1,-4-3-1,-3-4 1,-3-7-1,-6-4-1,1-4 2,-3-2-2,1-8 0,-1-2 0,-3-6-1,7 2-1,-5-11-4,27 21-16,-26-27-18,26 27 2,-17-39 0,15 19 0</inkml:trace>
          <inkml:trace contextRef="#ctx0" brushRef="#br0" timeOffset="-4290.0076">2308 510 82,'-6'-20'36,"6"20"1,-8-21-1,-15-3-22,23 24-6,-12-23-3,12 23-2,-18-22-1,18 22 0,-25-15-1,25 15 1,-34-2-1,15 9 0,-1 3 0,-1 10-1,-3 5 1,-1 10 0,-1 10-1,1 10 1,-1 9 0,5 10 0,-5 7 0,12 1 0,3-2 0,9-4 1,5-12-1,13-9 0,8-14-1,11-14 1,10-15 0,4-10-1,2-8 0,2-8 0,-4-5-1,-4-7 0,-4 3-2,-13-8-2,1 15-5,-29-19-24,16 12-6,-14-9 0,6 11 1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39:42.7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9606D3-9A61-47BB-B963-226AF73F425A}" emma:medium="tactile" emma:mode="ink">
          <msink:context xmlns:msink="http://schemas.microsoft.com/ink/2010/main" type="writingRegion" rotatedBoundingBox="5045,3647 10206,3718 10175,5969 5014,5897"/>
        </emma:interpretation>
      </emma:emma>
    </inkml:annotationXML>
    <inkml:traceGroup>
      <inkml:annotationXML>
        <emma:emma xmlns:emma="http://www.w3.org/2003/04/emma" version="1.0">
          <emma:interpretation id="{CF4927EF-53B4-4122-B4FE-DB1F0F0E7F0E}" emma:medium="tactile" emma:mode="ink">
            <msink:context xmlns:msink="http://schemas.microsoft.com/ink/2010/main" type="paragraph" rotatedBoundingBox="5246,3420 6762,3981 6476,4753 4960,4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01F5DA-B173-46E7-BCA9-D0FE706475B3}" emma:medium="tactile" emma:mode="ink">
              <msink:context xmlns:msink="http://schemas.microsoft.com/ink/2010/main" type="line" rotatedBoundingBox="5246,3420 6762,3981 6476,4753 4960,4192"/>
            </emma:interpretation>
          </emma:emma>
        </inkml:annotationXML>
        <inkml:traceGroup>
          <inkml:annotationXML>
            <emma:emma xmlns:emma="http://www.w3.org/2003/04/emma" version="1.0">
              <emma:interpretation id="{04509DB2-9B43-41A3-BF99-1A07ACAF1880}" emma:medium="tactile" emma:mode="ink">
                <msink:context xmlns:msink="http://schemas.microsoft.com/ink/2010/main" type="inkWord" rotatedBoundingBox="5246,3420 6762,3981 6476,4753 4960,4192"/>
              </emma:interpretation>
              <emma:one-of disjunction-type="recognition" id="oneOf0">
                <emma:interpretation id="interp0" emma:lang="en-US" emma:confidence="0">
                  <emma:literal>Cts</emma:literal>
                </emma:interpretation>
                <emma:interpretation id="interp1" emma:lang="en-US" emma:confidence="0">
                  <emma:literal>at 3</emma:literal>
                </emma:interpretation>
                <emma:interpretation id="interp2" emma:lang="en-US" emma:confidence="0">
                  <emma:literal>Ctl 3</emma:literal>
                </emma:interpretation>
                <emma:interpretation id="interp3" emma:lang="en-US" emma:confidence="0">
                  <emma:literal>GHz</emma:literal>
                </emma:interpretation>
                <emma:interpretation id="interp4" emma:lang="en-US" emma:confidence="0">
                  <emma:literal>cut 3</emma:literal>
                </emma:interpretation>
              </emma:one-of>
            </emma:emma>
          </inkml:annotationXML>
          <inkml:trace contextRef="#ctx0" brushRef="#br0">387 63 88,'0'0'35,"-24"-25"2,24 25-1,-39-24-26,39 24-4,-33-13-2,13 11-1,-5 2 0,3 6-1,-7 1 1,3 13-1,-7 1 0,5 11 0,-3 5 0,7 10 0,1-2 0,7 9-1,4-1 1,10 4-1,8-5 0,6-1 0,10-10 0,7-8 0,8-11-1,7-13 0,7-11 0,0-13-1,0-7-1,-6-13-2,4 10-4,-32-26-22,15 22-11,-19-10 2,1 13-2,-12-5 2</inkml:trace>
          <inkml:trace contextRef="#ctx0" brushRef="#br0" timeOffset="530.4009">507 344 83,'-34'24'39,"30"-7"-1,4-17 2,0 34-19,0-34-15,32 11-2,-5-13-2,8-2-1,7-1 0,3-7-2,2 2-1,-4-13-3,12 15-6,-32-29-18,15 17-10,-13-9 0,1 4 0,-15-9 1</inkml:trace>
          <inkml:trace contextRef="#ctx0" brushRef="#br0" timeOffset="296.4004">601 83 106,'0'0'38,"-30"23"1,30 3-8,0-26-23,-10 37-2,5-12-2,14 14-1,-3 2-1,2 12 1,4 1-2,-2 1 0,3 0-1,-1-6 0,4-6-1,-8-10-2,5-4-2,-13-29-7,20 14-22,-20-14-7,2-22 2,-8-5 0</inkml:trace>
          <inkml:trace contextRef="#ctx0" brushRef="#br0" timeOffset="764.4014">881-9 83,'-29'-16'40,"29"16"-2,-22 8 3,18 12-17,4-20-17,-6 35-1,8-8-3,6 14 0,0 4 0,4 12-1,0-1-1,3 7 1,-1-5-2,0 1 2,3-8-5,1-14 2,5-10-3,-23-27-3,48 25-19,-31-42-15,7 1-1,-12-17 2,7 2-1</inkml:trace>
          <inkml:trace contextRef="#ctx0" brushRef="#br0" timeOffset="1389.4025">1167 508 97,'0'0'37,"-3"20"2,3-20-2,0 0-27,15-18-4,3 9-2,0-9-2,5 0-1,5-1 1,1 1-2,0 3 1,-1 5-1,-3 4 1,-5 4-1,-2 6 0,-18-4 0,15 20 0,-15-20 0,-4 33 0,-5-16 0,-3 5 0,-2-1 0,-2 1 0,-1-3 0,-1 3 0,0-3 0,-1 1 1,3-3-1,16-17 0,-27 30 0,27-30 0,-16 19 0,16-19 0,0 0 0,0 0 0,22 0 0,-5-8 0,5 2 0,5 1 0,3 1 1,1 4-1,0 6 1,1 3 0,-5 7 0,-5 3 0,-5 5 1,-9 3-1,-4 3 1,-8-5-1,-4 2 0,-7-1 0,-3-3-1,-1-5 0,-3-5 0,0-5-1,-1-8-1,3 2-2,-7-23-8,27 21-27,-22-34-2,12 17 1,-3-11-1</inkml:trace>
        </inkml:traceGroup>
      </inkml:traceGroup>
    </inkml:traceGroup>
    <inkml:traceGroup>
      <inkml:annotationXML>
        <emma:emma xmlns:emma="http://www.w3.org/2003/04/emma" version="1.0">
          <emma:interpretation id="{DDC58B59-1878-4B4D-9038-1BF90FF5E755}" emma:medium="tactile" emma:mode="ink">
            <msink:context xmlns:msink="http://schemas.microsoft.com/ink/2010/main" type="paragraph" rotatedBoundingBox="6206,4904 10189,4959 10175,5969 6192,59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700A0F-2869-4817-B2AD-E09754F411A7}" emma:medium="tactile" emma:mode="ink">
              <msink:context xmlns:msink="http://schemas.microsoft.com/ink/2010/main" type="line" rotatedBoundingBox="6206,4904 10189,4959 10175,5969 6192,5913"/>
            </emma:interpretation>
          </emma:emma>
        </inkml:annotationXML>
        <inkml:traceGroup>
          <inkml:annotationXML>
            <emma:emma xmlns:emma="http://www.w3.org/2003/04/emma" version="1.0">
              <emma:interpretation id="{D3ECA2AB-8FC7-4B16-B69B-68D95F0C474D}" emma:medium="tactile" emma:mode="ink">
                <msink:context xmlns:msink="http://schemas.microsoft.com/ink/2010/main" type="inkWord" rotatedBoundingBox="6206,4904 10189,4959 10175,5969 6192,5913"/>
              </emma:interpretation>
              <emma:one-of disjunction-type="recognition" id="oneOf1">
                <emma:interpretation id="interp5" emma:lang="en-US" emma:confidence="0">
                  <emma:literal>CtlzCH3</emma:literal>
                </emma:interpretation>
                <emma:interpretation id="interp6" emma:lang="en-US" emma:confidence="0">
                  <emma:literal>Ctlz[H3</emma:literal>
                </emma:interpretation>
                <emma:interpretation id="interp7" emma:lang="en-US" emma:confidence="0">
                  <emma:literal>Ctlz@H3</emma:literal>
                </emma:interpretation>
                <emma:interpretation id="interp8" emma:lang="en-US" emma:confidence="0">
                  <emma:literal>cutlets</emma:literal>
                </emma:interpretation>
                <emma:interpretation id="interp9" emma:lang="en-US" emma:confidence="0">
                  <emma:literal>citadels</emma:literal>
                </emma:interpretation>
              </emma:one-of>
            </emma:emma>
          </inkml:annotationXML>
          <inkml:trace contextRef="#ctx0" brushRef="#br0" timeOffset="3839.6069">1521 1643 59,'1'-26'36,"-1"26"0,-3-27 0,-7 0-12,10 27-12,-8-20-5,8 20-1,0 0-2,-24-17-1,24 17 0,-29-8-1,9 4-1,3 6 1,-7-4-1,3 2 0,-5 2 0,3 4 0,-3 1 0,4 3-1,1 4 1,1 5-1,5 7 1,-1 5-1,4 6 1,0 2 0,6 2 0,-1 6 0,5-2 0,2 0 0,2-6 0,9-2 1,5-4-1,12-2 0,3-7 0,12-5 0,2-7-1,4-4 1,2-4-2,-4-10 0,-4-2 0,-5-9-1,-7 1-2,-11-15-5,17 15-23,-27-15-10,5 7 2,-11-7-1</inkml:trace>
          <inkml:trace contextRef="#ctx0" brushRef="#br0" timeOffset="4463.608">1834 1832 92,'0'0'39,"-33"22"0,33-22 0,0 0-25,18 11-7,3-17-4,13 4 0,7-5-2,10 1 0,4-4-1,2-2 0,7 3-2,-7-9-4,12 14-6,-32-19-24,12 5-5,-18-11 3,-1 3-2</inkml:trace>
          <inkml:trace contextRef="#ctx0" brushRef="#br0" timeOffset="4260.8076">1987 1496 94,'-23'-11'37,"23"11"3,-18-6-2,-7-4-28,25 10-3,-8 18-3,10-1-1,-4 3-1,6 3 1,-4 8-1,6 10 0,-3 8-1,5 6 1,2 1-1,4 1 0,2-2-1,1-5 1,3-5-2,1-13 0,-1-11-1,-2-11-1,-18-10-2,21-8-3,-1 12-16,-24-24-17,4 3 2,-14-11 0,2 5 0</inkml:trace>
          <inkml:trace contextRef="#ctx0" brushRef="#br0" timeOffset="4713.2082">2364 1358 102,'-32'2'39,"32"-2"1,-27 27-1,31 10-29,-14-8-3,16 18-2,-2 4-2,8 8 0,1 1-1,1-1-1,4-1 0,3-5 0,-1-4-2,2-14 0,-1-8-2,-21-27-3,45 31-17,-45-31-18,32-13 0,-24-9 0,9 1 0</inkml:trace>
          <inkml:trace contextRef="#ctx0" brushRef="#br0" timeOffset="5181.2092">2699 1910 78,'0'0'38,"-4"22"0,4-22 0,0 0-19,0 0-12,28 6-2,-28-6-1,35-16-3,-15 8 1,5 0-1,-1 0-1,1 5 0,-1-1 1,-3 2-1,-3 4 0,-18-2 0,24 9 0,-24-9 0,3 22 0,-3-22 0,-17 33 0,3-13 1,-4 1-1,1 3 0,-5-1 1,3 2-1,-3 1 1,2-3-1,1 3 1,3-3 0,2-2 0,5 3 0,9-24-1,-6 31 1,6-31 0,17 10-1,1-12 0,7-6 0,7-2-1,1-9-2,8 7-3,-15-27-16,19 21-17,-10-5-2,5 2 2,-11-5-1</inkml:trace>
          <inkml:trace contextRef="#ctx0" brushRef="#br0" timeOffset="5680.4101">3554 1600 78,'0'0'38,"0"0"0,0 0 1,26 0-18,-26 0-12,0 0-4,0 0-2,0 0-1,0 0 0,20-16-1,-20 16 0,3-25 0,-3 5-1,-3 1 0,-5-5 0,-4 1 0,-4 3 0,-5 1-1,-3 7 1,-5 4 0,-3 4 0,-1 6 0,-2 4 0,1 4 0,3 4 1,0 5-1,5 3 1,1 5 0,5 6 0,4 4 1,4 8-1,7 6 1,5 0-1,7 1 0,5-3 0,8-2 0,7-10 0,9-6-1,5-13 0,8-8 0,2-8-1,-4-12-2,6-2-1,-14-19-9,20 9-27,-24-13-2,6 2 2,-15-14-1</inkml:trace>
          <inkml:trace contextRef="#ctx0" brushRef="#br0" timeOffset="6148.4109">3831 1781 94,'0'0'39,"-26"20"1,26-20 0,0 0-27,22 8-5,4-18-3,17 2-2,4-8-1,10-1-2,3-5 0,3-3-2,2 4-1,-12-11-5,10 25-9,-32-21-22,8 11-2,-19-11 2,-1 9-1</inkml:trace>
          <inkml:trace contextRef="#ctx0" brushRef="#br0" timeOffset="5945.6106">3941 1387 103,'-20'0'39,"20"0"2,-14 19-1,22 7-29,-14-7-5,14 9-2,-6-1-1,8 12 0,0 2-2,0 6 1,-1-2 0,3 2-2,2-4 0,0-2 0,1-4 0,-3-12-2,4-3 0,-16-22-2,21 17-3,-25-34-9,4 17-25,4-22-1,-4 22 2,-19-39-2</inkml:trace>
          <inkml:trace contextRef="#ctx0" brushRef="#br0" timeOffset="6398.0114">4323 1272 79,'0'0'40,"-25"-8"0,25 8 0,-22 12-13,28 15-17,-12-4-4,16 16-2,-8 2-1,12 8 0,-3 0 0,7 4-3,-2-2 0,1-3 0,3-3 0,-4-12 0,5-1-4,-21-32-2,41 49-16,-41-49-19,28 7-2,-28-7 2,23-13 0</inkml:trace>
          <inkml:trace contextRef="#ctx0" brushRef="#br0" timeOffset="7053.2125">4672 1797 96,'0'0'39,"0"0"1,0 0-1,32 16-27,-32-16-5,35-10-3,-9 0-1,5 2-2,0-2 1,3 3-1,-3 1-1,-4 0 1,-3 2-1,-6 4-1,-18 0 1,0 0 0,11 20 0,-11-20 0,-25 27 0,5-10 0,-3 3 0,-1 0 0,-1-1 0,-1-1 0,5-3 0,1-1 0,20-14 0,-23 17 0,23-17 1,0 0-1,0 0 0,0 0 0,23 10 1,-3-10-1,1-4 0,3 0 0,1 1 0,5 1 0,1 0 1,0 2-1,-1 4 0,-3-1 1,-1 5-1,-1 4 1,-5 2 0,-2 1 0,-18-15 0,19 33 0,-15-13-1,-6 1 2,-6-1-2,-3 1 0,-9-1 0,-4-2 0,-1-1 0,-6-3 0,-1-3 0,1-5 0,-1 0 0,5-8 0,5-4 0,3-3-5,19 9-1,-32-36-10,32 36-25,2-33-1,-2 33 2,8-31-2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39:25.4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AB0EE15-06C6-4EC5-BA7B-A0E23CBC453D}" emma:medium="tactile" emma:mode="ink">
          <msink:context xmlns:msink="http://schemas.microsoft.com/ink/2010/main" type="writingRegion" rotatedBoundingBox="1241,4454 1742,4454 1742,5030 1241,5030"/>
        </emma:interpretation>
      </emma:emma>
    </inkml:annotationXML>
    <inkml:traceGroup>
      <inkml:annotationXML>
        <emma:emma xmlns:emma="http://www.w3.org/2003/04/emma" version="1.0">
          <emma:interpretation id="{7263D6AD-CDDE-40D6-9B71-63ECA004AB66}" emma:medium="tactile" emma:mode="ink">
            <msink:context xmlns:msink="http://schemas.microsoft.com/ink/2010/main" type="paragraph" rotatedBoundingBox="1241,4454 1742,4454 1742,5030 1241,5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9E8B9C-3D9C-40B9-A748-3171AC7FE673}" emma:medium="tactile" emma:mode="ink">
              <msink:context xmlns:msink="http://schemas.microsoft.com/ink/2010/main" type="line" rotatedBoundingBox="1241,4454 1742,4454 1742,5030 1241,5030"/>
            </emma:interpretation>
          </emma:emma>
        </inkml:annotationXML>
        <inkml:traceGroup>
          <inkml:annotationXML>
            <emma:emma xmlns:emma="http://www.w3.org/2003/04/emma" version="1.0">
              <emma:interpretation id="{BA3B0E0A-3821-47D1-B124-B87AD5DFF570}" emma:medium="tactile" emma:mode="ink">
                <msink:context xmlns:msink="http://schemas.microsoft.com/ink/2010/main" type="inkWord" rotatedBoundingBox="1241,4454 1742,4454 1742,5030 1241,5030"/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9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405 271 56,'0'0'33,"0"0"0,-7-25-7,7 25-7,0 0-3,0 0-5,-2-31-2,2 31-3,-4-24-1,4 24-2,-8-33 0,2 16-2,-4-1 0,-4 0 0,-1 1-1,-3-3 0,-1 1 1,-5 1-1,-2 5 0,1 1-1,-2 6 1,-1 6 0,3 6-1,-1 7 1,1 9 0,3 11 0,0 10 0,3 8 0,3 2 0,6 1 0,6-1 1,6-4-1,8-8 1,6-14-1,9-13 1,5-14-1,5-10-1,0-9 3,3-9-3,-5-3 3,0-8-3,-3 0 1,-9 2 0,-3 2-1,-4 5 1,-4 3-1,-5 7 0,-5 20 0,8-19 1,-8 19 0,0 0 1,8 31 0,-6-5 1,4 11-1,0 2 1,2 8 0,0-1 1,3 3-2,-1-2 1,2-6-1,-4-10 0,1-3 0,-1-9-1,-8-19 0,0 0 0,20 10-1,-20-10 0,8-25-2,-8 25 0,4-39-1,-4 39-3,-2-49-4,2 49-16,12-22-12,-12 22 1,0-21 1,0 21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0:16.1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DF7AE4-A72A-47DC-B575-16DDD87B403B}" emma:medium="tactile" emma:mode="ink">
          <msink:context xmlns:msink="http://schemas.microsoft.com/ink/2010/main" type="writingRegion" rotatedBoundingBox="9117,7406 12681,7184 12746,8238 9182,8461"/>
        </emma:interpretation>
      </emma:emma>
    </inkml:annotationXML>
    <inkml:traceGroup>
      <inkml:annotationXML>
        <emma:emma xmlns:emma="http://www.w3.org/2003/04/emma" version="1.0">
          <emma:interpretation id="{D01FB3E3-23E5-4A09-8056-178408B44565}" emma:medium="tactile" emma:mode="ink">
            <msink:context xmlns:msink="http://schemas.microsoft.com/ink/2010/main" type="paragraph" rotatedBoundingBox="9117,7406 12681,7184 12746,8238 9182,8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1D9EA9-EEFF-4D4E-8BFD-55961D10EE23}" emma:medium="tactile" emma:mode="ink">
              <msink:context xmlns:msink="http://schemas.microsoft.com/ink/2010/main" type="line" rotatedBoundingBox="9117,7406 12681,7184 12746,8238 9182,8461"/>
            </emma:interpretation>
          </emma:emma>
        </inkml:annotationXML>
        <inkml:traceGroup>
          <inkml:annotationXML>
            <emma:emma xmlns:emma="http://www.w3.org/2003/04/emma" version="1.0">
              <emma:interpretation id="{7A59046D-F344-4BBE-A637-9F17C048A466}" emma:medium="tactile" emma:mode="ink">
                <msink:context xmlns:msink="http://schemas.microsoft.com/ink/2010/main" type="inkWord" rotatedBoundingBox="9117,7406 12681,7184 12746,8238 9182,8461"/>
              </emma:interpretation>
              <emma:one-of disjunction-type="recognition" id="oneOf0">
                <emma:interpretation id="interp0" emma:lang="en-US" emma:confidence="0">
                  <emma:literal>attract</emma:literal>
                </emma:interpretation>
                <emma:interpretation id="interp1" emma:lang="en-US" emma:confidence="0">
                  <emma:literal>that 13</emma:literal>
                </emma:interpretation>
                <emma:interpretation id="interp2" emma:lang="en-US" emma:confidence="0">
                  <emma:literal>attract 3</emma:literal>
                </emma:interpretation>
                <emma:interpretation id="interp3" emma:lang="en-US" emma:confidence="0">
                  <emma:literal>attract 13</emma:literal>
                </emma:interpretation>
                <emma:interpretation id="interp4" emma:lang="en-US" emma:confidence="0">
                  <emma:literal>Quiet 3</emma:literal>
                </emma:interpretation>
              </emma:one-of>
            </emma:emma>
          </inkml:annotationXML>
          <inkml:trace contextRef="#ctx0" brushRef="#br0">10 51 47,'-6'-20'36,"6"20"1,0 0 1,-4-31-13,22 43-11,-18-12-4,0 0-3,8 17-1,3 7-1,-5-3-1,4 10 0,-4-1-1,4 5-1,-4-2 2,2-2-2,-5-3 0,3-5-2,-6-23 2,8 27-2,-8-27 0,0 0-2,0 0-2,0 0-2,20-17-11,-30-7-24,16 1-1,-8-10 1,6 0-1</inkml:trace>
          <inkml:trace contextRef="#ctx0" brushRef="#br0" timeOffset="514.8009">404-668 70,'0'0'35,"-6"-33"0,0 16 0,6 17-25,-21-26-3,21 26-1,-37-13-2,13 14 0,-7-1-1,3 14 1,-7 2-1,6 11 0,-7 4 0,9 12 0,3 2 0,5 8 0,1 2-1,8 3 0,2-3 0,10-2-1,2-9 1,10-5-1,4-13 0,9-11-1,8-9 0,3-13 0,5-7 0,0-10-2,4 1 0,-8-8-3,4 11-5,-27-19-19,10 20-13,-13-5 2,-13 24-1,20-35 2</inkml:trace>
          <inkml:trace contextRef="#ctx0" brushRef="#br0" timeOffset="998.4018">614-408 86,'-25'14'38,"25"-14"1,-4 17 0,27 1-27,-23-18-5,41 8-3,-11-14-2,11-4-2,6-4 0,2-7-3,6 5-3,-18-19-7,22 16-21,-28-11-6,5 7 2,-17-4-1</inkml:trace>
          <inkml:trace contextRef="#ctx0" brushRef="#br0" timeOffset="811.2014">604-662 78,'8'-21'38,"-8"21"0,0 0 1,0 0-26,0 0-5,20 8-2,-20-8-2,10 21 0,-7-1-1,9 11 0,-6 6-1,4 6-1,0 4 0,1 3 0,-1-5-1,2-2 0,0-8-2,-2-11-1,3-1-3,-13-23-4,20 14-22,-20-14-9,0 0 1,-10-33 0</inkml:trace>
          <inkml:trace contextRef="#ctx0" brushRef="#br0" timeOffset="1248.0021">1016-763 88,'0'0'39,"0"0"0,-23-6 0,32 23-28,-9-17-3,0 34-3,2-7-1,6 12 0,0 2-2,2 6 1,0 0-2,1 1 0,1-3-1,2-6-1,2-3-1,-5-17-2,13 8-8,-24-27-27,0 0-2,23 0 0,-23 0 0</inkml:trace>
          <inkml:trace contextRef="#ctx0" brushRef="#br0" timeOffset="1731.603">1295-271 64,'0'0'38,"0"0"-2,0 0 3,0 0-19,39 6-10,-39-6-4,27-16-1,-5 2-3,3 4 0,1-1-1,-1 1 0,-1 2-1,-2 2 0,-3 6 1,-19 0-1,24 12-1,-24-12 1,2 27 0,-6-7 0,-4 3 0,0 1 0,-10 5 0,1 0 0,-1 1 0,-2 1 0,-1 0 0,1-2 1,-1 3-1,3-3 1,4-4-1,3-3 1,3-5 0,8-17 0,-4 20 0,4-20 0,17-2 0,3-10-1,6-1 0,1-7-1,4 2 0,-1-5-4,11 15-5,-21-19-23,13 11-7,-10-3 1,3 5-1</inkml:trace>
          <inkml:trace contextRef="#ctx0" brushRef="#br0" timeOffset="2184.0038">2107-619 75,'13'-25'37,"3"-6"0,-4-1 0,-16-7-23,16 18-9,-18-9 0,6 11-2,-14 1-1,14 18 0,-31-19 0,9 19 0,-5 4 0,1 4 0,-5 3-1,3 7 0,-1 1 0,-1 5 0,3 3 0,2 4 0,1 3 0,6 3 1,5 2 0,5 4 0,2-4-1,10 0 1,4-4 0,9-4-1,11-7 0,3-5-1,8-7 1,10-8-2,4-4 1,0-8-2,4-4-2,-14-11-3,16 21-15,-25-22-20,1 1 1,-16-8 1,5 5-1</inkml:trace>
          <inkml:trace contextRef="#ctx0" brushRef="#br0" timeOffset="2667.6047">2401-586 88,'0'0'38,"-20"8"1,20-8 1,0 0-29,22 10-4,-3-14-3,15 6-1,1-8-2,6 0 0,6-2-1,0-3-1,4 1-2,-11-8-2,9 14-8,-30-15-21,13 5-6,-13-7 1,-19 21-1</inkml:trace>
          <inkml:trace contextRef="#ctx0" brushRef="#br0" timeOffset="2464.8043">2471-785 87,'-3'-23'38,"3"23"1,-6-18 1,6 18-28,0 0-4,0 0-3,0 0 0,-6 24-3,10 3 1,-2 4 0,4 12-1,-1 2-1,5 6 1,0-4-1,4 0-1,3-5 0,1-10 0,4-3-2,-5-13-1,3-1-2,-20-15-4,37 6-18,-37-6-15,6-23 1,-14 5 0,2-1 1</inkml:trace>
          <inkml:trace contextRef="#ctx0" brushRef="#br0" timeOffset="2917.2051">2840-886 71,'-19'-30'40,"19"30"-2,0 0 3,0 0-21,-18 8-10,28 19-2,-16-7-2,14 15-2,-4 8-1,1 6 0,1-2-1,4 6 0,0-5-1,4-1-1,1-6-1,1-10-1,4-3-1,-20-28-5,49 27-17,-49-27-18,37-12 2,-23-9 0,5 3 0</inkml:trace>
          <inkml:trace contextRef="#ctx0" brushRef="#br0" timeOffset="3603.6063">3179-492 85,'-13'18'38,"13"-18"1,0 0 1,-18-6-27,38 12-6,-20-6-2,29-14-1,-9 4-2,7 0 0,3 1-1,3-1-1,0 0 1,-1 2-1,-5 4 0,-1 2 0,-7 4 0,-19-2 0,24 12 0,-24-12 0,-4 22 0,4-22 0,-26 33 0,9-18 0,-1 5 0,-5-2 0,3-1 0,0-3 0,3 1 0,17-15 0,-26 20 0,26-20 0,-17 14 0,17-14-1,0 0 2,0 0-1,0 0 0,9 17 0,-9-17 0,22 4 0,-22-4 0,35 0 0,-13 2 0,3 2 1,-1 4-1,1-2 0,1 3 0,-1 3 0,-3 2 0,-4-1 1,-18-13-1,25 34 1,-19-17-1,-4 1 1,-4 1-1,-6 1 1,-6-3-1,-1 1 1,-7-2-1,-1-3 0,-5-3 0,-1-2 0,-1-2 0,1-6-2,1 2 0,-5-12-3,33 10-12,-53 2-23,53-2-1,-35-22 1,35 22-1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4T14:36:00.6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4CCB9D6-0DE2-45D3-9CC0-8B78440A5385}" emma:medium="tactile" emma:mode="ink">
          <msink:context xmlns:msink="http://schemas.microsoft.com/ink/2010/main" type="writingRegion" rotatedBoundingBox="1284,13837 7667,13911 7653,15118 1270,15044"/>
        </emma:interpretation>
      </emma:emma>
    </inkml:annotationXML>
    <inkml:traceGroup>
      <inkml:annotationXML>
        <emma:emma xmlns:emma="http://www.w3.org/2003/04/emma" version="1.0">
          <emma:interpretation id="{4DAFFAA8-A889-4E5C-8B21-510F3A62B169}" emma:medium="tactile" emma:mode="ink">
            <msink:context xmlns:msink="http://schemas.microsoft.com/ink/2010/main" type="paragraph" rotatedBoundingBox="1284,13837 7667,13911 7653,15118 1270,1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006398-AE9E-47B6-9E48-C7B7F3E9BBE4}" emma:medium="tactile" emma:mode="ink">
              <msink:context xmlns:msink="http://schemas.microsoft.com/ink/2010/main" type="line" rotatedBoundingBox="1284,13837 7667,13911 7653,15118 1270,15044"/>
            </emma:interpretation>
          </emma:emma>
        </inkml:annotationXML>
        <inkml:traceGroup>
          <inkml:annotationXML>
            <emma:emma xmlns:emma="http://www.w3.org/2003/04/emma" version="1.0">
              <emma:interpretation id="{701080DE-DC04-47F4-94E4-14F343BA52A0}" emma:medium="tactile" emma:mode="ink">
                <msink:context xmlns:msink="http://schemas.microsoft.com/ink/2010/main" type="inkWord" rotatedBoundingBox="3767,13866 7667,13911 7654,14999 3755,14953"/>
              </emma:interpretation>
              <emma:one-of disjunction-type="recognition" id="oneOf0">
                <emma:interpretation id="interp0" emma:lang="en-US" emma:confidence="0">
                  <emma:literal>Catechetic*</emma:literal>
                </emma:interpretation>
                <emma:interpretation id="interp1" emma:lang="en-US" emma:confidence="0">
                  <emma:literal>Catechetic*'</emma:literal>
                </emma:interpretation>
                <emma:interpretation id="interp2" emma:lang="en-US" emma:confidence="0">
                  <emma:literal>Catechetic*''</emma:literal>
                </emma:interpretation>
                <emma:interpretation id="interp3" emma:lang="en-US" emma:confidence="0">
                  <emma:literal>Catechetical'.</emma:literal>
                </emma:interpretation>
                <emma:interpretation id="interp4" emma:lang="en-US" emma:confidence="0">
                  <emma:literal>Clickety-click</emma:literal>
                </emma:interpretation>
              </emma:one-of>
            </emma:emma>
          </inkml:annotationXML>
          <inkml:trace contextRef="#ctx0" brushRef="#br0">2797-18 103,'0'0'38,"7"16"1,-2 2-1,-5-18-28,-1 29-3,1-13-3,7 7 1,-6-7-2,5 3-1,-6-19-1,7 25 1,-7-25-1,0 0 1,0 0-2,0 0 0,0 0 0,0 0 0,0 0 0,3-25 0,-4 6 0,-6 0 0,-1-2 0,0-1 0,-3 3-2,-3 2 2,-4 1-1,-1 3 0,-4 6 1,0 4-1,-4 3 1,1 5 0,-2 6 0,3 8 0,2 7 0,-2 10 0,6 7 0,3 5 1,2 6 0,7 4 2,2 2-3,5-5 0,3-4 0,15-9 0,5-9 0,7-7 0,7-10 0,5-9 0,6-8 0,1-8 0,1-4 0,-8-1 0,-3 0-2,-13-7-4,8 16-25,-25-11-10,-9 16 1,12-16 0,-12 16 0</inkml:trace>
          <inkml:trace contextRef="#ctx0" brushRef="#br0" timeOffset="546.001">2942 294 106,'-18'-7'37,"18"7"2,21-11-2,18 13-27,-12-12-7,11 1-1,5-2-2,3-3-3,7 7-3,-13-17-8,15 15-23,-23-9-1,1 8 1,-13-10-1</inkml:trace>
          <inkml:trace contextRef="#ctx0" brushRef="#br0" timeOffset="327.6006">3037 9 103,'0'0'38,"-3"-17"1,3 17-1,0 0-28,-2 28-4,4-9-1,5 15 0,-2 1-2,7 12 0,-5 4-1,6 0-1,-6-2 1,5-3-2,-1-4 0,-1-8 0,3-6-3,-12-13-2,14 7-4,-15-22-30,0 0-2,0 0 1,-11-18 0</inkml:trace>
          <inkml:trace contextRef="#ctx0" brushRef="#br0" timeOffset="826.8013">3341-77 110,'0'0'38,"-21"16"2,22 10-1,-10-5-30,17 23-2,-5 0-2,8 11-2,-2-1 1,5 2-4,-4 1 0,6-6 0,-2-6 0,0-11 0,0-6 0,-3-12 0,10 5-13,-21-21-27,21 2-1,-21-2 0,11-27 0</inkml:trace>
          <inkml:trace contextRef="#ctx0" brushRef="#br0" timeOffset="3260.4057">3920 57 114,'7'17'39,"-7"-17"1,5 41-4,-8-25-29,10 6-3,-4-2-1,4-1-1,-2-3-1,-5-16 0,9 24 0,-9-24 0,0 0-1,0 0 1,0 0-1,0 0 0,7-19 1,-8 3-1,-1-7 0,-2-1-1,-1-8 1,0 2-1,-4 4 0,-2 1 1,-3 6-1,-3 0 1,-5 10 0,-1 4-1,-3 10 1,-2 6 0,-4 6 0,4 6 0,-2 9 0,5 11 1,0 1 0,6 13 0,3-1 1,7-2-1,7 1 0,8-6 1,8-9-2,9-8 0,10-11 0,6-10 0,7-8 0,3-8 0,3-7 0,-5-6 0,3 0 0,-15-3-5,4 11-5,-23-9-30,8 10-1,-17-9 0,-7 18 1</inkml:trace>
          <inkml:trace contextRef="#ctx0" brushRef="#br0" timeOffset="3790.8067">4146 301 111,'0'0'37,"0"0"2,19-5-2,13 3-31,-4-9-3,11 3-2,5-1-2,0-7-3,9 9-4,-23-14-28,13 9-2,-15-9 1,4 3-1</inkml:trace>
          <inkml:trace contextRef="#ctx0" brushRef="#br0" timeOffset="3588.0063">4296-3 87,'0'0'38,"0"0"0,0 0 2,-9-21-18,9 21-14,5 26-1,4-1-3,-4 7 0,4 8-1,-2 6-1,4 6 0,-2 1-2,1-2 0,-1-5 0,-2-8 0,0-3 0,-3-10-2,4 0-5,-8-25-17,0 0-15,0 0-2,0 0 1,-28-2-2</inkml:trace>
          <inkml:trace contextRef="#ctx0" brushRef="#br0" timeOffset="4024.8071">4578-52 112,'-14'23'39,"14"-23"2,-11 47-1,-4-19-30,18 18-4,-5 0-2,6 10-1,-1-3-3,4 1 0,-1-3 0,3-5 0,-1-8 0,-1-10-4,13 11-12,-20-39-24,23 25-2,-23-25 2,17 1-1</inkml:trace>
          <inkml:trace contextRef="#ctx0" brushRef="#br0" timeOffset="4524.008">4707 552 108,'0'0'39,"-2"20"-1,2-20-1,16-4-29,-16 4-5,21-7 0,-5 2-2,4 1 0,-1 1-1,0-1 0,-1 4 1,0 0-1,-18 0 1,24 6-2,-24-6 2,9 17-1,-9-17 1,-10 28-1,-3-12 1,-1 3-1,0 2 1,-4 4-1,-1 1 1,1-5-1,-3 4 1,4 0 0,1-4-1,3 0 2,-1-4-1,7 1 0,7-18 0,0 19 0,0-19 0,23 0-1,-2-3 0,4-6-1,8 2-3,-4-16-6,20 13-29,-21-11-1,9 10 1,-12-12-1</inkml:trace>
          <inkml:trace contextRef="#ctx0" brushRef="#br0" timeOffset="5070.0089">5434 32 117,'0'0'40,"0"0"0,7 16 0,-23-4-32,18 11-3,-4 0-2,2 2-1,2-4-2,2-4 0,-4-17 0,3 21 0,-3-21 0,0 0 0,0 0 0,4-19 0,-4 19 0,-7-33 0,3 10 0,-3-4 0,-5 3-3,1-1 2,-5 2-1,0 4 1,-1 5 0,-4 3 0,-1 11 1,-2 6 0,2 4 0,-2 15 1,-1 6 0,2 10 0,-2 6 0,6 11 1,0 0 1,6 4-3,3-2 0,8-2 0,9-9 0,5-5 0,11-13 0,4-4 0,6-15 0,8-7 0,1-7 0,2-12 0,2 7-7,-18-23-30,15 16-3,-13-17-2,2 10 2</inkml:trace>
          <inkml:trace contextRef="#ctx0" brushRef="#br0" timeOffset="5569.2098">5501 327 116,'0'0'39,"-1"20"1,16-12-2,-15-8-32,41-3-3,-6-4-2,8-2-1,6-1-3,-5-13-4,20 12-24,-25-13-8,7 6 1,-22-8-1,5 6 0</inkml:trace>
          <inkml:trace contextRef="#ctx0" brushRef="#br0" timeOffset="5350.8094">5708-3 113,'0'0'38,"0"0"2,-23 23 0,30 5-31,-11 4-5,10 10 0,-3 3-1,4 6 1,0 0-4,2 0 0,-2-1 0,2-7 0,0-4 0,-2-11 0,4 0-4,-11-28-7,12 21-29,-12-21-2,0 0 3,0 0-3</inkml:trace>
          <inkml:trace contextRef="#ctx0" brushRef="#br0" timeOffset="5803.2102">5858-15 114,'0'0'40,"-18"23"1,20 3-1,-14-3-31,15 15-3,-1 3-1,5 8-5,0 0 0,2 0 0,1 1 0,1-8 0,0 0 0,-4-14-3,10 11-9,-17-39-29,22 31 0,-22-31 0,15 11 0</inkml:trace>
          <inkml:trace contextRef="#ctx0" brushRef="#br0" timeOffset="6536.4115">6112 551 101,'0'0'37,"0"0"1,0 0-2,0 0-25,11-16-5,-11 16-3,33-16 0,-13 7-1,3 4 0,-2 0-1,0 1 1,-3 2-2,-3 2 1,-15 0-1,20 7 0,-20-7 0,0 0 0,-4 23 1,4-23-1,-19 25 1,5-9-1,0-1 1,-4 3-1,2-2 1,-1 1-1,1-1 0,16-16 0,-25 27 0,25-27 0,-14 17 0,14-17 0,0 0 0,0 0 0,0 0 0,21 16 0,-5-14 0,0-1 0,5-1 1,2 2-1,0 3 0,0 1 0,0 2 0,-4 3 0,-1 1 0,-4 6 0,-3 1 0,-3 1 1,-4 1-1,-2 3 1,-6-1 0,1 0 0,-6 0 0,0 0-1,-5-4 2,0 0-2,-6-1 0,1-2 0,-4-6 0,2-1 0,-4-4 0,2-5 0,2 0-3,-2-7-1,23 7-4,-46-16-31,46 16-2,-26-22 2,26 22-2</inkml:trace>
          <inkml:trace contextRef="#ctx0" brushRef="#br0" timeOffset="-6255.611">232 177 87,'0'0'36,"0"0"0,0 0 1,11 28-24,-11-28-5,0 23-2,0-23-1,2 25-1,-2-25 0,7 23-1,-7-23-1,0 0 1,7 17-1,-7-17-1,0 0 0,0 0 0,0 0 0,0 0 0,14-24-1,-14 24 0,5-32 0,-3 11 0,-2-2 0,0-3 0,0-1 0,-4 1-1,-1 1 1,-4 1 0,2 4-1,-3-1 1,10 21 0,-27-21-1,9 20 1,1 6 0,-3 5 0,1 11 0,-2 8 0,0 9 0,-1 8 0,1 8 1,4 4-1,1 4 0,2-1 2,7 4-1,1-5 0,10-4 1,5-10-2,8-7 0,8-11 0,7-9 0,3-8 0,7-10 0,4-9 0,-2-3 0,-1-5 0,-6-3 0,-4 3 0,-8-5-3,2 10-4,-24-13-7,13 22-26,-18-14-2,2 16 1,0 0 1</inkml:trace>
          <inkml:trace contextRef="#ctx0" brushRef="#br0" timeOffset="-5850.0103">628 77 107,'-16'-25'38,"16"25"2,-13-17-3,13 17-28,0 0-3,-1 25-1,1-8-1,3 13-1,1 3-1,1 10 2,-1 0-4,1 5 0,0 1 0,2-5 0,-2-4 0,1-6 0,-1-4 0,-1-9 0,1 0-6,-5-21-3,10 23-20,-10-23-12,0 0 0,-19-13 1,19 13 0</inkml:trace>
          <inkml:trace contextRef="#ctx0" brushRef="#br0" timeOffset="-5647.2099">523 404 91,'0'0'38,"-22"-11"0,22 11 2,0 0-20,19-3-12,-19 3-3,39-5-3,-11-2 0,9 0-1,7-2-2,0-7-2,6 7-3,-17-21-11,11 18-21,-17-11-2,-1 9 2,-13-7-2</inkml:trace>
          <inkml:trace contextRef="#ctx0" brushRef="#br0" timeOffset="-5382.0094">822 21 110,'-21'-14'38,"21"14"2,0 0-2,-4 16-29,4-16-4,0 45-1,0-11-1,9 11 0,-7 5-1,5 2 1,0 3-3,0-4 0,3-4 0,-1-8 0,5-4-5,-8-19-3,24 7-32,-30-23-1,21 15 1,-21-15-1</inkml:trace>
          <inkml:trace contextRef="#ctx0" brushRef="#br0" timeOffset="-4680.0082">991 613 95,'0'0'38,"-12"23"0,12-23 1,0 0-26,0 0-6,0 0-2,19-14-2,-19 14-1,27-13 0,-8 5 0,1 1-2,1-2 1,0 2-1,-2 3 1,-1 1-1,-2 1 0,-16 2 0,21 2 0,-21-2 0,5 16 0,-5-16 0,-7 30 0,-1-13 1,-3 2-1,-3 3 1,0 0-1,-2 1 0,2-5 0,0-1 0,14-17 0,-22 28 0,22-28 0,-10 20 0,10-20-1,0 0 1,0 0 0,0 0 0,23 12 0,-23-12 0,33-2 0,-13 1 0,4 1 0,1 5 0,2 2 0,-4 2 0,0 3 0,-6 4 0,-3 3 0,-5 4 1,-5 2-1,-6-1 0,-5 3 1,-4-3-1,-5 1 0,-3-2 0,-4-4 0,-2-3 0,1-6 0,1-1-2,-4-14-2,27 5-6,-39-16-29,30 0-1,-5-14 0,13 2 0</inkml:trace>
          <inkml:trace contextRef="#ctx0" brushRef="#br0" timeOffset="-3042.0053">1911 346 118,'0'0'37,"0"0"3,0 0-11,33 0-23,-8-2-2,9 0-3,3-1-1,3-4-1,5 5-4,-15-15-5,19 11-24,-24-8-5,1 4 2,-12-10-2</inkml:trace>
          <inkml:trace contextRef="#ctx0" brushRef="#br0" timeOffset="-3541.2061">1747 77 98,'0'0'37,"0"0"2,-6 32-2,6-32-26,-1 44-4,-1-20-1,7 10-1,-1-6-2,1 0 0,-1-4-1,1-4 0,-5-20 0,7 19-1,-7-19-1,0 0 2,0 0-2,9-23 0,-9 4 0,0-4 0,-2-2 0,-2-3-2,-1-1 1,-4 0 0,-1 3 0,-4 0 0,-2 3 0,-4 4 0,-1 4 1,-2 7 0,0 6-1,-1 7 1,-1 9 0,2 7 0,0 11 0,2 10 1,1 6-1,4 4 1,4 5 0,5-3 0,4-3 0,8-2 0,9-7 0,9-3 1,7-13-2,5-5 0,6-10 0,1-6 0,4-3 0,-7-7-4,3-1-2,-17-16-3,21 11-30,-28-12-2,4 7 1,-13-10 0</inkml:trace>
          <inkml:trace contextRef="#ctx0" brushRef="#br0" timeOffset="-3260.4057">2047 42 105,'0'0'38,"-16"9"2,16-9-1,-9 35-27,0-12-6,13 10-1,-4 4-2,7 9 0,-2-1-2,2 3 2,2-1-3,0-5 0,2-1 0,-1-10 0,-1-1 0,-2-10-3,2-1-2,-9-19-5,16 11-27,-16-11-4,0 0 2,-13-27-1</inkml:trace>
          <inkml:trace contextRef="#ctx0" brushRef="#br0" timeOffset="-2792.4049">2234-41 107,'0'0'38,"0"0"2,-19 16-2,29 12-28,-12-3-4,9 14-1,-3 4-2,5 7 0,-4 1-1,6 5-1,-1-3 1,-1-6-2,2-1-3,-4-15-2,10 4-5,-20-13-29,17-5-1,-14-17-1,0 0 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39:51.1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699BF71-5AC7-4B2E-B73A-0FE734C2FFD0}" emma:medium="tactile" emma:mode="ink">
          <msink:context xmlns:msink="http://schemas.microsoft.com/ink/2010/main" type="writingRegion" rotatedBoundingBox="1288,8470 14552,8509 14535,14115 1272,14076"/>
        </emma:interpretation>
      </emma:emma>
    </inkml:annotationXML>
    <inkml:traceGroup>
      <inkml:annotationXML>
        <emma:emma xmlns:emma="http://www.w3.org/2003/04/emma" version="1.0">
          <emma:interpretation id="{475D53BD-91F3-4040-A021-42BAA8745151}" emma:medium="tactile" emma:mode="ink">
            <msink:context xmlns:msink="http://schemas.microsoft.com/ink/2010/main" type="paragraph" rotatedBoundingBox="1288,8470 14552,8509 14548,9832 1285,9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0C9070-B5C9-4BFE-9316-38F5C7A58041}" emma:medium="tactile" emma:mode="ink">
              <msink:context xmlns:msink="http://schemas.microsoft.com/ink/2010/main" type="inkBullet" rotatedBoundingBox="1288,8660 2336,8663 2333,9402 1286,9399"/>
            </emma:interpretation>
            <emma:one-of disjunction-type="recognition" id="oneOf0">
              <emma:interpretation id="interp0" emma:lang="en-US" emma:confidence="1">
                <emma:literal>b.</emma:literal>
              </emma:interpretation>
              <emma:interpretation id="interp1" emma:lang="en-US" emma:confidence="0">
                <emma:literal>b,</emma:literal>
              </emma:interpretation>
              <emma:interpretation id="interp2" emma:lang="en-US" emma:confidence="0">
                <emma:literal>b</emma:literal>
              </emma:interpretation>
              <emma:interpretation id="interp3" emma:lang="en-US" emma:confidence="0">
                <emma:literal>be</emma:literal>
              </emma:interpretation>
              <emma:interpretation id="interp4" emma:lang="en-US" emma:confidence="0">
                <emma:literal>bf</emma:literal>
              </emma:interpretation>
            </emma:one-of>
          </emma:emma>
        </inkml:annotationXML>
        <inkml:trace contextRef="#ctx0" brushRef="#br0">-7875 646 81,'2'-23'38,"6"5"-1,-6-9-1,22 19-22,-28-15-6,22 13-2,-18 10-2,11-20-1,-11 20 0,0 0 0,0 0 0,18 16-1,-14 4 1,4 13 0,0 6-2,5 10 1,-3 7 0,6 9 0,-4 1-2,3 4 1,-1-5-1,-2-9 1,-1-9-1,-3-8 0,2-9 0,-4-13-1,-6-17 1,0 0-1,0 0 0,10-25 0,-8 1 0,2-9-1,-2 0 1,2-4 0,0 2 0,3 2 0,1 1 0,0 5 0,6 4 1,-2 5 0,5 4 0,5 3 0,5 5 0,1 8 0,5 4 1,6 3-1,0 11 0,1 3 1,-3 5 0,-6 5-1,-5 4 1,-7 0 0,-7 2-1,-10-2 1,-10-2-1,-5-2 0,-9-5 0,-5-5 0,-3-5 0,-3-8 0,-2-5-1,-3-5 1,3-4-1,-2-1 0,5-5 0,-1 0-1,7 0 0,3 1 0,23 9-1,-29-20-1,29 20-2,-8-27-7,31 21-25,-11-12-2,12 9 2,-1-9-1</inkml:trace>
        <inkml:trace contextRef="#ctx0" brushRef="#br0" timeOffset="234.0004">-6864 1150 94,'0'0'39,"21"39"2,-21-39-2,14 41-25,-14-41-9,0 0-3,-4 18-3,4-18-4,0 0-25,2-26-10,-4 5 0,-10-14-1</inkml:trace>
      </inkml:traceGroup>
      <inkml:traceGroup>
        <inkml:annotationXML>
          <emma:emma xmlns:emma="http://www.w3.org/2003/04/emma" version="1.0">
            <emma:interpretation id="{17AF7FDB-28D6-413E-BE95-DA7049DFB914}" emma:medium="tactile" emma:mode="ink">
              <msink:context xmlns:msink="http://schemas.microsoft.com/ink/2010/main" type="line" rotatedBoundingBox="3621,8477 14552,8509 14548,9832 3617,9799"/>
            </emma:interpretation>
          </emma:emma>
        </inkml:annotationXML>
        <inkml:traceGroup>
          <inkml:annotationXML>
            <emma:emma xmlns:emma="http://www.w3.org/2003/04/emma" version="1.0">
              <emma:interpretation id="{EC9C972F-7C9C-4745-9481-291E6FB10DE1}" emma:medium="tactile" emma:mode="ink">
                <msink:context xmlns:msink="http://schemas.microsoft.com/ink/2010/main" type="inkWord" rotatedBoundingBox="3621,8477 14552,8509 14548,9832 3617,9799"/>
              </emma:interpretation>
              <emma:one-of disjunction-type="recognition" id="oneOf1">
                <emma:interpretation id="interp5" emma:lang="en-US" emma:confidence="0">
                  <emma:literal>Bracteates</emma:literal>
                </emma:interpretation>
                <emma:interpretation id="interp6" emma:lang="en-US" emma:confidence="0">
                  <emma:literal>Breathitt</emma:literal>
                </emma:interpretation>
                <emma:interpretation id="interp7" emma:lang="en-US" emma:confidence="0">
                  <emma:literal>Bracteolate</emma:literal>
                </emma:interpretation>
                <emma:interpretation id="interp8" emma:lang="en-US" emma:confidence="0">
                  <emma:literal>Bracteolate.</emma:literal>
                </emma:interpretation>
                <emma:interpretation id="interp9" emma:lang="en-US" emma:confidence="0">
                  <emma:literal>Bracteolate*</emma:literal>
                </emma:interpretation>
              </emma:one-of>
            </emma:emma>
          </inkml:annotationXML>
          <inkml:trace contextRef="#ctx0" brushRef="#br0" timeOffset="3432.0061">-5541 802 95,'0'0'37,"-2"-27"2,6-8-8,22 23-22,-5-17-3,23 8-1,3-7-2,13 5-1,3 1 0,8 5 0,3 3-1,5 8 0,-12 6 0,-3 6-1,-13 4 0,-10 5 0,-15 5 0,-10 3 0,-14 3 0,-14-1 0,-4 1-1,-9-1 2,-3-4-1,-3 1 0,-1-3 0,-3-1 0,2 0 0,-1-5 0,1 3 0,0-3-1,1-1 1,5 2 0,3-2 0,3-3 0,21-9 0,-28 18 0,28-18 0,0 0 0,0 0 0,20 12 0,2-16 0,7 0 1,8 0-1,6-2 0,6-2 0,12 4 0,2 6 1,4 0-1,-1 2 0,-1 8 0,-6 5 1,-8 9-1,-10 5 0,-13 4 1,-13 2-1,-11 6 1,-12 2-1,-9-2 1,-7-4-1,-7-6 1,-10-3-1,-1-7 1,-3-7-1,-2-5 0,0-5 0,4-4 0,0-6 0,2-4-1,9-1 1,1-7-1,9-1 0,5-7 0,5 1 0,2-3-1,8 3 0,0-3-1,2 26-1,12-41-1,8 38-4,-19-25-8,29 22-22,-9-5 1,15 5-1,1-6 2</inkml:trace>
          <inkml:trace contextRef="#ctx0" brushRef="#br0" timeOffset="2698.8048">-5388 879 59,'-11'-20'37,"11"20"-1,0-21 2,0 21-14,0 0-13,0 0-3,0 0-3,17 19-1,-15 3-1,4 13 0,-2 2-1,2 8-1,-4 2 0,2-1 0,-2-5-2,2-7-1,2-5-2,-6-29-3,13 29-13,-13-29-20,-6-17 2,-3-7-2,5-3 2</inkml:trace>
          <inkml:trace contextRef="#ctx0" brushRef="#br0" timeOffset="3931.2069">-4409 998 66,'0'0'36,"28"2"1,-28-2 1,29 19-22,-29-19-5,20 20-3,-20-20-2,33 35-1,-15-14 0,7 5-2,-1-1 0,7 0-1,-5-1 0,3 1 0,-4-7-1,1-1-1,-4-7 1,-22-10-1,25 12 0,-25-12 0,0 0 0,0 0 0,-16-22 0,16 22 0,-37-27 0,17 10-1,1 1 1,1 0 0,2-1 0,3-3-1,7 1 1,6-1 0,4-7 1,6 1-1,5-1 0,9 2 0,5-5 1,7 3-1,3 0 0,-2 5 1,4 9-1,-5 1 0,-3 2 0,-6 6 0,-3 2-1,-24 2-1,23 6 0,-23-6-2,0 0-3,0 0-16,0 0-18,2-31 1,-2 31-1,4-35 2</inkml:trace>
          <inkml:trace contextRef="#ctx0" brushRef="#br0" timeOffset="6973.2123">-2940 822 74,'0'0'35,"-4"-25"1,4 25-8,-21-28-15,21 28-4,-12-27-2,12 27-3,-24-22 0,24 22-1,-39-15-1,16 13 0,-7-2-1,3 4 1,-7 0-1,3 6 0,-2 0 0,3 3 0,-1 3 0,1 6 0,5 1 0,1 9 0,3-1 0,3 10 0,2 6 0,5 8 1,5 5-1,4 5 1,6 3 0,8 1-1,5-3 1,11-5-1,5-14 0,10-10-1,8-15 0,6-15 0,4-12 0,2-15 0,-1-7-2,-5-10 0,-4 2-1,-14-8-2,3 22-5,-35-18-23,15 21-8,-18-3 1,-4 25 0</inkml:trace>
          <inkml:trace contextRef="#ctx0" brushRef="#br0" timeOffset="7519.2132">-2767 1125 80,'-28'4'38,"28"-4"0,0 0 1,18 21-25,-18-21-5,37 0-4,-5-6-2,13 2 0,2-7-2,10-3-1,1-6-1,3-9-2,4 6-2,-16-18-4,14 25-13,-28-23-18,-2 8 1,-15-8 0,-2 9 2</inkml:trace>
          <inkml:trace contextRef="#ctx0" brushRef="#br0" timeOffset="7316.4129">-2638 836 68,'-10'-20'37,"10"20"0,-7-19 1,-7-5-21,14 24-7,0 0-3,0 0-2,4-17 0,-4 17-2,4 23 0,-2 6 0,-2 10-1,2 14 0,-2 6-1,5 5 1,-1 1-2,4-7 0,-2-3 0,2-12-1,2-10 0,-4-14-1,-6-19-2,0 0-1,21 16-4,-34-41-13,13 25-18,-10-34 1,4 17 0,-10-8 1</inkml:trace>
          <inkml:trace contextRef="#ctx0" brushRef="#br0" timeOffset="7753.2136">-2253 691 57,'0'0'37,"-34"-8"0,34 8 0,-29-13-12,29 13-13,0 0-3,-6 25-2,6-25-2,0 43-1,0-10-1,10 14 0,-6 8-1,9 9 0,-1-1-1,4 1 0,0-5-1,-1-11-1,5-3-1,-10-19-2,13 1-5,-23-27-23,0 0-9,0 0 1,22-29-1</inkml:trace>
          <inkml:trace contextRef="#ctx0" brushRef="#br0" timeOffset="8268.0146">-2014 1279 76,'0'0'37,"0"0"-1,-2 19 0,2-19-24,0 0-4,0 0-3,18-17-2,-18 17 0,25-10-1,-25 10 0,33-8-1,-15 6 0,2 0-1,-3 2 0,-17 0 0,30 2 0,-30-2 0,19 8 0,-19-8 0,0 0-1,6 20 2,-6-20-2,-12 25 2,12-25-1,-19 37 0,5-15 0,0 5 1,-3 0-1,1 4 1,-2-1 0,3 5 0,-1-6 0,2 1 1,5-9-1,3-1 1,6-20-1,0 19-1,0-19 1,19-8 0,-1-2-2,3-3 0,5-3 0,-1-1-2,9 11-3,-17-26-9,21 25-23,-19-9-3,5 6 3,-6-7-2</inkml:trace>
          <inkml:trace contextRef="#ctx0" brushRef="#br0" timeOffset="8814.0155">-1292 765 72,'0'0'39,"17"-17"-1,-17 17 1,0 0-20,20 21-10,-20-21-3,4 30-2,-4-30-1,6 29-2,-6-29 1,0 0-1,0 0 0,0 0-1,8-18 1,-8-3-1,0-5 0,0-3 0,-2-2-1,-2-2 1,-2 3-1,-6 5 1,-2 4-1,-3 3 1,-3 6 0,-3 8 0,-3 6 0,2 8 0,-1 6 0,-1 7 0,3 6 1,-1 12 0,1 4-1,3 12 2,-1 0-1,7 7 0,4-5 1,6-1-1,8-7 0,10-6 0,7-10-1,9-12 1,9-7-1,2-12 0,6-4-1,-3-6 0,-1 0-2,-8-9 0,2 11-5,-21-30-13,11 25-19,-15-15 0,6 5 0,-10-11 0</inkml:trace>
          <inkml:trace contextRef="#ctx0" brushRef="#br0" timeOffset="9360.0165">-1057 990 63,'0'0'37,"-24"8"0,24-8 1,0 0-18,0 0-8,20-6-4,8 8-3,-3-12-1,12 6-1,5-10-1,7 5-1,0-1 0,2 0-1,0 6-1,-6-5-1,2 3-2,-16-10-3,10 24-9,-41-8-22,28-20-1,-24 3 1,-2-3-1</inkml:trace>
          <inkml:trace contextRef="#ctx0" brushRef="#br0" timeOffset="9126.016">-935 633 64,'0'0'36,"7"-22"0,-7 22 2,20 6-20,-20-6-7,0 0-2,-10 23-3,16 1 0,-12-3-2,10 14 0,-8 1 0,8 10-1,-2-1-1,6 10 0,-2 0 0,4 5-1,1-3-1,1-6 1,0-5-1,0-6-1,0-9 0,-7-12-1,-5-19-1,0 0-1,14 20-4,-28-49-8,14 29-23,-9-41-2,-1 15 2,-12-11-1</inkml:trace>
          <inkml:trace contextRef="#ctx0" brushRef="#br0" timeOffset="9672.017">-657 531 85,'0'0'38,"-18"4"0,18-4 2,4 21-28,-4-21-5,-4 24 0,4-7-3,10 13 0,-6 1-1,8 10 0,-2 2 0,4 12-1,-3 1 0,5 7 0,-2-5-1,3-1 0,-1-6 0,0-6-1,-4-10 0,1-12-1,-13-23 0,20 18-1,-20-18-3,14-28-8,5 11-28,-19-14-1,6 5 1,-10-15-2</inkml:trace>
          <inkml:trace contextRef="#ctx0" brushRef="#br0" timeOffset="12074.4212">175 711 73,'10'-24'35,"-10"24"-1,3-37-5,-3 37-16,-1-23-4,1 23-2,-6-28-3,6 28 0,-16-23 0,16 23-1,-24-20-1,24 20 0,-33-7 0,13 9-1,-1 2 0,-1 3-1,-1 3 1,-1 8 0,-1-1-1,1 9 1,1 1-1,3 8 2,-2 6-1,3 10 0,1 2 1,8 9 0,1-3 0,9 3 0,5-7-1,9-3 1,6-11-1,9-5 0,7-15 0,7-9-1,2-8 0,0-6 0,2-6-1,-4-6 0,0 3-3,-11-17-1,7 24-9,-29-17-25,11 9-1,-11-11 0,-10 23 0</inkml:trace>
          <inkml:trace contextRef="#ctx0" brushRef="#br0" timeOffset="12651.6223">477 951 79,'-26'6'38,"26"-6"-1,0 0 2,18 29-24,-18-29-7,37-6-3,-3-4-2,11 1-2,8-7 0,9 0 0,3-1-2,-2 1 0,2 6-2,-14-7-3,3 17-3,-28-20-10,9 18-20,-35 2 1,22-9 0,-22 9 2</inkml:trace>
          <inkml:trace contextRef="#ctx0" brushRef="#br0" timeOffset="12417.6218">589 646 77,'0'0'38,"0"0"-1,0 0 2,0 0-26,-12 18-4,18 9-2,-12 1-2,8 14-1,-6 5 0,8 14-1,-4-1-1,6 7 0,-2-3 0,3-5-1,3-7-2,2-9 1,2-11-2,-3-15 0,-11-17-2,20 6-2,0-2-7,-32-29-19,12 25-8,-4-43 1,-2 17-1</inkml:trace>
          <inkml:trace contextRef="#ctx0" brushRef="#br0" timeOffset="12948.0228">983 615 81,'-14'-33'38,"14"33"-1,-10-26 0,10 26-24,0 0-5,0 0-2,0 0-2,18 18 0,-16 2-1,4 19 0,0 7 0,1 15 1,-1 7-2,4 10 1,-2 1-1,6-3-1,-2-4 0,3-14 0,-1-9-1,2-12 0,-1-13-1,-15-24-1,28 12-2,-22-30-4,19 14-24,-25-23-10,6-1 2,-10-11-3</inkml:trace>
          <inkml:trace contextRef="#ctx0" brushRef="#br0" timeOffset="14991.6264">1924 719 76,'0'0'35,"-6"-26"0,6 26-4,-27-37-19,27 37-4,-20-33-3,20 33-1,-33-31-1,15 27 0,-11-2 1,5 10-1,-9 4-1,4 5 1,-5 3-2,3 5 1,-2 3-1,5 3 0,1 4 0,3 6 0,2 6 1,9 8-1,5 4 1,6 5 0,6 1 0,8 1 0,1-3-1,11-1 1,5-15-1,5-5-1,3-11 1,2-10-1,0-7 0,1-10-1,-3-4 0,-2-9-2,-1 1 0,-11-15-4,16 21-10,-27-22-23,16 3-1,-13-10 1,7 2 0</inkml:trace>
          <inkml:trace contextRef="#ctx0" brushRef="#br0" timeOffset="15506.4273">2199 1041 75,'-22'13'38,"22"-13"1,0 0 0,20 0-17,19 8-14,-6-18-3,16 3-2,4-7-2,8-6-2,2 3-2,-8-11-3,12 21-8,-32-17-22,6 7-4,-12-11 1,-3 7 0</inkml:trace>
          <inkml:trace contextRef="#ctx0" brushRef="#br0" timeOffset="15303.6269">2273 685 82,'0'0'38,"0"0"-1,0 0 1,0 0-25,0 0-5,0 0-2,-11 28-2,16 1 0,-3 8-1,8 14 0,-2 5-1,6 9 0,0-3 0,3-3-2,1-2 0,-1-7 0,1-9-2,-4-13-2,4-1-3,-18-27-11,0 0-21,0 0-1,0 0 0,-16-23 0</inkml:trace>
          <inkml:trace contextRef="#ctx0" brushRef="#br0" timeOffset="15740.4277">2726 515 86,'0'0'38,"-21"20"1,15 9 2,-16-3-26,26 24-6,-12-1-3,12 12-2,-2-5-2,4 7 1,0-5-2,6-1-1,-2-6 0,3-6-2,5-4-2,-8-18-3,19 18-21,-29-41-13,30 31 1,-30-31-1,21 8 1</inkml:trace>
          <inkml:trace contextRef="#ctx0" brushRef="#br0" timeOffset="16239.6286">2966 1291 73,'0'0'37,"0"0"0,0 0 1,13-18-22,9 18-9,-22 0-2,35-23-2,-13 11-1,5 2-1,-1 0 0,1 4-1,1 1 1,-3 5-1,-5 0 1,-2 5-1,-18-5 0,23 18 0,-23-18 1,2 31-1,-8-11 0,-2 1 0,-3 1 0,-3 1 1,-2 3-1,-4 1 0,1 6 0,-3 0 0,-1 2 1,-1 1-1,1-1 1,3-2-1,2-6 1,7 1 0,11-28 1,-8 21-1,8-21 0,21-6 0,3-5-1,5-7 0,9-2-2,-3-9-2,16 23-14,-20-17-20,10 5-2,-13-5 1,5 5 0</inkml:trace>
          <inkml:trace contextRef="#ctx0" brushRef="#br0" timeOffset="16785.6293">3888 621 90,'0'0'38,"0"0"0,0 0 1,0 0-30,0 0-3,0 0-3,0 0-1,3-20-1,-3 20 0,-7-25-1,-1 7 0,0-1 0,-4 1 0,-2 1 0,-3 3 0,-3 0 0,1 5 0,-3 3 1,-2 6-1,3 2 0,1 4 0,-1 3 0,1 5 1,0 9 0,1 7 0,-3 11 0,1 2 1,3 11 0,-6 3-1,9 9 1,1-1 0,8-1-1,8-9 0,10-2 1,8-12-1,11-8-1,8-12 1,8-11-1,8-8-1,0-10-1,6 0-1,-12-17-3,12 21-9,-32-19-24,12 3-2,-15-9 0,3 3 0</inkml:trace>
          <inkml:trace contextRef="#ctx0" brushRef="#br0" timeOffset="17316.0304">4107 869 71,'-25'2'39,"25"-2"-1,0 0 2,25 17-18,-7-30-13,25 9-4,2-8-1,14 2-2,0 1-1,4-1-1,1 2-1,-5-2 0,0 8-3,-16-7-2,2 16-3,-31-28-10,19 15-20,-33 6 1,18-29-1,-20 9 2</inkml:trace>
          <inkml:trace contextRef="#ctx0" brushRef="#br0" timeOffset="17082.03">4266 533 80,'-8'-21'37,"8"21"1,0 0 1,-27-10-26,27 10-5,0 23-1,6 3-2,-8-3-1,6 18 0,-4 4-1,7 12 0,-5 1 0,6 10-1,2-1-1,2-1 0,2-5-1,-1-14-1,3-6 0,-4-18-2,5-1-1,-17-22-5,26 9-14,-26-9-19,0-31 2,-12 2-2,4 3 3</inkml:trace>
          <inkml:trace contextRef="#ctx0" brushRef="#br0" timeOffset="17550.0308">4598 373 83,'0'0'40,"-24"-10"-1,24 10 2,-4 45-26,-8-23-6,16 26-1,-8 1-4,14 4 0,-4 0-2,10 5 1,-5-1-2,9-3 1,-2-3-2,5-6 0,3-8-2,-5-11 0,5-3-3,-26-23-5,47 16-26,-47-16-6,27 2 1,-27-2-1</inkml:trace>
          <inkml:trace contextRef="#ctx0" brushRef="#br0" timeOffset="18283.2321">5017 1140 72,'0'0'38,"0"0"0,-4-19 1,-5 1-24,9 18-5,17-6-4,-17 6-1,24-9-2,-7 9-1,-17 0 1,34-14-2,-15 6 1,9 2-1,-1 0 0,1 2-1,-3 2 0,-1 2 0,-5 4 0,-19-4 0,28 18 0,-28-18-1,-2 25 1,2-25 0,-22 32 0,10-15 0,12-17 0,-33 33 0,14-15 0,-1-1 0,2-1 0,1-2 0,17-14 0,-28 27 0,28-27 0,-14 18 0,14-18 0,0 0 0,0 0 0,4 17 1,-4-17-2,20 0 1,-20 0 0,29 0 0,-11 0 0,4 0 0,-1 4 0,3 0 0,1 2 0,-5 2 0,5 3 0,-7 1 1,0 2-1,-5 3 0,-3 1 1,-2 0 0,-6 1-1,-2 1 1,-6-1-1,-2 3 1,8-22-1,-25 35 1,25-35-1,-36 27 0,13-21-1,-5-4-1,1 2-1,-8-20-5,17 26-21,-17-24-12,-1 1 2,-5-9-3,8 6 4</inkml:trace>
        </inkml:traceGroup>
      </inkml:traceGroup>
    </inkml:traceGroup>
    <inkml:traceGroup>
      <inkml:annotationXML>
        <emma:emma xmlns:emma="http://www.w3.org/2003/04/emma" version="1.0">
          <emma:interpretation id="{A73AF6A6-0246-4600-A9AF-DABB8D45670A}" emma:medium="tactile" emma:mode="ink">
            <msink:context xmlns:msink="http://schemas.microsoft.com/ink/2010/main" type="paragraph" rotatedBoundingBox="7948,9632 9260,10884 8526,11653 7214,10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7431A9-8121-4A25-B150-3D73C4EAE531}" emma:medium="tactile" emma:mode="ink">
              <msink:context xmlns:msink="http://schemas.microsoft.com/ink/2010/main" type="line" rotatedBoundingBox="7948,9632 9260,10884 8526,11653 7214,10401"/>
            </emma:interpretation>
          </emma:emma>
        </inkml:annotationXML>
        <inkml:traceGroup>
          <inkml:annotationXML>
            <emma:emma xmlns:emma="http://www.w3.org/2003/04/emma" version="1.0">
              <emma:interpretation id="{58AF64EA-C1B1-45B3-BB53-846C14BEDBA5}" emma:medium="tactile" emma:mode="ink">
                <msink:context xmlns:msink="http://schemas.microsoft.com/ink/2010/main" type="inkWord" rotatedBoundingBox="7948,9632 9260,10884 8526,11653 7214,10401"/>
              </emma:interpretation>
              <emma:one-of disjunction-type="recognition" id="oneOf2">
                <emma:interpretation id="interp10" emma:lang="en-US" emma:confidence="0">
                  <emma:literal>"Br</emma:literal>
                </emma:interpretation>
                <emma:interpretation id="interp11" emma:lang="en-US" emma:confidence="0">
                  <emma:literal>"Be</emma:literal>
                </emma:interpretation>
                <emma:interpretation id="interp12" emma:lang="en-US" emma:confidence="0">
                  <emma:literal>"air</emma:literal>
                </emma:interpretation>
                <emma:interpretation id="interp13" emma:lang="en-US" emma:confidence="0">
                  <emma:literal>Bur</emma:literal>
                </emma:interpretation>
                <emma:interpretation id="interp14" emma:lang="en-US" emma:confidence="0">
                  <emma:literal>"Bur</emma:literal>
                </emma:interpretation>
              </emma:one-of>
            </emma:emma>
          </inkml:annotationXML>
          <inkml:trace contextRef="#ctx0" brushRef="#br0" timeOffset="20842.6367">-1355 1683 48,'-6'-18'34,"6"18"1,-6-17 0,6 17-13,0 0-7,0 0-4,0 0-2,0 0-2,0 0-1,24 14-1,-22 3-1,5 12 0,-5 7 0,4 8-2,-2 7 1,2 0 0,-4 0-2,4-4 0,-2-6-1,2-8 1,0-10-1,-6-23 0,13 20-1,-13-20-1,14-18 0,-14-7-4,0 25-10,8-33-24,-2 13-2,-12-11 2,12 7-2</inkml:trace>
          <inkml:trace contextRef="#ctx0" brushRef="#br0" timeOffset="22168.6388">-1228 2671 82,'0'0'39,"0"0"-2,6-20 2,-10-1-25,28 17-7,-6-15-2,11 5-1,6-8-2,6 5 0,1-1 0,3 3-1,0 3 0,0 4 0,-2 4-1,-4 4 1,-9 8-1,-7 4 0,-9 5 0,-6 5 0,-10 1 0,-8 5 0,-8-3 0,-3 0 0,-3-3 0,-3-5 0,-6-1 0,5-4 0,-5-5 0,3-1 0,3 0 0,1-2 0,5-2 0,3 2 0,18-4 0,-19 4 0,19-4 0,0 0 0,0 0 0,19-6 0,-1 4 1,3-2-1,5 0 0,5 2 1,5 0-1,3 4 0,6 2 0,-4 4 1,2 4-1,0 7-1,-3 3 1,-5 3 1,-8 4-1,-5 3 1,-12 1-1,-4 0 1,-12 2-1,-8-6 1,-8-1 0,-5-3-1,-4-5 0,-5-7 0,1-5 0,-2-4 0,-1-6 0,3-6-1,-2 0 0,6-5 0,-1 5 0,1-4-1,5 8-1,3-3 1,23 7-1,-30-8-1,30 8 0,0 0-2,43-16-4,-23-13-12,23 15-16,2-7 2,12 3-2,2-1 3</inkml:trace>
          <inkml:trace contextRef="#ctx0" brushRef="#br0" timeOffset="21482.2378">-1235 2720 94,'-4'-26'36,"4"26"2,-4-45-6,4 45-22,0 0-4,17-15-2,-17 15 0,0 0-2,14 23 1,-8 9 0,-2 1 0,0 8 0,0 2-1,0 5 0,0-5 0,1 0-1,1-9-1,0-13-1,-6-21-1,12 18-1,-12-18-3,6-18-7,15 6-25,-23-11-3,6 1 2,-8-13-2</inkml:trace>
          <inkml:trace contextRef="#ctx0" brushRef="#br0" timeOffset="22589.8396">-414 2884 78,'24'11'38,"-24"-11"-2,21 16 3,5 6-24,-26-22-6,27 21-2,-27-21-2,36 25-1,-36-25 0,35 28-2,-35-28 0,29 27 0,-29-27 0,16 18-1,-16-18 0,0 0-1,0 0 1,0 0-1,0 0 0,0 0 0,-19-24 0,19 24 0,-20-27 0,12 9 0,0-1 0,4-1 0,0-5 0,6 5-1,4-3 0,4-2 2,6-3-1,3 1-1,9 0 1,-1 1 0,7 5 0,-3-1 1,-2 7-2,-3 1 0,-3 6-2,-23 8-2,32 4-10,-32-4-25,0 0-1,-18-10 1,18 10-1</inkml:trace>
        </inkml:traceGroup>
      </inkml:traceGroup>
    </inkml:traceGroup>
    <inkml:traceGroup>
      <inkml:annotationXML>
        <emma:emma xmlns:emma="http://www.w3.org/2003/04/emma" version="1.0">
          <emma:interpretation id="{28305EC9-D6D7-4793-970B-FAB9BB2E4489}" emma:medium="tactile" emma:mode="ink">
            <msink:context xmlns:msink="http://schemas.microsoft.com/ink/2010/main" type="paragraph" rotatedBoundingBox="1721,13276 9401,13222 9406,14048 1726,14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301C49-485A-4EAB-969E-75FA1D1E3727}" emma:medium="tactile" emma:mode="ink">
              <msink:context xmlns:msink="http://schemas.microsoft.com/ink/2010/main" type="line" rotatedBoundingBox="1721,13276 9401,13222 9406,14048 1726,14101"/>
            </emma:interpretation>
          </emma:emma>
        </inkml:annotationXML>
        <inkml:traceGroup>
          <inkml:annotationXML>
            <emma:emma xmlns:emma="http://www.w3.org/2003/04/emma" version="1.0">
              <emma:interpretation id="{D461616D-EA29-4982-A1EB-A6889F3A550C}" emma:medium="tactile" emma:mode="ink">
                <msink:context xmlns:msink="http://schemas.microsoft.com/ink/2010/main" type="inkWord" rotatedBoundingBox="1721,13313 2464,13308 2467,13797 1724,13802"/>
              </emma:interpretation>
            </emma:emma>
          </inkml:annotationXML>
          <inkml:trace contextRef="#ctx0" brushRef="#br0" timeOffset="29812.6524">-7204 5211 86,'0'0'37,"-6"-23"-2,6 23 3,-25-20-27,25 20-4,-26 2-2,26-2-2,-33 10 0,33-10 0,-39 29-1,23 0 0,-7 3 1,5 11-2,0 0 2,6 7-2,1-1 1,5 2-2,4-6 1,4-10 0,10-8-1,5-5 1,9-7 0,3-7-1,6-10 0,1-2 1,-1-2-1,0-5-1,1 3 0,-11-4-1,1 2-1,-13-7-3,7 17-5,-28-18-22,8 18-9,4-17 3,-4 17-2</inkml:trace>
          <inkml:trace contextRef="#ctx0" brushRef="#br0" timeOffset="30093.4529">-6737 5590 119,'0'0'42,"4"37"-1,-4-37-5,0 0-31,2 27-2,-2-27-3,0 0-3,0 0-9,29-17-28,-31-7-2,10 3 0,-10-16 0</inkml:trace>
        </inkml:traceGroup>
        <inkml:traceGroup>
          <inkml:annotationXML>
            <emma:emma xmlns:emma="http://www.w3.org/2003/04/emma" version="1.0">
              <emma:interpretation id="{F0C00896-906D-4A82-9AA4-21279F7E2884}" emma:medium="tactile" emma:mode="ink">
                <msink:context xmlns:msink="http://schemas.microsoft.com/ink/2010/main" type="inkWord" rotatedBoundingBox="3999,13362 5828,13349 5833,14073 4004,14086"/>
              </emma:interpretation>
            </emma:emma>
          </inkml:annotationXML>
          <inkml:trace contextRef="#ctx0" brushRef="#br0" timeOffset="32620.6574">-4901 5305 67,'2'-26'37,"-2"26"1,0 0 0,17-2-18,-17 2-9,0 0-2,-2 26-3,8-1-2,-4-3 0,2 5-2,-2-2 1,4 1-2,-2-5 1,-4-21-2,4 26 1,-4-26-1,0 0 0,0 0 0,0 0 0,0 0-1,12-18 0,-14 0 0,-2-5 0,0-6 0,0-1 0,-6 1 1,2 2-2,-5 0 3,-1 3-3,-2 5 3,-1 9-1,-3 6 0,-2 8 1,3 11-1,-3 9 0,1 7 0,-3 8 1,1 12-2,1 7 2,4 7-1,3 1 2,3 3-1,6-5 0,8-1 1,8-11-1,11-5 1,5-12-1,7-9 0,6-13 0,10-11 0,2-6 0,0-2-1,-2-7 0,-3-7-1,-7 3 0,-8-7-1,-5 7-1,-15-7-1,-11 24-7,-4-39-21,4 39-10,-9-29 2,9 29-2</inkml:trace>
          <inkml:trace contextRef="#ctx0" brushRef="#br0" timeOffset="33057.4581">-4307 5264 90,'0'0'39,"0"-20"-1,0 20 2,0 0-30,0 0-3,-10 22-2,16-1-2,-4 1 1,4 11-2,-4 2 1,6 12-1,-2 4 0,5 5 0,1 3-1,2-3 0,0-5 0,3-4 1,1-8-2,0-6 0,-3-11 0,-15-22 0,22 17-1,-22-17 0,0 0-1,16-35-2,-16 35-4,-6-53-15,8 36-18,-18-10-1,14 9 1,-8-3-1</inkml:trace>
          <inkml:trace contextRef="#ctx0" brushRef="#br0" timeOffset="33369.4587">-3669 5572 92,'0'0'39,"17"4"2,1 2-2,-18-6-28,33 0-5,-7 0-2,7 2-2,2 0-3,-1-4-2,5 14-7,-21-18-26,17 6-5,-16-10 1,11 0-1</inkml:trace>
        </inkml:traceGroup>
        <inkml:traceGroup>
          <inkml:annotationXML>
            <emma:emma xmlns:emma="http://www.w3.org/2003/04/emma" version="1.0">
              <emma:interpretation id="{167017C7-642F-4D38-B664-D734FFA05A77}" emma:medium="tactile" emma:mode="ink">
                <msink:context xmlns:msink="http://schemas.microsoft.com/ink/2010/main" type="inkWord" rotatedBoundingBox="6438,13364 7857,13354 7861,13990 6442,14000"/>
              </emma:interpretation>
            </emma:emma>
          </inkml:annotationXML>
          <inkml:trace contextRef="#ctx0" brushRef="#br0" timeOffset="34087.06">-2451 5303 70,'0'0'38,"-10"-24"0,-2 7 0,12 17-21,-20-20-10,20 20 0,-21-15-3,21 15-1,-32-8-1,32 8 0,-35 8 0,17 1-1,-3 3 1,3 12 0,-3 1 0,5 8-2,0 4 2,4 8 0,1 4 0,5 6-1,4 1 1,8 1-1,6-4 0,7-1 0,5-11 0,7-6 0,6-9 0,6-11-1,3-11 0,3-10 0,2-7 0,-4-7-1,-2-1-1,-8-7-1,0 7-2,-13-10-5,13 25-21,-29-18-11,-8 24 1,18-27-1</inkml:trace>
          <inkml:trace contextRef="#ctx0" brushRef="#br0" timeOffset="34399.0605">-1685 5461 92,'-19'12'39,"19"-12"0,0 0 0,37 2-30,-19-6-3,9 8-3,-1-4-1,9 0-2,6 4-3,-8-12-4,24 16-24,-17-16-9,7 2 0,-8-12 1</inkml:trace>
        </inkml:traceGroup>
        <inkml:traceGroup>
          <inkml:annotationXML>
            <emma:emma xmlns:emma="http://www.w3.org/2003/04/emma" version="1.0">
              <emma:interpretation id="{D37EBF4A-1F81-42C8-88F1-C50E34BEB657}" emma:medium="tactile" emma:mode="ink">
                <msink:context xmlns:msink="http://schemas.microsoft.com/ink/2010/main" type="inkWord" rotatedBoundingBox="8447,13229 9401,13222 9406,13939 8452,13945"/>
              </emma:interpretation>
            </emma:emma>
          </inkml:annotationXML>
          <inkml:trace contextRef="#ctx0" brushRef="#br0" timeOffset="36442.664">-453 5225 86,'0'0'38,"10"-20"0,-10 20 1,-6-23-29,6 23-4,8-22-2,-8 22-1,0-27-1,0 27 0,0-25-1,0 25 1,-10-18-2,10 18 1,-18-4 0,18 4-1,-29 12 0,7 0 0,1 5 0,-3 5 0,1 5 0,-1 10 0,3 4 0,-1 6-1,4 0 2,3 3-2,3 1 2,4 2-1,4-4 1,6-4-1,6-4 1,8-4 0,7-8 0,11-6 0,3-9 0,8-6-1,2-8 0,6-10 0,2-2 0,-4-9-1,-2 1-1,-10-5-2,2 11-5,-27-19-19,14 20-13,-21-7 1,-7 20-1,14-25 2</inkml:trace>
          <inkml:trace contextRef="#ctx0" brushRef="#br0" timeOffset="36832.6648">79 5080 78,'0'0'39,"0"0"0,0 0 1,2 26-16,-2-26-16,-2 35-2,0-14-2,8 18-1,-1 2 0,5 10-2,-2 4 2,4 7-3,-2 1 2,3 3-1,1-3 0,4-11-1,-6-5 0,3-8 0,-5-10 0,2-9-1,-12-20 0,0 0-2,21 6-4,-34-39-16,13 33-19,-18-53 0,14 20 0,-16-18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0:29.3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B4F5A04-1999-4DF9-909D-C21EDBCD46A1}" emma:medium="tactile" emma:mode="ink">
          <msink:context xmlns:msink="http://schemas.microsoft.com/ink/2010/main" type="writingRegion" rotatedBoundingBox="6900,11835 7448,15858 6810,15945 6263,11922"/>
        </emma:interpretation>
      </emma:emma>
    </inkml:annotationXML>
    <inkml:traceGroup>
      <inkml:annotationXML>
        <emma:emma xmlns:emma="http://www.w3.org/2003/04/emma" version="1.0">
          <emma:interpretation id="{7B962930-EE52-4924-A1AE-2915F3461735}" emma:medium="tactile" emma:mode="ink">
            <msink:context xmlns:msink="http://schemas.microsoft.com/ink/2010/main" type="paragraph" rotatedBoundingBox="6900,11835 7448,15858 6810,15945 6263,11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81E93-E0F8-48CE-8A3A-0105F662146A}" emma:medium="tactile" emma:mode="ink">
              <msink:context xmlns:msink="http://schemas.microsoft.com/ink/2010/main" type="line" rotatedBoundingBox="6900,11835 7448,15858 6810,15945 6263,11922"/>
            </emma:interpretation>
          </emma:emma>
        </inkml:annotationXML>
        <inkml:traceGroup>
          <inkml:annotationXML>
            <emma:emma xmlns:emma="http://www.w3.org/2003/04/emma" version="1.0">
              <emma:interpretation id="{5BF0B5A4-7BFE-4B2D-AACB-C446D046F1D8}" emma:medium="tactile" emma:mode="ink">
                <msink:context xmlns:msink="http://schemas.microsoft.com/ink/2010/main" type="inkWord" rotatedBoundingBox="6808,11847 6954,12925 6486,12989 6339,11911"/>
              </emma:interpretation>
            </emma:emma>
          </inkml:annotationXML>
          <inkml:trace contextRef="#ctx0" brushRef="#br0">-4 162 79,'-2'-17'37,"2"17"0,0 0 2,5-35-26,23 33-4,-16-16-3,15 10-2,-3-7-1,7 5 0,-1-4-2,3 5 1,0-1-2,1 4 1,-3 2-2,-4-2 0,-1 4-1,-8-6-2,3 14-3,-21-6-8,18-9-23,-18 9 0,0 0 0,0 0-1</inkml:trace>
          <inkml:trace contextRef="#ctx0" brushRef="#br0" timeOffset="-265.2005">39 108 95,'0'0'38,"-12"23"2,12-23-6,12 37-22,-18-17-4,16 19-2,-10-6-2,7 8-1,-5-2-1,2 4-1,-2-4 0,0 0-1,-2-4 0,0-11-1,2-5-1,-2-19-1,4 24-2,-4-24-5,0 0-20,0 0-10,4-28 0,-12 5 1,6 1 0</inkml:trace>
          <inkml:trace contextRef="#ctx0" brushRef="#br0" timeOffset="234.0004">152 248 71,'-13'26'37,"13"-26"2,0 0-1,33 41-17,-33-41-10,39-2-4,-13 0-2,11 4-3,-2-4-1,3-2-1,-3 12-3,-10-24-7,23 28-24,-48-12-7,39 4 1,-39-4-2</inkml:trace>
          <inkml:trace contextRef="#ctx0" brushRef="#br0" timeOffset="-639.6011">105 842 85,'12'-27'36,"-12"27"2,0 0-3,30-4-22,-30 4-5,9 17-2,-9-17-1,14 35-1,-8-11 0,2 9-1,-4 0-1,4 4 0,-6-5-1,3-3 0,-1-4-1,0-7-1,-4-18-2,0 0-1,16 19-7,-32-36-26,16 17-3,0-39 0,0 15-1</inkml:trace>
        </inkml:traceGroup>
        <inkml:traceGroup>
          <inkml:annotationXML>
            <emma:emma xmlns:emma="http://www.w3.org/2003/04/emma" version="1.0">
              <emma:interpretation id="{40F858A1-DD73-4E53-923F-84FA97B02AD7}" emma:medium="tactile" emma:mode="ink">
                <msink:context xmlns:msink="http://schemas.microsoft.com/ink/2010/main" type="inkWord" rotatedBoundingBox="6790,14362 6845,14771 6818,14775 6763,14365"/>
              </emma:interpretation>
            </emma:emma>
          </inkml:annotationXML>
          <inkml:trace contextRef="#ctx0" brushRef="#br0" timeOffset="904.8015">433 2519 71,'0'0'36,"-2"-20"1,2 20-3,0 0-21,0 0-4,4 32-1,-10-13-2,12 16 0,-10-3-1,10 9 0,-8-6-2,8 12 1,-4-8-2,2-2-2,0-6 1,0-6-1,1-5-1,-5-20-1,8 19 0,-8-19-2,18-5-7,-32-13-28,14 18-2,0-31 2,0 31-3</inkml:trace>
        </inkml:traceGroup>
        <inkml:traceGroup>
          <inkml:annotationXML>
            <emma:emma xmlns:emma="http://www.w3.org/2003/04/emma" version="1.0">
              <emma:interpretation id="{F054A6A1-64E3-4539-AD66-D4FD84C4701E}" emma:medium="tactile" emma:mode="ink">
                <msink:context xmlns:msink="http://schemas.microsoft.com/ink/2010/main" type="inkWord" rotatedBoundingBox="7361,15218 7448,15858 6810,15945 6723,15305"/>
              </emma:interpretation>
            </emma:emma>
          </inkml:annotationXML>
          <inkml:trace contextRef="#ctx0" brushRef="#br0" timeOffset="1731.603">441 3485 88,'0'0'39,"0"0"0,0 0 2,23-13-31,9 15-3,-1-12-3,6 4-1,5-6-1,1 5-1,4-5 0,-6 4-1,0-2 0,-2 1-1,-3 1-1,-7-2-2,1 12-2,-19-20-7,21 28-24,-32-10-4,0 0 1,0 0 0</inkml:trace>
          <inkml:trace contextRef="#ctx0" brushRef="#br0" timeOffset="1482.0026">384 3562 102,'0'0'39,"0"0"1,-6-18-11,6 18-21,8 27-3,-2-5-1,-2 5-1,4 10-1,-3 2 0,5 10 0,-4 2 0,2 2 0,0-3-1,0 3-1,-2-12 0,-1-4 0,1-9-1,-2-11 0,-4-17-2,0 0-1,22 2-5,-32-37-14,16 17-18,-12-21 0,12 8 1,-14-20 0</inkml:trace>
          <inkml:trace contextRef="#ctx0" brushRef="#br0" timeOffset="2012.4035">657 3642 90,'0'0'40,"0"0"1,9 23-1,-9-23-30,0 0-4,28 16-1,-3-8-2,-1-7-1,9 3-1,1-2 0,1-4 0,0-2-1,-2-5-2,1 3-1,-13-20-6,17 17-32,-27-11-1,-11 20 1,16-37-2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7:44.8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3213AD-B185-4038-A27D-1B6F8609728E}" emma:medium="tactile" emma:mode="ink">
          <msink:context xmlns:msink="http://schemas.microsoft.com/ink/2010/main" type="inkDrawing" rotatedBoundingBox="4978,6305 5806,7320 5762,7356 4934,6341" semanticType="callout" shapeName="Other">
            <msink:sourceLink direction="with" ref="{E51B8FE5-2F48-4416-9835-A4972BBE90DB}"/>
            <msink:sourceLink direction="with" ref="{2E907AC1-BA2D-4882-94A1-12C42134705F}"/>
          </msink:context>
        </emma:interpretation>
      </emma:emma>
    </inkml:annotationXML>
    <inkml:trace contextRef="#ctx0" brushRef="#br0">-2 32 15,'15'0'14,"-15"0"-1,0 0-2,0 0-1,0 0-3,0 0-1,4-16 0,-4 16 1,0 0-1,0 0 0,0 0 0,0 0 0,0 0 0,0 0 0,0 0-1,0 0 0,0 0 0,0 0 0,-2-18 1,2 18 0,0 0 0,0 0 2,0 0-2,0 0 1,0 0-1,0 0 1,0 0-2,0 0 0,0 0-1,0 0-1,0 0 0,0 0-1,0 0 0,0 0 0,0 0 0,0 0 0,0 0-1,20 9 1,-20-9 0,0 0 0,0 0 0,17 19-1,-17-19 1,13 20-1,-13-20 0,12 26-1,-12-26 1,18 28 0,-18-28 0,19 27-1,-19-27 0,23 24 1,-23-24 0,28 23-1,-12-12 0,-16-11 1,28 24-1,-28-24 0,29 28 0,-29-28 0,24 28 1,-13-12-1,-11-16 0,23 35 1,-23-35-1,23 36 0,-11-15 1,-1-2-2,3 0 2,-2 2-1,1 0 1,1-3-1,-2 5 0,2-6 1,-1-1-1,-1 2 0,2-2 0,-2-1 0,-12-15 0,30 30 0,-30-30 0,25 25 1,-25-25-2,25 23 2,-25-23-1,26 21 0,-26-21 0,21 23 0,-21-23 0,22 26 0,-22-26 2,21 28-2,-21-28 0,17 25 0,-17-25 0,16 24 0,-16-24 0,16 21 0,-16-21 0,18 20 0,-18-20 0,18 16 0,-18-16 0,17 17 0,-17-17 0,18 21 0,-18-21 0,16 20 0,-16-20 0,14 24 0,-14-24 0,14 25 0,-14-25 0,12 21 0,-12-21 0,9 17 0,-9-17 0,9 16 0,-9-16 0,0 0 0,0 0 0,0 0 0,0 0 0,0 0 0,0 0 0,0 0-8,-7-16-33,-11-3-1,18 19 1,-40-40-2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7:40.6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1B8FE5-2F48-4416-9835-A4972BBE90DB}" emma:medium="tactile" emma:mode="ink">
          <msink:context xmlns:msink="http://schemas.microsoft.com/ink/2010/main" type="inkDrawing" rotatedBoundingBox="2692,6384 5061,6280 5062,6307 2693,6410" shapeName="Other">
            <msink:destinationLink direction="with" ref="{D33213AD-B185-4038-A27D-1B6F8609728E}"/>
            <msink:destinationLink direction="with" ref="{60D49BEA-943A-4FA6-9F13-8760A59D4899}"/>
            <msink:destinationLink direction="with" ref="{0EEF6933-94A4-490F-8502-F72D7FA1EFEA}"/>
          </msink:context>
        </emma:interpretation>
      </emma:emma>
    </inkml:annotationXML>
    <inkml:trace contextRef="#ctx0" brushRef="#br0">0 114 30,'0'0'25,"0"0"3,0 0-4,0 0-5,0 0-7,0 0-1,0 0-2,0 0-1,0 0 1,0 0-2,0 0 0,0 0-1,0 0-1,21 0 0,-21 0-2,0 0-1,20-2 0,-20 2-1,22-2 0,-22 2 0,29-1-1,-13 1 1,-1-4-1,3 4 1,-2 0 0,2-2-1,-2 2 1,1 0 0,-1 0-1,2 2 1,-2-2-1,1 2 0,1-2 0,1 0 1,1-2-1,-1 2 0,2-2 0,1-1 0,-3 1 0,0 0 1,1 1-1,-3-1 0,1 2 1,2 2-1,-3-2 1,3 1-1,-3-1 1,4 0-1,-1 0 0,1-1 1,0-1-1,0-2 0,2 1 0,-1 3 0,-1-2 1,0 2-1,0 0 0,0 2 0,0 0 1,2-1-1,-1-1 1,2 0-1,1-1 0,1 1 1,3-4-1,-3 2 1,1-1-1,1-1 1,-2 1-1,1 1 0,-2 0 1,-1 2-1,-4 0 0,3 0 1,0 0-1,-2 2 0,2-2 1,1-2-1,3 0 1,-1 1-1,4-3 1,0 1-1,-1-1 0,1 1 0,-2-1 0,-2 2 0,-1 1 0,2 1 0,-6 0 0,2-2 1,0 2-1,1-2 0,-1-1 0,0 1 0,2-2 1,-4 3-1,4-3 0,-4 2 0,2 1 0,-4 1 0,1 0 0,-1 1 0,-1 1 1,-2 2-1,1-3 0,1 1 0,-2 0 0,3 0 0,1-4 0,1 2 0,-2 0 1,4-2-1,2 0 0,-4 1 0,2 1 0,0-2 0,2 2 1,0-2-1,-2 0 0,1 2 0,-3-1 0,2-1 1,-3 0-2,-3 2 1,-17 0 0,23-2 0,-23 2 0,0 0 0,0 0 0,0 0 0,0 0 1,0 0-1,0 0 0,0 0 0,0 0-1,0 0-1,0 0-2,0 0-9,0 0-25,0 0-2,20-14 1,-20 14-1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7:46.5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0D49BEA-943A-4FA6-9F13-8760A59D4899}" emma:medium="tactile" emma:mode="ink">
          <msink:context xmlns:msink="http://schemas.microsoft.com/ink/2010/main" type="inkDrawing" rotatedBoundingBox="1981,5239 2843,6361 2799,6395 1937,5272" semanticType="callout" shapeName="Other">
            <msink:sourceLink direction="with" ref="{E51B8FE5-2F48-4416-9835-A4972BBE90DB}"/>
            <msink:sourceLink direction="with" ref="{6FD59702-800B-4111-A153-8837EBC8F9CE}"/>
          </msink:context>
        </emma:interpretation>
      </emma:emma>
    </inkml:annotationXML>
    <inkml:trace contextRef="#ctx0" brushRef="#br0">-711-1012 42,'0'0'32,"0"0"1,0 0 0,-20-16-10,20 16-8,0 0-4,0 0-4,0 0 0,0 0-2,0 0 0,0 0-1,0 0 0,0 0 0,0 0-1,0 0-1,12 21 0,-12-21 0,11 21 0,0-4-1,-3-1 1,8 5-1,-3-1 0,6 3 0,-1-1 0,3 1-1,-2 0 1,4 2 0,-1-2 0,-5 1 0,4 2-1,-5-1 1,0 1 0,0 3 0,0-5-1,0-1 0,0 0 0,0-2 0,1-2 1,1-1-2,0-2 2,1-2-1,-1-2 0,-1 2 0,-1-2 0,-2 4 1,-1 0-1,-1 2 0,0 1 0,-1 0 0,-2 2 0,1-1 1,1-1-2,1-1 2,1-3-2,-13-15 2,26 27-1,-26-27 0,28 21 0,-28-21 0,27 23 0,-27-23 0,25 24 2,-25-24-2,17 27 0,-17-27 0,18 28 0,-9-12 0,-9-16 0,14 28 0,-14-28 0,12 28 0,-12-28 0,13 26 0,-13-26 0,10 23 0,-10-23 0,9 23 0,-9-23 0,9 19 0,-9-19 0,7 16 0,-7-16 0,7 16 0,-7-16 0,0 0 0,12 17 0,-12-17 0,0 0 0,0 0 0,16 14 0,-16-14 0,0 0 0,0 0 0,0 0 0,0 0 0,0 0 0,0 0 0,0 0 0,0 0 0,0 0 0,0 0-2,0 0-1,0 0-8,0 0-29,-18-15-3,18 15 2,-14-20-1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8:01.5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EF6933-94A4-490F-8502-F72D7FA1EFEA}" emma:medium="tactile" emma:mode="ink">
          <msink:context xmlns:msink="http://schemas.microsoft.com/ink/2010/main" type="inkDrawing" rotatedBoundingBox="2125,7700 2695,6384 2870,6459 2299,7776" semanticType="callout" shapeName="Other">
            <msink:sourceLink direction="with" ref="{E51B8FE5-2F48-4416-9835-A4972BBE90DB}"/>
            <msink:sourceLink direction="with" ref="{D413877D-4975-4F46-9E90-021CED52BAFB}"/>
          </msink:context>
        </emma:interpretation>
      </emma:emma>
    </inkml:annotationXML>
    <inkml:trace contextRef="#ctx0" brushRef="#br0">69 140 13,'0'0'20,"0"0"-1,0 0-2,0 0 1,0 0-3,17-2-2,-17 2-2,0 0-1,0 0-2,0 0 0,0 0-1,0 0-1,0 0 1,0 0-3,0 0 0,0 0 0,0 0-1,0 0-1,0 0 1,0 0-1,-14 16 0,14-16-1,0 0 1,-7 20 0,7-20-1,0 0 1,0 0-1,-9 21 1,9-21-1,0 0 0,-7 16 0,7-16 0,0 0 0,-10 19 0,10-19-1,0 0 1,-11 17 0,11-17-1,0 0 1,-10 18 0,10-18-1,0 0 1,-11 16-1,11-16 1,0 0-1,-16 17 1,16-17-1,0 0 1,-16 18-1,16-18 1,-12 16-1,12-16 0,-7 17 0,7-17 1,-6 18-1,6-18 0,-3 28-1,3-28 1,2 25 1,-2-25-1,-4 24 1,4-24-1,0 21 1,0-21-1,0 0 1,-2 18-1,2-18 0,0 0 0,-3 17 1,3-17-1,0 0 0,-11 20 0,11-20 0,0 0 0,-12 21 0,12-21 0,-11 16 0,11-16 0,0 0 0,-10 19 0,10-19 0,0 0 0,-14 19 0,14-19 0,0 0 0,-9 20 0,9-20 1,0 0-1,-14 21 0,14-21 0,-11 16 0,11-16 0,-10 15 0,10-15 0,-16 20 0,16-20 0,-14 19 0,14-19 0,-15 21 0,15-21 0,-16 21 0,16-21 0,-14 23-1,14-23 2,-12 21-2,12-21 1,-12 25 0,12-25 0,-11 23 0,11-23 1,-11 19-1,11-19 0,-8 21 0,8-21 0,-11 19 0,11-19 0,-11 20 0,11-20 0,-10 23 0,10-23-1,-14 22 1,14-22 0,-13 28 0,6-12 0,-1 2 0,0-2 0,0-1 0,-1 1 1,0 0-2,0 2 1,0-2 0,2-1 1,-2 1-2,2 0 1,-1 0 1,0 0-1,0-1 0,8-15 0,-16 29 0,16-29 0,-14 26 0,14-26 0,-14 23 0,14-23 0,0 0 0,-15 21 0,15-21 0,0 0 0,0 0 0,0 0 0,0 0 0,0 0 0,0 0 0,0 0 0,0 0 1,0 0-1,0 0-1,0 0 2,0 0-1,0 0 0,0 0 0,0 0 0,0 0-1,0 0 2,0 0-1,0 0 0,0 0 0,0 0 0,0 0 0,0 0 0,0 0 0,0 0 0,0 0 0,16 0 0,-16 0 1,0 0-1,0 0 0,20-4 0,-20 4 0,0 0 0,17-3 1,-17 3-1,0 0 0,20 0 0,-20 0 0,0 0 1,17 2-1,-17-2 0,0 0 0,20 1 1,-20-1-1,0 0-1,19 4 1,-19-4 0,0 0 0,18 5 0,-18-5 0,0 0 0,16 7 0,-16-7 0,0 0 0,0 0 0,17 11 0,-17-11 1,0 0-1,0 0 0,0 0 0,0 0 0,0 0 0,0 0 0,0 0 1,0 0-1,0 0 0,0 0 0,0 0 0,0 0 0,16 3 0,-16-3 0,0 0 0,0 0 0,0 0 0,0 0 0,0 0 0,0 0 0,0 0 0,0 0 0,0 0 0,0 0 0,0 0 0,0 0 0,0 0 0,0 0 0,0 0 0,0 0 0,4-19 1,-4 19-1,0 0 0,3-25 0,-3 25 0,4-23 0,-4 23 0,5-26 0,-3 10 0,2 0 0,-1-1 0,2-1 0,1-1 0,-1-2 0,-2 0 0,3-2-1,1 0 1,-2 0 0,2 2 0,0 0 0,-1 2 0,-1 1 0,2 1 0,-7 17 0,10-29 0,-4 12 0,-1 1 0,0-1 0,2 1 0,1 0 0,-1 0 0,-2 0 0,-5 16 0,12-28 0,-12 28 0,11-24 0,-11 24 0,10-25 0,-10 25 0,11-25 0,-11 25 0,11-26 0,-11 26 0,10-25 0,-10 25 0,11-24 0,-11 24 1,9-23-2,-9 23 2,12-21-1,-12 21-1,5-23 2,-5 23-1,7-21-1,-7 21 1,7-19 0,-7 19 0,4-21-1,-4 21 1,10-22-1,-8 7 1,4-3 0,-6 18-1,5-32 2,-3 15-1,3 1 0,-3 0 0,3 0 1,-5 16-1,11-17 0,-11 17 0,14-16 0,-14 16 0,9-16 0,-9 16 0,8-16 0,-8 16 0,9-17 0,-9 17 0,11-20 0,-11 20 0,7-17 0,-7 17 0,7-16 0,-7 16 0,0 0 0,0 0 0,10-17 0,-10 17 0,0 0 0,0 0 0,11-20 0,-11 20 0,0 0 0,0 0 0,0 0 0,9-16-1,-9 16 1,0 0 0,0 0 0,0 0 0,-9 21 0,9-21 0,-9 18 0,9-18 0,-10 23 0,10-23 0,-13 24 0,13-24 0,-16 27 0,8-11 0,1-1 0,-4 5 0,0 4 0,6 1 1,-6 0-1,6 1 0,-2 2 0,0-2 1,-2 1-1,2-1 1,0-7-1,-5 3 0,5-1 0,-6-2-1,1 0 1,0 2 0,1 0 0,0 1 0,1-1 0,-3 0 0,3-2 0,1 0 1,0 1-1,-1-3 0,1 3 0,0-3 0,0-1 0,0 0 0,2 1 1,-2 1-2,1 0 1,-1-1 0,0 1 1,0-1-2,2 1 2,-2 1-2,4-3 1,-2 0 0,0 0 0,7-16 1,-13 26-1,13-26-1,-10 25 1,10-25 0,-11 24 0,11-24 0,-12 25 1,12-25-1,-14 24 0,14-24 0,-14 21 0,14-21 0,-9 16 0,9-16 0,-7 16 0,7-16 0,0 0-1,-5 19 2,5-19-2,0 0 1,-4 20 1,4-20-1,0 0 0,0 0 0,-5 16 0,5-16 0,0 0 0,0 0 0,0 0 0,0 0 0,-9 19 0,9-19 0,0 0 0,0 0 0,0 0 0,0 0-1,0 0 2,0 0-1,0 0 0,0 0 0,0 0 0,10-19 0,1 1 0,1-3 0,1 0 0,1-4 0,2 1 0,-2-1 0,-2 2 0,2 0 0,-1 4 0,-4 0 0,1 1 0,-3-1 0,0 1 0,0 1 0,-1 1 0,-6 16 0,8-25 0,-8 25 0,6-16 0,-6 16 0,0 0 0,0 0 0,-6 18 0,6-18-1,-8 32 1,2-11 0,-3 3 1,1 4-2,-3 0 2,0 2-1,-1-2 0,2-1 0,-1-6 0,0 0 0,4-5 0,7-16 1,-12 21-1,12-21 0,0 0 0,0 0 0,3-18 0,1 3 0,3-7 0,2 0 0,1-8 0,3-2 0,-3 0 0,3-3 0,1 2 0,-2 0 0,2-1 0,0 3 0,-1-3 0,1 4 0,0-1 0,-2 1 0,1 0 0,-1 2 0,-1 0 0,-1 5 0,-1 0 0,0 2 0,0 2 0,0 1 0,-9 18 0,16-28 0,-16 28 0,14-28 0,-14 28 0,12-23 0,-12 23 0,9-23 0,-9 23-1,7-21 1,-7 21 0,7-18 0,-7 18-1,3-22 1,-3 22 0,8-20-1,-8 20 1,3-28 0,-3 28 0,5-30 0,-1 14 1,-4 16-1,14-24 0,-14 24 0,14-18 0,-14 18 0,13-16 0,-13 16 0,0 0 0,14-19 0,-14 19 0,0 0 0,7-21 0,-7 21 0,5-18 0,-5 18 1,5-17-2,-5 17 1,0 0 0,6-21 0,-6 21 0,0 0 0,0 0 0,0 0 0,0 0 0,0 0 0,0 0 0,0 0 0,0 0 0,0 0-1,0 0 1,0 0 0,0 0 0,0 0-1,0 0 1,0 0 0,-9 23 0,9-23 0,-16 24 0,16-24 0,-23 30 1,14-11-1,-7 4 0,6 2 0,-1-1 0,0-1 1,1 2-1,-1-2 0,1 0 0,-3-2 0,3-5 0,-3-1 1,1 1-1,0 0 0,-1 0 0,3 1 0,10-17 0,-18 28 0,18-28 0,-12 27 0,12-27 0,-11 23-1,11-23 1,-7 19 0,7-19 0,-9 19 0,9-19 0,-10 18 0,10-18 0,-11 19 0,11-19 1,-11 21-2,11-21 2,-7 20-1,7-20-1,-7 21 1,7-21 1,-9 24-1,9-24-1,-8 25 2,8-25-1,-11 23 0,11-23 0,-7 21 0,7-21 0,-9 23 0,9-23 0,-9 26 0,9-26 0,-10 30-1,4-14 1,6-16 0,-12 30 1,12-30-1,-12 28 0,12-28 0,-11 24 0,11-24 1,-7 21-1,7-21-1,-7 20 1,7-20 0,-7 19 0,7-19 0,-7 19 0,7-19 0,-9 18 0,9-18 1,0 0-1,-10 19 0,10-19 0,0 0 0,0 0 0,0 0 0,0 0 0,0 0 0,0 0 0,0 0 0,14-19 1,-14 19-1,17-26-1,-17 26 1,20-30 0,-20 30 0,19-27 0,-19 27 0,16-19 0,-16 19 0,0 0 0,14-25 0,-14 25 0,12-26 0,-6 9 0,3-5 0,-1 1 0,1-7 0,4 0 0,1 0 0,0-4 0,0 3 1,4-5-2,-1 3 1,-1 1 0,0 2 1,0 3-1,-4 0 0,2 4 0,-1 2 0,-6 1 0,3 1 0,-3-3 0,2 1 0,0 2 0,3-10-1,-1 3 1,0 1 0,3-2 0,-5 4-1,3 2 2,0 1-2,-3 1 1,-9 17 0,13-18 0,-13 18 0,12-16 0,-12 16 0,10-17 0,-10 17 0,13-16 0,-13 16 0,0 0 0,14-20 0,-14 20 0,0 0 0,0 0 0,0 0 0,0 0 0,0 0-1,0 0 1,0 0 0,0 0 0,0 0 0,0 0 0,0 0 0,0 0 0,-5 25 0,5-25 0,-11 28 0,0-5 1,4 2-2,-3 1 1,-3 2 1,3 0-1,-2 2 0,-3 0 0,8 0 1,-5-4-1,1 1 1,3-1-1,-3 0 0,0 1 0,3-1 0,-1 0 0,-5 1 0,3-1 0,-1-1 0,-1 1 0,1 0 0,-2 1 0,3-3 0,-3 3 0,4-3 0,-3 3 0,3-3 0,-1 1 0,-1-2 0,1 0 0,0-1 0,-1-2 0,0 1 0,1-2 0,-1 0 0,1-1 0,1 1 0,-1-3 0,2 2 0,2-2 0,-2 1 0,2-1 0,2 0 0,-2 0 1,2-1-1,-2 1 0,1 0 0,-1 0 0,7-16 0,-12 30-1,12-30 1,-13 23 0,13-23 0,-12 17 0,12-17 0,0 0 0,0 0 0,0 0 0,0 0 0,0 0 0,-16 14 0,16-14-1,0 0 2,0 0-1,0 0-1,0 0 0,14-16-3,-14-3-6,20 10-28,-17-10-2,8 1 0,-8-8-1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8:56.5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94ADC68-5541-41DE-80EE-382383B13F27}" emma:medium="tactile" emma:mode="ink">
          <msink:context xmlns:msink="http://schemas.microsoft.com/ink/2010/main" type="writingRegion" rotatedBoundingBox="1173,4456 1606,4456 1606,5132 1173,5132"/>
        </emma:interpretation>
      </emma:emma>
    </inkml:annotationXML>
    <inkml:traceGroup>
      <inkml:annotationXML>
        <emma:emma xmlns:emma="http://www.w3.org/2003/04/emma" version="1.0">
          <emma:interpretation id="{AD66D6E2-4A03-432F-9496-AD73916AF3F6}" emma:medium="tactile" emma:mode="ink">
            <msink:context xmlns:msink="http://schemas.microsoft.com/ink/2010/main" type="paragraph" rotatedBoundingBox="1173,4456 1606,4456 1606,5132 1173,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358DDB-1C31-4139-AFD6-1AEB1920879E}" emma:medium="tactile" emma:mode="ink">
              <msink:context xmlns:msink="http://schemas.microsoft.com/ink/2010/main" type="line" rotatedBoundingBox="1173,4456 1606,4456 1606,5132 1173,5132"/>
            </emma:interpretation>
          </emma:emma>
        </inkml:annotationXML>
        <inkml:traceGroup>
          <inkml:annotationXML>
            <emma:emma xmlns:emma="http://www.w3.org/2003/04/emma" version="1.0">
              <emma:interpretation id="{6FD59702-800B-4111-A153-8837EBC8F9CE}" emma:medium="tactile" emma:mode="ink">
                <msink:context xmlns:msink="http://schemas.microsoft.com/ink/2010/main" type="inkWord" rotatedBoundingBox="1490,4403 1676,5109 1265,5217 1079,4511">
                  <msink:destinationLink direction="with" ref="{60D49BEA-943A-4FA6-9F13-8760A59D4899}"/>
                </msink:context>
              </emma:interpretation>
              <emma:one-of disjunction-type="recognition" id="oneOf0">
                <emma:interpretation id="interp0" emma:lang="en-US" emma:confidence="0">
                  <emma:literal>H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to</emma:literal>
                </emma:interpretation>
                <emma:interpretation id="interp4" emma:lang="en-US" emma:confidence="0">
                  <emma:literal>Ht</emma:literal>
                </emma:interpretation>
              </emma:one-of>
            </emma:emma>
          </inkml:annotationXML>
          <inkml:trace contextRef="#ctx0" brushRef="#br0">680-2147 97,'-9'-28'37,"9"28"3,0 0-4,0 0-25,-14 16-2,14 12-5,-3 5 1,8 16-2,-2 9 1,4 7-2,-1 4 1,3 1-2,-2-1 0,3-8 1,1-6-2,-1-13 0,-3-10 0,0-11 0,-7-21 0,0 0-3,22 8-1,-26-30-5,24 2-31,-28-11-2,12 3 1,-13-15 0</inkml:trace>
          <inkml:trace contextRef="#ctx0" brushRef="#br0" timeOffset="-296.4004">341-1766 91,'0'0'37,"0"0"1,18-7 0,-18-8-28,21 13-4,-2-11-3,11 6-1,0-5 0,7 3-1,2 1-1,-5-1-2,1 9-2,-12-9-4,14 20-12,-21-18-17,3 7-1,-19 0 0,11-16 1</inkml:trace>
          <inkml:trace contextRef="#ctx0" brushRef="#br0" timeOffset="-514.8009">412-2121 72,'0'0'39,"0"-22"-2,0 22 2,1-20-13,-1 20-19,0 0 0,18 21-4,-13-1 1,4 11-2,-2 10 1,-1 11-1,-3 6 0,2 6-1,-3 1 0,0 0 0,0-6-1,-4-8-1,5-5-2,-6-20-1,10 3-4,-7-29-11,0 0-20,-19-2-2,19 2 2,-16-34-1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8:26.2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7192890-4AF9-496B-81EA-FC87522B36C6}" emma:medium="tactile" emma:mode="ink">
          <msink:context xmlns:msink="http://schemas.microsoft.com/ink/2010/main" type="writingRegion" rotatedBoundingBox="2695,6462 1710,6942 1632,6780 2616,6301"/>
        </emma:interpretation>
      </emma:emma>
    </inkml:annotationXML>
    <inkml:traceGroup>
      <inkml:annotationXML>
        <emma:emma xmlns:emma="http://www.w3.org/2003/04/emma" version="1.0">
          <emma:interpretation id="{A5EBD1A7-3675-4876-8FD4-E54A33724B2E}" emma:medium="tactile" emma:mode="ink">
            <msink:context xmlns:msink="http://schemas.microsoft.com/ink/2010/main" type="paragraph" rotatedBoundingBox="2695,6462 1710,6942 1632,6780 2616,6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BA5135-5DB9-4D0D-A719-AECE7DF6191E}" emma:medium="tactile" emma:mode="ink">
              <msink:context xmlns:msink="http://schemas.microsoft.com/ink/2010/main" type="line" rotatedBoundingBox="2695,6462 1710,6942 1632,6780 2616,6301"/>
            </emma:interpretation>
          </emma:emma>
        </inkml:annotationXML>
        <inkml:traceGroup>
          <inkml:annotationXML>
            <emma:emma xmlns:emma="http://www.w3.org/2003/04/emma" version="1.0">
              <emma:interpretation id="{A835588C-09FA-4098-A290-B83B00EE6A5E}" emma:medium="tactile" emma:mode="ink">
                <msink:context xmlns:msink="http://schemas.microsoft.com/ink/2010/main" type="inkWord" rotatedBoundingBox="1632,6780 2616,6301 2695,6462 1710,6942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...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in,</emma:literal>
                </emma:interpretation>
                <emma:interpretation id="interp4" emma:lang="en-US" emma:confidence="0">
                  <emma:literal>II</emma:literal>
                </emma:interpretation>
              </emma:one-of>
            </emma:emma>
          </inkml:annotationXML>
          <inkml:trace contextRef="#ctx0" brushRef="#br0">-2223 865 7,'0'0'14,"0"0"-3,0 0 0,0 0 0,0 0-1,0 0 0,0 0 1,0 0-3,0 0-1,0 0-1,0 0 0,-16-9-1,16 9 0,0 0-1,0 0 0,0 0 0,0 0 1,0 0-1,0 0 0,0 0 0,0 0 0,0 0 0,0 0 0,0 0-1,0 0 1,0 0-1,0 0-1,0 0 1,0 0 0,0 0-1,0 0 1,0 0 0,0 0-1,0 0 0,0 0 0,0 0 0,0 0 0,0 0 0,0 0 0,0 0 0,0 0 0,0 0 0,0 0 0,0 0 0,18 16 0,-18-16-1,0 0 1,2 21-1,-2-21 1,1 18-1,-1-18 0,0 0 0,7 21-1,-7-21 1,0 0 0,4 15 0,-4-15-1,0 0 1,0 0 0,-2 16-1,2-16 0,0 0 1,0 0-1,0 0 0,2 16 0,-2-16 0,0 0 1,0 0-1,0 0 0,0 0 0,0 0 1,9 16-1,-9-16 0,0 0 1,0 0-1,0 0 0,0 0 0,10 16 0,-10-16 0,0 0 0,0 0 1,0 0-1,0 0 0,0 0 0,0 0 0,0 0 0,0 0 1,0 0-1,0 0 0,0 0 0,0 0 0,0 0-1,0 0 1,0 0-1,0 0-1,0 0-1,0 0-2,0 0-1,-7-27-4,7 27-8,0 0-21,0 0 2,-12-19-1,12 19 3</inkml:trace>
          <inkml:trace contextRef="#ctx0" brushRef="#br0" timeOffset="1965.603">-2641 1053 28,'0'0'27,"0"0"3,0 0-1,16 7-10,-16-7-6,0 0-3,0 0-3,0 0 0,0 0-2,0 0 0,0 0-1,0 0 0,0 0-1,0 0 0,0 0 0,0 0 0,0 0-1,0 0 0,0 0 0,0 0 0,0 0 0,0 0 0,0 0-1,8 19 1,-8-19-1,0 0 1,13 18-1,-13-18 0,0 0 0,18 19 0,-18-19 0,0 0 0,15 11 0,-15-11-1,0 0 0,0 0 1,0 0-1,0 0 1,15 16-1,-15-16 0,0 0 1,0 0-1,0 0 0,0 0-1,0 0 0,0 0-3,0 0-2,0 0-5,21-16-26,-21 16-1,5-25 1,-5 25-2</inkml:trace>
          <inkml:trace contextRef="#ctx0" brushRef="#br0" timeOffset="2792.4049">-2871 1171 23,'0'0'27,"0"0"2,0 0 1,0 0-9,0 0-5,0 0-5,0 0-3,0 0 0,0 0-2,0 0 0,0 0-1,0 0 0,0 0 0,18 22-1,-18-22 0,5 18-1,-5-18 0,9 26-1,-9-26 1,9 27-2,-9-27 1,9 23-1,-9-23 0,0 0-1,10 15 1,-10-15-2,0 0 0,0 0-3,0 0-12,0 0-22,0 0 0,7-28 0,-7 28-1</inkml:trace>
          <inkml:trace contextRef="#ctx0" brushRef="#br0" timeOffset="3603.6063">-3203 1353 50,'0'0'33,"16"-1"2,-16 1-1,0 0-11,0 0-12,0 0-4,0 0-1,0 0-2,22 10-1,-22-10 1,0 0-2,15 18 1,-15-18-1,0 0-1,18 21 0,-18-21 0,0 0-1,11 17-3,-11-17-13,0 0-22,0 0 0,0 0 0,-2-19-1</inkml:trace>
          <inkml:trace contextRef="#ctx0" brushRef="#br0" timeOffset="1123.2019">-2472 970 13,'0'0'18,"0"0"0,0 0-7,0 0-4,0 0-2,13-17-1,-13 17 0,0 0 1,0 0-2,0 0 0,0 0 0,0 0-1,15-13 0,-15 13-2,0 0 1,0 0 0,0 0 0,0 0-1,0 0 0,0 0 0,0 0 0,0 0-1,0 0 1,0 0 0,0 0-1,0 0 1,0 0 1,0 0 0,16-12 1,-16 12 1,0 0 1,0 0 0,0 0 2,0 0 0,0 0 1,0 0-1,0 0 0,0 0 0,0 0-1,0 0-1,0 0 0,0 0 0,0 0 0,0 0-1,0 0 0,0 0 0,0 0 0,0 0 0,0 0 0,2 16 0,-2-16-1,0 0 1,0 0-1,12 18 0,-12-18 0,0 0-1,13 15 1,-13-15-1,0 0 1,10 18-1,-10-18 0,0 0 0,15 19 1,-15-19-1,0 0 0,0 0 0,15 18 0,-15-18-1,0 0 1,0 0-1,0 0 0,15 17 0,-15-17 1,0 0-1,0 0 0,0 0 0,0 0 1,10 16-1,-10-16 0,0 0 0,0 0 0,0 0 0,0 0 0,0 0 0,0 0-2,0 0 0,0 0-2,0 0-1,-12-21-3,12 21-6,0 0-16,-13-21-6,13 21 0,-14-18 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8:34.2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55B685-A695-43FB-A05B-B2CE611D42BF}" emma:medium="tactile" emma:mode="ink">
          <msink:context xmlns:msink="http://schemas.microsoft.com/ink/2010/main" type="writingRegion" rotatedBoundingBox="4346,7583 5520,4130 7491,4800 6317,8253"/>
        </emma:interpretation>
      </emma:emma>
    </inkml:annotationXML>
    <inkml:traceGroup>
      <inkml:annotationXML>
        <emma:emma xmlns:emma="http://www.w3.org/2003/04/emma" version="1.0">
          <emma:interpretation id="{68A6578C-0F77-4526-992F-8F01C9544303}" emma:medium="tactile" emma:mode="ink">
            <msink:context xmlns:msink="http://schemas.microsoft.com/ink/2010/main" type="paragraph" rotatedBoundingBox="4711,6060 5792,4197 6242,4458 5160,63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7DF1ED-9A13-4735-ABDA-BB1A9176C91C}" emma:medium="tactile" emma:mode="ink">
              <msink:context xmlns:msink="http://schemas.microsoft.com/ink/2010/main" type="line" rotatedBoundingBox="4711,6060 5792,4197 6242,4458 5160,6321"/>
            </emma:interpretation>
          </emma:emma>
        </inkml:annotationXML>
        <inkml:traceGroup>
          <inkml:annotationXML>
            <emma:emma xmlns:emma="http://www.w3.org/2003/04/emma" version="1.0">
              <emma:interpretation id="{A6A44817-FDEA-4447-85B6-B6619CA19A91}" emma:medium="tactile" emma:mode="ink">
                <msink:context xmlns:msink="http://schemas.microsoft.com/ink/2010/main" type="inkWord" rotatedBoundingBox="4711,6060 5792,4197 6242,4458 5160,6321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.....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17 687 37,'0'0'24,"18"2"1,-18-2-10,0 0-6,0 0-4,0 0-3,0 0-1,0 0 0,16-10-1,-16 10 1,0 0-1,0 0 0,0 0 0,0 0 1,0 0-1,0 0 0,0 0 0,0 0 0,0 0 0,0 0 0,0 0 1,0 0 0,0 0 0,0 0 1,0 0 2,0 0 0,16-11 0,-16 11 1,0 0 1,0 0-1,0 0 1,0-21-1,0 21 1,0 0-1,0 0-1,0 0 1,0 0-2,-9-16 1,9 16 0,0 0-1,0 0 0,0 0-1,0 0 0,0 0-1,0 0 0,0 0 0,-18-7 0,18 7 0,0 0 0,0 0-1,0 0 1,0 0-1,-17 9 1,17-9 0,0 0 0,-16 9-1,16-9 1,0 0-1,0 0 1,0 0 0,0 0-1,-16 9 1,16-9 0,0 0 0,0 0 0,0 0 0,0 0-1,0 0 1,0 0 0,0 0 1,17 7-1,-17-7 0,0 0 0,22 1 1,-22-1-1,23-1 0,-23 1 0,28-4 0,-10 4 0,0-2 0,-1 1-1,1-1 1,-2 0-1,0 0 0,-16 2 0,27-3 0,-27 3 0,19-4 0,-19 4 0,0 0 0,18-2 0,-18 2 0,0 0-1,0 0 0,0 0 0,0 0-1,0 0-2,0 0-4,0 0-17,0 0-14,0 0 1,0 0-1,-9-26 1</inkml:trace>
          <inkml:trace contextRef="#ctx0" brushRef="#br0" timeOffset="748.8013">94 420 25,'0'0'27,"0"0"2,0 0 1,0 0-10,0 0-4,0 0-5,0 0-2,0 0-1,0 0-1,0 0-1,0 0-1,0 0 0,0 0 0,0 0-1,26-1 0,-26 1-1,20-4 0,-20 4-1,26-3 1,-26 3-2,32-6 1,-14 1-1,2 1 0,-3 1 0,3-1-1,-4 1 0,0 1 0,-16 2 0,19-2 0,-19 2-2,0 0-1,20 6-3,-20-6-7,0 0-25,0 0 1,0 0 0,0 0-1</inkml:trace>
          <inkml:trace contextRef="#ctx0" brushRef="#br0" timeOffset="1513.2027">214 153 30,'0'0'29,"0"0"1,0 0 0,18 9-11,-18-9-4,0 0-5,0 0 1,0 0-4,0 0 0,20-2-1,-20 2 0,17-3-1,-17 3-1,29-7-1,-13 1 0,3 5-1,1-5-1,-3 5 0,1-1-1,-18 2 0,27-7-3,-27 7-1,0 0-5,5-19-13,-5 19-14,0 0 0,0 0-1,-2-16 2</inkml:trace>
          <inkml:trace contextRef="#ctx0" brushRef="#br0" timeOffset="2246.404">390-168 30,'0'0'26,"0"0"1,0 0 1,0 0-11,0 0-5,0 0-3,0 0 0,16 5-1,-16-5 1,0 0-2,0 0 1,25-7-2,-25 7-1,19-5-1,-19 5 0,25-6-2,-25 6 0,29-8 0,-29 8-2,24-6 1,-24 6-2,22-7 0,-22 7-2,0 0-2,24 2-2,-24-2-12,0 0-17,0 0 0,0 0 1,-1-16 0</inkml:trace>
          <inkml:trace contextRef="#ctx0" brushRef="#br0" timeOffset="2917.2052">482-409 63,'0'0'33,"0"0"0,0 0-8,0 0-6,22 2-7,-22-2-4,15-9-1,-15 9-2,20-11-2,-20 11-1,20-8-1,-20 8-2,17-9-3,-1 19-7,-16-10-24,0 0-1,18-5 1,-18 5-2</inkml:trace>
          <inkml:trace contextRef="#ctx0" brushRef="#br0" timeOffset="8361.6147">818-1012 51,'0'0'34,"0"0"1,-2-19 0,2 19-6,0 0-12,0 0-7,-2-23-2,2 23-2,0 0-1,0 0-1,0 0-1,20 5 0,-20 13 0,3 3-1,-5 11 0,4 3-1,-4 9 1,2 0-2,-1 3 1,1-1 0,0-2-1,0-6 0,1-6 0,1-9 0,2-4-1,-4-19 0,0 0-2,0 0-1,16 5-2,-22-29-5,6 24-17,9-30-12,-7 11 0,-11-10 1,7 10 2</inkml:trace>
          <inkml:trace contextRef="#ctx0" brushRef="#br0" timeOffset="8954.4157">1080-1163 74,'0'0'37,"-18"-23"-2,18 23 2,-17-21-18,17 21-9,0 0-3,0 21-1,0-21-2,0 39 0,0-11 1,5 12-2,-5 4 2,4 9-3,-4 3 2,5 8-3,-3-5 1,3 1-2,0-7 0,2-6 0,1-6 0,-1-10 0,-2-8 0,-5-23 0,12 19 0,-12-19 0,0 0 0,9-28-2,-3 13-5,-19-22-17,19 16-17,-17-11 0,13 9 0,-13-7 0</inkml:trace>
          <inkml:trace contextRef="#ctx0" brushRef="#br0" timeOffset="8595.615">764-818 61,'0'0'34,"-16"5"0,16-5 1,0 0-14,-23 2-7,23-2-5,0 0-3,18 1-1,-18-1-1,30-12 0,-10 1-2,10 3 0,4-3-1,3 2 0,4-1-1,0 1-1,1 4-1,-8-2-4,3 12-5,-37-5-25,32 0-3,-32 0 3,16-5-3</inkml:trace>
        </inkml:traceGroup>
      </inkml:traceGroup>
    </inkml:traceGroup>
    <inkml:traceGroup>
      <inkml:annotationXML>
        <emma:emma xmlns:emma="http://www.w3.org/2003/04/emma" version="1.0">
          <emma:interpretation id="{85E27094-C109-4916-A103-794B56B8988C}" emma:medium="tactile" emma:mode="ink">
            <msink:context xmlns:msink="http://schemas.microsoft.com/ink/2010/main" type="paragraph" rotatedBoundingBox="5725,8052 6714,5143 7306,5344 6317,8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6C3C10-E945-46FD-926B-036196FEE7F1}" emma:medium="tactile" emma:mode="ink">
              <msink:context xmlns:msink="http://schemas.microsoft.com/ink/2010/main" type="line" rotatedBoundingBox="5725,8052 6714,5143 7306,5344 6317,8253"/>
            </emma:interpretation>
          </emma:emma>
        </inkml:annotationXML>
        <inkml:traceGroup>
          <inkml:annotationXML>
            <emma:emma xmlns:emma="http://www.w3.org/2003/04/emma" version="1.0">
              <emma:interpretation id="{2E907AC1-BA2D-4882-94A1-12C42134705F}" emma:medium="tactile" emma:mode="ink">
                <msink:context xmlns:msink="http://schemas.microsoft.com/ink/2010/main" type="inkWord" rotatedBoundingBox="5725,8052 6714,5143 7306,5344 6317,8253">
                  <msink:destinationLink direction="with" ref="{D33213AD-B185-4038-A27D-1B6F8609728E}"/>
                </msink:context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Hit</emma:literal>
                </emma:interpretation>
                <emma:interpretation id="interp8" emma:lang="en-US" emma:confidence="0">
                  <emma:literal>'it</emma:literal>
                </emma:interpretation>
                <emma:interpretation id="interp9" emma:lang="en-US" emma:confidence="0">
                  <emma:literal>"it</emma:literal>
                </emma:interpretation>
              </emma:one-of>
            </emma:emma>
          </inkml:annotationXML>
          <inkml:trace contextRef="#ctx0" brushRef="#br0" timeOffset="20950.8368">1399 2084 76,'0'0'38,"0"0"-1,-12-21 1,12 21-17,0 0-13,2 25-2,-2-25-2,5 42 0,-1-12-1,3 14 0,-4 3 0,4 10-1,-3-3 0,3 6 0,-4-2-1,4-6 0,0-4 0,-1-6 0,1-9-1,0-4 1,0-10-1,-7-19 0,0 0 0,19 9-1,-19-9-2,7-30-3,-7 30-16,7-35-18,-5 10-3,-9-12 2,4 6-2</inkml:trace>
          <inkml:trace contextRef="#ctx0" brushRef="#br0" timeOffset="20342.4358">1083 2104 79,'0'0'39,"0"0"-3,0 0 3,0 0-21,0 0-10,0 0-1,13 37-2,-13-8-2,7 12 0,-7 3 0,7 9-1,-7 1 0,5 4-1,-5-2 0,4-1-1,-3-13 0,1-5 0,-2-9 0,2-9-1,0-3-1,-2-16-1,0 0-4,0 0-5,1-21-28,-11-2-1,6 6 1,-12-10 0</inkml:trace>
          <inkml:trace contextRef="#ctx0" brushRef="#br0" timeOffset="20576.4362">942 2457 80,'0'0'38,"-19"-5"1,19 5-1,0-18-21,19 20-9,-3-13-3,16 8-2,0-6-2,10 2 1,6 0-2,1 2 0,4 1 0,-5 1-2,-1 6-2,-15-8-3,12 22-10,-26-17-22,3 6 0,-21-6 1,0 0-2</inkml:trace>
          <inkml:trace contextRef="#ctx0" brushRef="#br0" timeOffset="19422.0341">2164-198 73,'-11'-25'37,"11"25"0,0 0 0,0 0-15,-18-3-12,18 3-3,2 26-2,2-1-1,-4 6-1,5 15 0,-5 5 0,5 10 0,-3 3-1,3 4 0,-1-5 0,3-3-1,-2-7 0,1-11 0,-1-10-1,0-8 0,2-8-1,-7-16 0,0 0-3,0 0-4,21-16-23,-24-10-10,10 1 1,-14-10 0,10 5-1</inkml:trace>
          <inkml:trace contextRef="#ctx0" brushRef="#br0" timeOffset="19094.4336">1809 164 97,'0'0'37,"-16"5"2,16-5-2,0 0-27,25 2-5,-25-2-1,37-4-2,-11 1-1,10-1 1,2-5-2,1 2 0,4-3-2,-10-6-1,6 13-4,-20-19-7,18 14-22,-37 8-4,25-25 3,-25 25-2</inkml:trace>
          <inkml:trace contextRef="#ctx0" brushRef="#br0" timeOffset="18860.4332">1941-158 93,'0'-19'37,"0"19"-1,0 0 2,-10-21-28,10 21-5,0 0-1,8 16 0,-8-16-2,6 37 1,-6-9-1,3 14 1,-4 3 0,2 10-1,-2 1 0,-1 4-1,0-6 0,2 1 0,0-9-1,0-10 0,0-6-2,-2-10-1,8-1-3,-6-19-3,3 16-15,-3-16-16,-7-21 0,-4-2 0,8 2 2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8:05.4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6688F9-FFA6-4D4A-8014-557C30E3C645}" emma:medium="tactile" emma:mode="ink">
          <msink:context xmlns:msink="http://schemas.microsoft.com/ink/2010/main" type="writingRegion" rotatedBoundingBox="1795,6927 6090,4991 6498,5896 2203,7832"/>
        </emma:interpretation>
      </emma:emma>
    </inkml:annotationXML>
    <inkml:traceGroup>
      <inkml:annotationXML>
        <emma:emma xmlns:emma="http://www.w3.org/2003/04/emma" version="1.0">
          <emma:interpretation id="{59F398B0-AFD8-4858-993F-64085F1DD40C}" emma:medium="tactile" emma:mode="ink">
            <msink:context xmlns:msink="http://schemas.microsoft.com/ink/2010/main" type="paragraph" rotatedBoundingBox="1795,6927 6090,4991 6498,5896 2203,7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3D2DD-8B15-438B-BBBD-9DC55F53C06B}" emma:medium="tactile" emma:mode="ink">
              <msink:context xmlns:msink="http://schemas.microsoft.com/ink/2010/main" type="line" rotatedBoundingBox="1795,6927 6090,4991 6498,5896 2203,7832"/>
            </emma:interpretation>
          </emma:emma>
        </inkml:annotationXML>
        <inkml:traceGroup>
          <inkml:annotationXML>
            <emma:emma xmlns:emma="http://www.w3.org/2003/04/emma" version="1.0">
              <emma:interpretation id="{D413877D-4975-4F46-9E90-021CED52BAFB}" emma:medium="tactile" emma:mode="ink">
                <msink:context xmlns:msink="http://schemas.microsoft.com/ink/2010/main" type="inkWord" rotatedBoundingBox="1795,6927 2760,6493 3167,7397 2203,7832">
                  <msink:destinationLink direction="with" ref="{0EEF6933-94A4-490F-8502-F72D7FA1EFEA}"/>
                </msink:context>
              </emma:interpretation>
              <emma:one-of disjunction-type="recognition" id="oneOf0">
                <emma:interpretation id="interp0" emma:lang="en-US" emma:confidence="0.5">
                  <emma:literal>Thi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Thi.</emma:literal>
                </emma:interpretation>
                <emma:interpretation id="interp3" emma:lang="en-US" emma:confidence="0">
                  <emma:literal>do</emma:literal>
                </emma:interpretation>
                <emma:interpretation id="interp4" emma:lang="en-US" emma:confidence="0">
                  <emma:literal>thr.</emma:literal>
                </emma:interpretation>
              </emma:one-of>
            </emma:emma>
          </inkml:annotationXML>
          <inkml:trace contextRef="#ctx0" brushRef="#br0">-2089 1058 24,'-5'-16'27,"5"16"-1,0 0 3,0 0-10,0 0-6,0 0-5,0 0-2,0 0-1,0 0 0,0 0-1,0 0 2,0-15-2,0 15 0,0 0-1,0 0 1,0 0-2,0 0 1,0 0-1,0 0 0,0 0 0,0 0 0,0 0 0,0 0 0,0 0 0,0 0 0,0 0-1,0 0 1,0 0 0,0 0 0,0 0-1,0 0 0,-9 15 0,9-15 0,0 0 0,-2 16 0,2-16 0,0 0 0,0 0 0,0 0 0,-5 16 0,5-16 0,0 0-1,0 0 1,0 0-1,-3 18 0,3-18 0,-6 15 1,6-15-1,-7 23 0,7-23 1,-7 34-1,4-13 0,-1 3 1,-1-1-1,1 3 0,-1 1 1,0 1-1,-1-2 1,1-1-1,-2-2 1,0 0-1,0-1 1,2 3-1,3-2 0,-5 3 0,5-3 0,-3 2 0,5-4 0,-6 3 0,8-1 0,-7-2 1,3 0-1,2-3 0,-3 1 0,4 1 0,-4 1 0,3-2 0,-5 0 0,3 4 0,-4 0 0,-2 2 1,-1 1-1,0-1 0,0-1 0,0 1 0,2-2 0,-2-2 0,2-4 1,2-1-1,2 0 0,3-16 0,-7 25 0,7-25 0,-4 21 0,4-21 0,-7 19 0,7-19 0,-7 21 0,7-21 1,-9 19-1,9-19 0,-11 21 0,11-21 0,-10 22 0,10-22 0,-7 21-1,7-21 2,-7 19-1,7-19 0,0 0 0,-9 19 0,9-19 0,0 0 0,0 0 0,0 0 0,0 0 0,0 0 0,0 0 0,0 0 0,0 0 1,0 0-1,0 0 0,0 0 0,-16 2 0,16-2 0,0 0 1,0 0-1,0 0-1,0 0 2,-16-5-2,16 5 1,0 0 0,0 0 0,-19-5 0,19 5 1,-16 1-1,16-1 0,-20 6 0,20-6 0,-21 7 0,21-7 0,-23 5 0,23-5 0,-23 0 0,23 0 1,-19-4-1,19 4 0,-23-3 0,23 3 0,-23-5 0,23 5 0,-25-4 0,25 4 0,-23-5 0,23 5 0,-21-13 0,21 13-1,-16-12 1,16 12 0,0 0 0,-17-21-1,17 21 1,0 0 0,0 0 0,-20-16 0,20 16 0,0 0 0,0 0 0,0 0 0,0 0 0,0 0 0,0 0 0,0 0 0,0 0 0,0 0 0,0 0 0,18 18 0,-18-18 1,16 14-1,-16-14 0,17 16 0,-17-16 1,18 8-1,-18-8 0,16 6 0,-16-6 0,18-4 0,-18 4 0,21-12 0,-21 12 0,21-25 0,-9 10 0,1-5 0,-1-1 0,-1-3 0,-1-3 0,1-3 0,-1-1 1,1-4-2,1-4 2,-1-3-1,1 1 0,1-1 0,-1 2 0,0 1 0,1 7 0,-1 4 0,-3 5 0,-2 8-1,-7 15 2,11-21-1,-11 21 0,0 0-1,0 0 1,0 0 0,0 0 0,0 28-1,-6-9 1,3 7 0,-4 6 0,0 3 0,-2 6 0,-2 1 0,2 2 0,1-2 0,-3 3 0,0-4 1,1-2-1,1-4 0,4-5 0,-1-8 1,3-2-1,-1-4 0,4-16 0,0 0-1,-1 17 1,1-17 0,0 0 0,5-17 0,-5 17 0,10-32 0,-1 9 0,0-7 0,2-7 0,3-1 0,0-8 0,0 4 0,0 0 0,0 5 0,-3 3 0,-4 6 0,0 9 0,-7 19 0,0 0 0,0 0-1,0 0 1,-2 30 0,-5-4 0,2 6 0,-2 5 0,-2 1 0,0-1 0,0-2 1,2-3-1,0-4 0,0-5 0,2-7 0,5-16 1,-5 21-1,5-21 0,0 0 0,0 0 0,0 0 0,12-32 0,-5 9 0,2-7 0,1-5 0,3-3 0,-3 1-1,1 0 1,0 7 0,-3 4 0,-2 6 0,-6 20 0,0 0 0,0 0 0,0 0 0,5 28 0,-9-5 0,-1 5 0,0 4 0,-2 5 0,-2-2 0,0 0 0,0-5 1,0-4-1,1-1 0,2-6 0,-1-3 0,7-16 1,-5 16-1,5-16 0,0 0-1,5-16 2,2-1-1,0-6 0,0-9-1,2-8 1,2-6 0,-2-3 0,0-2 0,-1 0 0,-1 5 0,-1 6 0,1 6 0,-2 10 0,-1 6 0,-4 18-1,0 0 1,0 0 0,0 0 0,0 0-1,0 0 1,0 0 0,0 0 0,0 0-2,0 0-3,14 21-7,-14-21-27,0 0-1,16-28 1,-1 19-2</inkml:trace>
        </inkml:traceGroup>
        <inkml:traceGroup>
          <inkml:annotationXML>
            <emma:emma xmlns:emma="http://www.w3.org/2003/04/emma" version="1.0">
              <emma:interpretation id="{866CC8FD-C26E-45BA-A21B-B01CE63057C2}" emma:medium="tactile" emma:mode="ink">
                <msink:context xmlns:msink="http://schemas.microsoft.com/ink/2010/main" type="inkWord" rotatedBoundingBox="4744,6169 6304,5466 6433,5753 4873,6456"/>
              </emma:interpretation>
              <emma:one-of disjunction-type="recognition" id="oneOf1">
                <emma:interpretation id="interp5" emma:lang="en-US" emma:confidence="0.5">
                  <emma:literal>as.</emma:literal>
                </emma:interpretation>
                <emma:interpretation id="interp6" emma:lang="en-US" emma:confidence="0">
                  <emma:literal>ma.</emma:literal>
                </emma:interpretation>
                <emma:interpretation id="interp7" emma:lang="en-US" emma:confidence="0">
                  <emma:literal>mos.</emma:literal>
                </emma:interpretation>
                <emma:interpretation id="interp8" emma:lang="en-US" emma:confidence="0">
                  <emma:literal>as</emma:literal>
                </emma:interpretation>
                <emma:interpretation id="interp9" emma:lang="en-US" emma:confidence="0">
                  <emma:literal>mos</emma:literal>
                </emma:interpretation>
              </emma:one-of>
            </emma:emma>
          </inkml:annotationXML>
          <inkml:trace contextRef="#ctx0" brushRef="#br0" timeOffset="10249.218">109 824 8,'0'0'9,"12"16"3,-12-16 1,0 0 0,0 0 2,0 0 0,0 0-1,0 0-1,0 0-2,0 0-2,0 0-1,0 0 0,0 0-1,0 0 0,0 0 1,0 0-2,0 0 0,0 0 0,0 0-1,0 0-1,0 0 1,0 0-1,0 0-1,0 0 0,0 0 0,0 0-1,0 0 0,0 0 1,0 0-1,0 0 0,18-5-1,-18 5 1,0 0-1,14-16 1,-14 16-1,0 0 0,18-17-1,-18 17 1,0 0 0,21-21 0,-21 21-1,16-16 1,-16 16-1,17-18 1,-17 18-1,18-16 0,-18 16 0,0 0 1,21-21-1,-21 21 1,0 0-1,20-16 0,-20 16 0,16-14 1,-16 14-1,14-15 0,-14 15 0,16-13 0,-16 13 0,15-14 0,-15 14 1,0 0-1,22-14 0,-22 14 0,0 0 0,21-17 0,-21 17 0,0 0 0,23-18 0,-23 18 0,16-16 1,-16 16-1,16-12-1,-16 12 1,17-12 0,-17 12 0,18-11 1,-18 11-1,18-10 0,-18 10 0,19-16 0,-19 16 0,23-14 0,-23 14 0,25-18 0,-25 18 0,28-18 0,-28 18 0,30-14 0,-30 14 0,30-14 0,-14 9 0,-16 5 1,26-12-1,-26 12 0,25-13 0,-25 13 0,21-15 0,-21 15 0,25-16 0,-25 16-1,28-18 1,-28 18 0,28-16 1,-28 16-1,30-15 0,-14 6 0,-16 9 0,30-16 0,-14 9 1,2-2-2,-1-1 1,3-1 0,-1 1 0,4 1 0,-2-2 1,2 1-1,-1 1 0,-5 0 0,3 2 0,-20 7 0,30-12 0,-30 12 0,21-16 1,-21 16-2,19-14 2,-19 14-1,27-21-1,-11 9 1,-16 12 0,31-25 0,-11 16-1,-3-5 2,1 7-2,0 0 1,-18 7 0,28-10-1,-28 10 1,19-7 0,-19 7 0,0 0 0,22-8 0,-22 8 0,0 0 0,17-12 0,-17 12 0,0 0 0,20-14 0,-20 14 0,0 0 0,0 0 0,0 0 0,0 0 0,0 0 0,0 0 0,15-9-1,-15 9 1,0 0 0,0 0 0,0 0 1,0 0-1,0 0 0,0 0 0,0 0 0,0 0 0,0 0 0,0 0 0,0 0-1,0 0 1,0 0 0,0 0 0,0 0 0,0 0 0,0 0 0,0 0 0,0 0 0,0 0 0,-5 18 0,5-18 1,0 0-2,0 0 1,-7 19 0,7-19 0,0 0 0,-3 20 1,3-20-1,0 0 0,-4 17 0,4-17 0,0 0 0,2 21-1,-2-21 2,0 0-1,5 21 0,-5-21 0,9 18 1,-9-18-1,11 19 0,-11-19 1,14 18-2,-14-18 2,12 16-2,-12-16 2,0 0-1,19 19 0,-19-19 0,11 16 0,-11-16 0,0 0 0,16 21 0,-16-21 0,0 0 0,14 21 1,-14-21-1,0 0 0,0 0 0,0 0 0,16 16 0,-16-16 0,0 0 0,0 0 1,0 0-1,0 0 0,0 0 0,0 0 0,0 0 0,0 0 0,0 0 0,0 0-1,0 0 1,0 0 0,16 5 0,-16-5 0,0 0 0,0 0 1,0 0-1,0 0 0,0 0-1,0 0 2,0 0-2,0 0 1,0 0 0,0 0 0,0 0 0,0 0 0,0 0 1,0 0-1,0 0 0,0 0 0,0 0 0,-18 12 0,18-12 0,0 0 0,-16 6 0,16-6 0,0 0 0,-21 8 0,21-8 0,0 0 0,-23 11 0,23-11 0,-16 7 0,16-7 0,-17 7 0,17-7 0,-22 7 0,22-7 0,-23 7 0,23-7 0,-24 11 0,24-11 0,-28 12 0,28-12 0,-25 14 0,25-14 0,-25 12-1,25-12 2,-26 13-2,26-13 1,-23 8 0,23-8 0,-29 11 0,29-11 0,-26 10 0,10-3 0,16-7 0,-32 11 1,15-4-1,-5-2 0,3 2 0,-4 0 0,-2 0 0,2 0 0,-3 0 0,-1 2 0,3-2 0,-3 4-1,3-1 1,-1 1 0,2-1 0,2-3 0,0 6 0,3-6 0,0 3 0,2-6 0,0 5 0,1-8 0,-3 3 0,-1 3 0,-1-2 0,-3 2 0,0 0 0,-2 6 0,1-10 0,-1 9 0,0 2 0,2-3 0,0-1 0,1 1 1,0 0-2,3-3 1,-2 5 0,3-5 0,-1 1 0,-1-2 0,3 2 0,-1-2 0,2 0 0,-2 2 0,1-2 0,1 0 0,0 0 0,0 2 0,0-2 0,0 2 0,0 1 0,1-1 0,-3 0 0,18-9 0,-30 16 0,30-16 0,-27 14 0,27-14-1,-23 8 2,23-8-1,-15 7 0,15-7 0,0 0 0,-18 7 0,18-7 0,0 0 0,0 0-1,-19 13 1,19-13 0,0 0 1,0 0-1,0 0 0,0 0 0,0 0 0,0 0 0,0 0 0,0 0 0,26-20 0,-26 20 0,30-24 0,-11 8 0,3 0-1,2-1 2,3-1-1,1-1 0,0 1 0,1-1 0,1-1 0,-2 1 1,0 0-1,0-1 0,-1 1 0,-1 2 0,4-3-1,-2 3 1,-1 1 0,1-2 0,4 1 0,0 1 0,-1 0 0,3-1 1,-2 1-2,1 0 2,3-2-1,-1 2 0,-3 2 0,0 0 0,-2 0 0,-2 2 0,0 1 0,-2-1 0,-1 0 0,-2 1 0,0-1 1,0 0-1,-2 1 0,2 1 0,-2-1 0,1 1 0,-3 3 0,0-1-1,-3 3 1,-16 5 0,28-9 0,-28 9 0,20-5 0,-20 5 0,0 0 0,18-5 0,-18 5 1,0 0-1,0 0 0,0 0 0,17-12 0,-17 12 0,0 0-1,0 0 1,0 0 1,0 0-2,0 0 2,0 0-1,0 0 0,-25 10 0,25-10 0,-28 16-1,12-7 1,-5 1 0,-2 3 0,-3-1 0,-2 2 0,-1 0 0,-1 2 0,-3 1 0,-1 3 0,1 3-1,-1-2 1,-1 3 1,1 1-1,1-1-1,1-1 1,-3 0 0,1 0 1,2-2-2,2 0 1,4 0 0,1-3 0,2-4 0,6-2 0,17-12 1,-18 16-2,18-16 1,0 0 0,0 0 0,23-23 0,-23 23 0,39-26 0,-13 8 0,6-1 0,5-2 0,7-2 0,2 0 1,3-3-1,8 1 0,-4 1 0,0 1 1,-4 3-1,-6 6 0,-3 2 0,-10 3 0,-5 6 0,-9-1 0,-16 4 0,21 0 0,-21 0 0,0 0 0,0 0 0,0 0 0,0 0 0,-14 20 0,14-20 0,-27 21 0,8-7 0,-4 0 0,-5 2 0,0 1 0,-4 1 0,0-1 0,0 1 0,2-4 0,6-4 0,2 1 0,6-4 0,16-7 0,-15 9 0,15-9 0,0 0 0,21-16 0,-4 7 0,6-3 1,4-2-1,6-5 0,1 1 0,1 0 0,1 1 0,-1 1 0,-3 0 0,-4 2 0,-3 4 0,-8-1 0,-1 4 0,-16 7 0,16-14 0,-16 14 0,0 0 0,0 0 0,-2-16 1,2 16-1,0 0-1,-14-16 1,14 16 0,0 0 0,-19-19 0,19 19 0,-18-14 0,18 14 0,-19-14 0,19 14 0,-16-16 0,16 16 0,-14-19 0,14 19 0,-9-18-1,9 18 1,-7-17 0,7 17 0,0 0 0,-7-18 0,7 18 0,0 0 0,0 0 0,0 0 0,0 0 0,0 0 0,0 0 0,0 0 0,19 5 0,-19-5 0,18 9 0,-18-9 0,23 12 0,-23-12 0,26 14 0,-26-14 1,25 14-1,-25-14 0,23 15 0,-23-15 0,0 0 0,17 12 0,-17-12 0,0 0 0,0 0 0,0 0 1,0 0-1,0 0 0,0 0 0,0 0 0,0 0 0,-14-16-1,14 16 1,0 0 0,-14-23 0,14 23 0,-9-16 0,9 16 0,0 0 0,-14-19 0,14 19 0,0 0 0,0 0 0,0 0 0,0 0 0,0 0 0,0 0 0,0 0 0,0 0 0,0 0 0,21-2 0,-21 2 0,27 7 0,-27-7 0,26 9 0,-26-9 0,20 11 0,-20-11 0,0 0 0,12 21 0,-12-21 0,0 0 0,-2 16 0,2-16 0,0 0 0,0 0 0,0 0 0,0 0 0,-14-23 0,14 23 0,-5-21 0,5 21 0,-5-21 0,5 21 0,-6-18 0,6 18 0,-1-16 0,1 16 0,0 0 0,5-16 0,-5 16 0,0 0 0,16-3 0,-16 3 0,16 2 0,-16-2 0,17 10 0,-17-10 0,18 11 0,-18-11 0,16 12 0,-16-12 0,0 0 0,0 0 0,14 16 0,-14-16 0,0 0 0,0 0 0,0 0 0,0 0 0,-18-11 0,18 11 0,0 0 0,-21-23 0,21 23 0,-12-15 0,12 15 0,-9-16 1,9 16-1,0 0 0,0 0 0,-2-16 1,2 16-1,0 0-1,0 0 1,20-2 0,-20 2 0,16 7-1,-16-7 1,15 14 0,-15-14 0,16 18 0,-16-18 0,11 19 0,-11-19 0,0 0 0,0 0 0,0 0 0,0 0 0,0 0 0,0 0 0,0 0 1,0 0-1,7-23 0,-7 23 0,-2-21 1,2 21-1,-3-19 0,3 19 0,0 0 0,0 0 0,0 0 0,0 0 0,0 0-1,0 0 1,0 0 0,0 0 0,0 0 0,16 12 0,-16-12 0,0 0 0,0 0 0,0 0 0,15 11 0,-15-11 0,0 0 0,0 0 0,0 0 0,0 0 0,0 0 0,0 0 0,0 0 0,0 0 0,0 0 0,0 0 0,0 0 0,0 0-1,0 0 1,-5 16 0,5-16 0,-2 15 0,2-15 0,0 0 0,2 18 0,-2-18 0,0 0 0,0 0 0,0 0 0,0 0 1,0 0-1,0 0 0,0 0 0,0 0 0,0 0 0,0 0 0,0 0 0,-19-7-1,19 7 1,-18 0 0,18 0 0,-21 2 0,21-2 0,-23 5 0,23-5 0,-28 9 0,12-4 0,0 0 0,-3 2 0,-3 0 0,-1 2 0,-1 0 0,1 0 0,0-2 0,0 1-1,0 0 1,2 0 0,0-1 0,-1 0 0,3-1 0,-2-1 0,1 0 1,1-1-1,1 1 0,18-5 0,-26 5 0,26-5-1,-16 6 1,16-6 0,0 0 0,0 0 0,0 0 0,0 0 0,0 0 0,0 0 0,0 0 1,0 0-1,0 0 0,23-13 0,-23 13 0,32-17 0,-11 4 0,3 1 0,-1-2-1,2 2 2,2-1-1,-3 3 0,3-1 0,-4 1 0,-4 1 0,-1 4 0,-18 5 0,25-11 0,-25 11 0,0 0 0,0 0-1,0 0 1,-20 12 0,20-12 0,-32 16 0,13-9 0,0 4 1,-1-1-2,-3-1 1,4 0 0,-1 0 0,-1 0 0,21-9 0,-28 10 0,28-10 0,-20 4 0,20-4 0,0 0 0,0 0 1,0 0-1,9-22 0,-9 22-1,27-19 1,-6 7 0,-2 0 0,4-1 0,0 3 0,-2 1 0,-1 0 0,-4 2 0,-16 7 1,19-7-1,-19 7 0,0 0 0,0 0 0,0 0 0,0 0 0,0 0 0,0 0-1,0 0 1,13 16 1,-13-16-2,0 0 1,0 0 0,19 5 1,-19-5-1,0 0 0,0 0 0,18 5-1,-18-5 2,0 0-2,0 0 1,10 20 0,-10-20 0,0 0 0,13 19 0,-13-19 1,0 0-1,24 14 0,-24-14 0,21 5 0,-21-5 0,23 2 0,-23-2 0,22 4 0,-22-4 0,0 0 0,19 5 0,-19-5 0,0 0 0,0 0 0,19 5 0,-19-5 0,0 0 0,23-2 0,-23 2 0,18-3 1,-18 3-1,16-4 0,-16 4 0,0 0 0,16 0 0,-16 0 0,0 0 0,0 0 0,0 0-1,0 0 1,0 0 0,0 0 0,0 0 0,-2 16 0,2-16 0,0 0 0,-16 14 0,16-14 0,0 0 0,-19 11 0,19-11 0,0 0 0,-21 3 0,21-3 0,-16 2 0,16-2 0,-18 0 0,18 0 0,-21 0 0,21 0 0,-25 0 0,25 0 0,-25 0 0,25 0 0,-30-2 0,15 2 0,-3 2 0,2-2 0,0 0 0,-3 2 0,3-2 0,-2 2 0,0 1 0,1-1 0,-1 0 0,1-1 0,-3 3 0,1-1 0,-3 3 0,1 1 0,2 0 0,-1 0 0,1 3 0,1 1 0,1-2 0,1-1 0,0 3 0,16-11-1,-28 19 1,12-10 0,0 2 0,16-11 0,-30 17 0,30-17 0,-30 21 0,30-21 0,-27 14 0,27-14 0,-17 13 0,17-13 0,0 0 0,0 0 0,0 0 0,0 0 0,0 0 0,14-16 0,-14 16 0,28-21 1,-10 7-1,5 0 0,5-2 0,7-2 0,4-1 0,4-2 0,2 0 0,5-2 0,-2 2 0,-1 0 0,-6 5 0,-8 2 0,-6 3 0,-6 4 0,-21 7 0,19-7 0,-19 7 1,0 0-1,0 0 0,0 0 0,-19 7 0,19-7 0,-18 9 0,18-9-1,-21 9 1,21-9 0,-23 10 0,7-4 0,16-6 0,-24 10 0,24-10 0,-20 7 0,20-7 0,0 0 0,-21 11 0,21-11 0,0 0 0,0 0 0,-16 9-1,16-9 1,0 0 0,0 0 1,0 0-1,0 0 0,0 0 0,0 0 0,0 0 0,0 0-1,21-20 2,-21 20-2,25-14 1,-25 14 0,23-9-1,-23 9-1,18 4-3,-18-4-19,0 0-16,-23 3-1,23-3 0,-18 8-1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4T14:37:00.2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6812165-DDF5-48D4-9E86-CDAA61EE1FEF}" emma:medium="tactile" emma:mode="ink">
          <msink:context xmlns:msink="http://schemas.microsoft.com/ink/2010/main" type="writingRegion" rotatedBoundingBox="13583,12000 18903,12090 18810,17554 13490,17464"/>
        </emma:interpretation>
      </emma:emma>
    </inkml:annotationXML>
    <inkml:traceGroup>
      <inkml:annotationXML>
        <emma:emma xmlns:emma="http://www.w3.org/2003/04/emma" version="1.0">
          <emma:interpretation id="{0CC03F85-6C49-451F-855B-942E25A73EEF}" emma:medium="tactile" emma:mode="ink">
            <msink:context xmlns:msink="http://schemas.microsoft.com/ink/2010/main" type="paragraph" rotatedBoundingBox="13557,12082 15985,12023 16018,13365 13590,13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A08E76-34EC-4279-90F2-8EFF7CD20F4A}" emma:medium="tactile" emma:mode="ink">
              <msink:context xmlns:msink="http://schemas.microsoft.com/ink/2010/main" type="line" rotatedBoundingBox="13557,12082 15985,12023 16018,13365 13590,13425"/>
            </emma:interpretation>
          </emma:emma>
        </inkml:annotationXML>
        <inkml:traceGroup>
          <inkml:annotationXML>
            <emma:emma xmlns:emma="http://www.w3.org/2003/04/emma" version="1.0">
              <emma:interpretation id="{EEF5CACC-5103-4602-A8A4-B70C12C38E13}" emma:medium="tactile" emma:mode="ink">
                <msink:context xmlns:msink="http://schemas.microsoft.com/ink/2010/main" type="inkWord" rotatedBoundingBox="13557,12082 15985,12023 16018,13365 13590,13425"/>
              </emma:interpretation>
              <emma:one-of disjunction-type="recognition" id="oneOf0">
                <emma:interpretation id="interp0" emma:lang="en-US" emma:confidence="0">
                  <emma:literal>Glacis</emma:literal>
                </emma:interpretation>
                <emma:interpretation id="interp1" emma:lang="en-US" emma:confidence="0">
                  <emma:literal>Gleets</emma:literal>
                </emma:interpretation>
                <emma:interpretation id="interp2" emma:lang="en-US" emma:confidence="0">
                  <emma:literal>Galactic</emma:literal>
                </emma:interpretation>
                <emma:interpretation id="interp3" emma:lang="en-US" emma:confidence="0">
                  <emma:literal>Gatchis</emma:literal>
                </emma:interpretation>
                <emma:interpretation id="interp4" emma:lang="en-US" emma:confidence="0">
                  <emma:literal>Giblets</emma:literal>
                </emma:interpretation>
              </emma:one-of>
            </emma:emma>
          </inkml:annotationXML>
          <inkml:trace contextRef="#ctx0" brushRef="#br0">49-643 65,'-4'-21'35,"-1"5"-1,5 16 3,-9-32-16,9 32-6,3-17-5,-3 17-1,0 0-2,0 0-1,0 0-1,18-4-1,-18 4-1,5 30 1,-3-5-4,2 3 0,-1 5 0,-1 4 0,1 2 0,-1-4 0,4-2 0,-5-6 0,3-6 0,-2-5 0,-2-16 0,0 0 0,0 0-2,0 0-6,26-9-25,-29-12-7,6 5-1,-6-12 1</inkml:trace>
          <inkml:trace contextRef="#ctx0" brushRef="#br0" timeOffset="1388.4025">61-1636 87,'0'0'37,"0"0"-1,18 23 3,-18-23-22,0 17-8,0-17-1,5 29-3,-5-29 1,7 28-3,-7-28 0,3 19-2,-3-19 3,0 0-4,7 16 0,-7-16 0,0 0 0,0 0 0,2-16 0,-2 16 0,-5-25-2,3 10 1,-3-3-1,0 0 1,-4-1-2,-2 3 2,-1 0 0,12 16 0,-32-24 0,11 19 0,0 3 1,-2 5 0,-2 6 0,0 5 0,-1 7 1,1 11-1,0 7 1,2 8 0,1 8 0,2 6 0,4 2 1,6 6 0,3-8-1,5-6 0,7-6 2,9-12-3,4-9 0,8-12 0,4-7 0,7-11 0,2-7 0,4-1 0,-5-6 0,-4-4 0,0 3-6,-13-13-4,16 14-29,-30-12-1,7 12 0,-14-10-1</inkml:trace>
          <inkml:trace contextRef="#ctx0" brushRef="#br0" timeOffset="1747.2031">282-1613 97,'-11'-18'35,"11"18"4,0 0-3,2 16-22,-2-16-5,0 28-4,0-5 1,5 12-2,-1 2 0,3 5-1,-2 2 0,2 4-3,0-6 0,0 2 0,-2-11 0,1-3 0,2-5-2,-6-10-2,5 7-3,-7-22-9,0 0-23,0 0-2,0 0 2,-23-22-1</inkml:trace>
          <inkml:trace contextRef="#ctx0" brushRef="#br0" timeOffset="2230.804">537-1641 86,'-21'-14'37,"21"14"2,0 0 0,-1 37-13,1-37-16,3 47-3,1-15-2,6 13-1,-3 1-2,2 5-2,0 0 0,1 2 0,-1-8 0,-2-2 0,2-10 0,-2-7 0,0-3 0,-7-23 0,22 19-38,-22-19-2,0 0-2,0-36 1</inkml:trace>
          <inkml:trace contextRef="#ctx0" brushRef="#br0" timeOffset="1965.6035">183-1274 102,'0'0'36,"0"0"3,33-7-3,-33 7-25,48-18-7,-13 10-2,8-3-1,2 2-2,-2-3-2,1 7-3,-18-18-7,20 16-23,-26-12-1,3 8 1,-16-8-1</inkml:trace>
          <inkml:trace contextRef="#ctx0" brushRef="#br0" timeOffset="5085.609">673-1125 106,'0'0'38,"-8"-15"2,8 15-1,-9-16-26,9 16-7,0 0-2,26-20-1,-26 20-1,27-15 0,-27 15 0,31-13-2,-13 8 0,0 3 0,1 1 0,-1-1 0,-18 2 0,28 0 0,-28 0 0,20 5 0,-20-5 0,7 16 0,-7-16 0,-6 26 0,-1-10 0,0 3 0,-3 1 0,-3-1 0,3 0 0,-5 1 0,-2 1 0,1 2 0,-2 3 0,-1-1 0,-1 3 0,3 0 0,-1-2 0,2-1 0,7-2 0,-1-6 0,5-1 0,5-16 0,0 0 0,8 16 0,-8-16 0,23-5 0,-7-1 0,5-1 0,2-2 0,2-1 0,2 3 0,-5-4 0,7 4 0,-10 0 0,2 5-5,-21 2-2,34-1-10,-34 1-23,21-13 0,-21 13 0,11-17 0</inkml:trace>
          <inkml:trace contextRef="#ctx0" brushRef="#br0" timeOffset="5756.4102">1385-1662 103,'0'0'40,"0"0"-1,5 23 1,-5-23-24,2 19-10,-2-19 0,10 28-3,-10-28-1,13 21-2,-13-21 0,0 0 0,0 0 0,17 5 0,-17-5 0,2-21 0,-2 21 0,-2-33 0,1 12 0,-6-2 0,-2 0 0,-4 0-2,-1 4 0,-5 0 1,-4 6 0,-4 4 0,3 8 1,-4 6-1,-1 7 1,-1 11 0,0 7 2,2 14-1,0 9 0,3 8 1,0 2 0,8 9-2,4-5 0,8 2 0,7-8 0,10-10 0,8-10 0,8-11 0,7-11 0,6-16 0,3-4 0,0-17 0,4-1-2,-11-15-5,12 17-12,-21-25-21,6 10-1,-16-10 1,5 7-1</inkml:trace>
          <inkml:trace contextRef="#ctx0" brushRef="#br0" timeOffset="6255.611">1408-1358 116,'-4'17'38,"4"-17"2,32 11-2,-13-16-32,18 3-3,4-4-2,1-4-2,10 1-3,-14-15-4,15 20-10,-24-21-20,4 8 0,-19-9 0,2 3 0</inkml:trace>
          <inkml:trace contextRef="#ctx0" brushRef="#br0" timeOffset="6052.8107">1609-1768 108,'0'0'39,"0"0"0,0 0 1,0 0-30,-7 27-3,9-1-1,6 16-3,-2 4 0,3 8-3,-1 3 0,1 2 0,-2-3 0,2-1 0,0-4 0,-4-12 0,1-3 0,-5-13-4,6 5-6,-23-22-29,16-6-3,0 0 3,-19 0-2</inkml:trace>
          <inkml:trace contextRef="#ctx0" brushRef="#br0" timeOffset="6474.0114">1734-1777 89,'-17'-15'37,"17"15"3,0 0-1,-11 44-15,0-25-14,15 20-5,-4 1 1,5 11-3,1 0-1,1 5-2,1-3 0,3-4 0,1-2 0,-5-15-9,22 7-27,-29-39-3,24 33-3,-24-33 3</inkml:trace>
          <inkml:trace contextRef="#ctx0" brushRef="#br0" timeOffset="7160.4126">1927-1240 90,'0'0'36,"0"0"0,0 0 2,0 0-20,19-10-11,-19 10-2,25-14-2,-9 5 0,5 6-1,-3-4 0,1 5-1,-3 0 0,-16 2-1,26 7 0,-26-7 0,13 19 0,-13-19 1,-2 30-2,-5-12 1,-4 3 0,1-2 0,-4 1 0,-1-1 0,0 0 0,0-3 0,3 0 1,12-16-1,-19 23 0,19-23 0,0 0 0,-13 17 0,13-17 0,0 0 0,0 0 0,23 6 0,-23-6 0,27 3 0,-10-1 0,3 7 1,1-4-1,0 7 1,-1 2-1,-5 4 1,0-2 0,-3 6 0,-7 3 0,-1 0 0,-6-3 0,-3 3 0,-2-4-1,-6 0 1,-1-1-1,-5-5 2,-2-1-2,-1-3 0,-2-2 0,-1-4 0,-2-1-2,3-6 0,4 4-4,-15-20-27,35 18-6,-35-25-2,35 25 2</inkml:trace>
        </inkml:traceGroup>
      </inkml:traceGroup>
    </inkml:traceGroup>
    <inkml:traceGroup>
      <inkml:annotationXML>
        <emma:emma xmlns:emma="http://www.w3.org/2003/04/emma" version="1.0">
          <emma:interpretation id="{5AD70A79-42CC-4B4B-B2D2-5A592E4E2109}" emma:medium="tactile" emma:mode="ink">
            <msink:context xmlns:msink="http://schemas.microsoft.com/ink/2010/main" type="paragraph" rotatedBoundingBox="13852,13689 17509,13751 17491,14846 13833,14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136CA6-673A-459B-8AC5-E32CE9D5D04B}" emma:medium="tactile" emma:mode="ink">
              <msink:context xmlns:msink="http://schemas.microsoft.com/ink/2010/main" type="line" rotatedBoundingBox="13852,13689 17509,13751 17491,14846 13833,14784"/>
            </emma:interpretation>
          </emma:emma>
        </inkml:annotationXML>
        <inkml:traceGroup>
          <inkml:annotationXML>
            <emma:emma xmlns:emma="http://www.w3.org/2003/04/emma" version="1.0">
              <emma:interpretation id="{C9659F1C-0D9E-459E-B839-04857FC012ED}" emma:medium="tactile" emma:mode="ink">
                <msink:context xmlns:msink="http://schemas.microsoft.com/ink/2010/main" type="inkWord" rotatedBoundingBox="13852,13689 17509,13751 17491,14846 13833,14784"/>
              </emma:interpretation>
              <emma:one-of disjunction-type="recognition" id="oneOf1">
                <emma:interpretation id="interp5" emma:lang="en-US" emma:confidence="0">
                  <emma:literal>church</emma:literal>
                </emma:interpretation>
                <emma:interpretation id="interp6" emma:lang="en-US" emma:confidence="0">
                  <emma:literal>Cataract</emma:literal>
                </emma:interpretation>
                <emma:interpretation id="interp7" emma:lang="en-US" emma:confidence="0">
                  <emma:literal>Cataracts</emma:literal>
                </emma:interpretation>
                <emma:interpretation id="interp8" emma:lang="en-US" emma:confidence="0">
                  <emma:literal>Chatoyant</emma:literal>
                </emma:interpretation>
                <emma:interpretation id="interp9" emma:lang="en-US" emma:confidence="0">
                  <emma:literal>Cataract*</emma:literal>
                </emma:interpretation>
              </emma:one-of>
            </emma:emma>
          </inkml:annotationXML>
          <inkml:trace contextRef="#ctx0" brushRef="#br0" timeOffset="-21980.4386">299 102 37,'-5'-23'29,"5"23"2,-4-18-1,-4 1-10,8 17-5,0-16-1,0 16-4,0 0 0,0 0-2,1-16 0,-1 16-1,0 0 0,9 30-1,-9-30-1,4 39-1,-4-16 0,5 5-1,-2-2-2,5-1 1,-5-2-1,2-4-1,-5-19 0,11 24 1,-11-24-1,0 0 0,0 0 0,0 0 0,0 0 0,16-28 0,-14 11-1,-4-6 0,0 0 0,-3-3-1,-2 1 1,-2 1-1,-2 1 1,-1 2-1,-4 5 1,0 4 1,-3 4-1,-2 5 1,-2 5 0,-2 8 0,0 4 0,2 11 0,-3 5 1,3 12 0,0 7 0,2 7 1,3 6-1,7 1 1,3 2 0,6-5-2,5-4 2,10-3-2,4-14 3,12-6-3,4-10 0,6-2 0,3-12 0,4-1 0,-3-8 0,-1-3 0,-1-2-2,-11-8-1,0 6-1,-14-14-2,10 19-12,-19-22-21,-7 24-2,9-41 3,-4 24-2</inkml:trace>
          <inkml:trace contextRef="#ctx0" brushRef="#br0" timeOffset="-21403.2375">456 364 79,'0'0'38,"0"0"0,0 0 1,27 8-11,-27-8-22,44-5-2,-11 2-2,8 1-2,1 0-1,-1-3-2,1 5-2,-13-11-3,9 17-8,-22-19-22,2 8 1,-18 5 0,12-25 0</inkml:trace>
          <inkml:trace contextRef="#ctx0" brushRef="#br0" timeOffset="-21637.238">550 46 96,'0'0'37,"0"0"2,-18 15-1,23 12-24,-13-10-7,11 13-2,-5 4-1,8 6 0,-5 6-2,7 5 1,-3 0-2,4-4 1,-2-1-2,2-4 1,-1-7-1,1-7-2,-2-5 0,-7-23-2,14 25-2,-14-25-7,0 0-25,9-21-3,-9 21 3,-7-32-1</inkml:trace>
          <inkml:trace contextRef="#ctx0" brushRef="#br0" timeOffset="-21044.4369">767 14 103,'0'0'37,"0"0"2,-23-16-2,28 32-28,-5-16-3,-3 26-1,1-6-1,6 11-1,-3 4 1,5 8-1,-1 4-1,2 2 1,0 4-3,2 0 0,0-2 0,1-7 0,1-4 0,-1-5 0,1-7 0,-2-7 0,-9-21 0,14 25 0,-14-25 0,0 0 0,0 0-2,0 0 0,18-7-3,-24-11-3,6 18-17,4-17-15,-4 17 0,-5-32 1,5 32-1</inkml:trace>
          <inkml:trace contextRef="#ctx0" brushRef="#br0" timeOffset="-19531.2343">984 620 91,'0'0'37,"-18"6"-1,18-6 0,0 0-24,0 0-4,0 0-4,0 0-1,16-22 0,-16 22-1,21-8 1,-21 8 0,25-7-1,-25 7-1,27-4 0,-11 4 0,-16 0-1,28 0 1,-28 0-1,23 4 0,-23-4 0,0 0-1,14 17 1,-14-17-1,-9 27 2,2-8-2,-4 0 2,-1 2-2,-2 2 1,0 2 0,0-1 1,-2-1-1,0 4 0,0-5 1,2 3-1,-2-2 0,4-2 0,1-2 0,0-3 0,11-16 0,-8 25 1,8-25 0,0 0-1,0 0 1,17 10 0,-17-10-1,30-9 1,-10 2-1,1 0 0,0-1 0,4 2-2,-6-4-1,6 8-2,-13-17-9,15 15-25,-27 4-1,32-17 1,-20 1-1</inkml:trace>
          <inkml:trace contextRef="#ctx0" brushRef="#br0" timeOffset="-18891.6331">1618 170 115,'0'0'38,"-11"-15"1,15 30-7,-4-15-25,0 0-2,0 0-2,1 16-1,-1-16 0,0 0-1,0 0 0,0 0 0,16-2-1,-16 2 0,6-17 0,-6 17 0,0-26 0,0 8 0,-4 2-1,1 0 0,-4 1 1,7 15-1,-23-27 0,7 18 1,-2-1-1,-1 3 0,-1 5 1,-3 4 0,0 7 0,-1 1 0,-1 9 0,0 10 1,-1 9 0,1 10 0,0 8 0,1 4 1,6 1-1,4 4 0,3-3 1,11-6-1,7-10 1,13-8-2,4-13 2,10-6-2,3-12 0,5-7 0,4-5-2,-2-11 1,2 0-3,-10-8 0,6 10-6,-28-16-29,16 12-2,-16-10 2,6 9-1</inkml:trace>
          <inkml:trace contextRef="#ctx0" brushRef="#br0" timeOffset="-18361.2322">1687 392 99,'0'0'37,"0"0"1,0 0 0,0 0-26,31-14-7,-4 7-2,6 0-2,6-2-1,2-5-2,7 3-3,-11-13-3,14 20-14,-23-19-17,4 9 2,-15-10-1,3 4 2</inkml:trace>
          <inkml:trace contextRef="#ctx0" brushRef="#br0" timeOffset="-18579.6324">1842 98 94,'-12'-28'36,"12"28"1,-16-16 2,16 16-26,0 0-7,0 0-1,-11 20-1,13-3 0,-4 4 0,4 13-1,-2 3 0,5 5-1,-3 5 0,7 4-1,-4 0 1,6-5-2,1-4 0,0-9 0,1-1-2,-4-13-1,5 1-2,-14-20-5,21 17-15,-21-17-15,0 0 0,-12-21 0,12 21 1</inkml:trace>
          <inkml:trace contextRef="#ctx0" brushRef="#br0" timeOffset="-18080.4317">2036-90 75,'0'0'38,"0"0"-1,0 0 2,-16 2-14,27 24-15,-16-4-3,12 13-2,-6 5 0,8 9-1,-4 4-1,4 3-1,0 0 0,3-1 1,-3-6-3,4-3 0,-1-9 0,-3-7 0,1-8 0,-10-22-3,18 23-4,-18-23-30,0 0-3,0-28-1,5 12 1</inkml:trace>
          <inkml:trace contextRef="#ctx0" brushRef="#br0" timeOffset="-15147.6266">2232 643 69,'0'0'37,"0"0"-1,-7-19 1,7 19-9,0 0-18,0 0-6,0 0 0,21-11-2,-21 11 0,23-3 0,-23 3 1,30-4-2,-14 2 1,0 2-1,0-1 0,1 1 1,-1 0-2,0 0 1,-16 0-1,23 7-1,-23-7 2,0 0-1,14 17 1,-14-17-2,-7 30 1,0-14 0,-2 3 1,-3 2-1,-2 2-1,-4 2 1,-1 1 0,-4-3 0,0 2 0,-2 1 0,-1-1 0,1-3 0,4 0 1,3-5-1,4-1 0,14-16 0,-12 19 0,12-19 0,0 0 0,30-5 0,-9-2 0,5-2 1,6-1-1,3-4 0,4 3-1,-2 0-2,6 6-2,-15-9-4,18 16-30,-23-13 0,5 13-1,-28-2 1</inkml:trace>
          <inkml:trace contextRef="#ctx0" brushRef="#br0" timeOffset="-14492.4254">2945 135 93,'0'0'39,"0"0"0,5 25-1,-5-25-20,0 0-12,0 28-3,6-10 0,-6-18-2,5 26 0,-5-26 0,0 0-1,0 0 0,0 0 1,0 0-1,7-25 0,-7 6-1,-3-6 1,1 3-1,-7-5 0,2 1 0,-5 1-1,1 1 1,-7 1 0,2 3 1,-5 5-1,2 1 1,-2 7 0,-2 3 0,0 8 1,-2 6-1,2 8 1,-2 6 0,2 15 0,-1 7 1,4 12 0,-3 3 0,9 4 1,2 0-2,7 0 1,6-7-1,10-10-1,8-10 1,8-13-2,8-8 1,4-10 0,3-5-1,3-11-1,2-1-1,-10-11-3,9 10-8,-19-19-25,6 8-2,-13-15 1,3 9 0</inkml:trace>
          <inkml:trace contextRef="#ctx0" brushRef="#br0" timeOffset="-14024.4246">2991 343 96,'0'0'37,"0"0"1,9 17 0,-9-17-26,37-12-7,-7 5-3,9-2-2,5-3-2,-2-8-3,13 12-5,-25-17-27,12 7-1,-17-10 0,3 7 0</inkml:trace>
          <inkml:trace contextRef="#ctx0" brushRef="#br0" timeOffset="-14227.2249">3159 35 103,'0'0'38,"0"0"1,0 0 0,-18 4-30,23 17-3,-6 0-2,6 12-1,-2 8 0,3 6-1,-1 2-1,4 0 0,-2-1 0,2-2-1,0-6-1,-2-10-1,2-2-2,-9-28-4,17 35-15,-17-35-17,0 0 0,0 0 0,-5-17 1</inkml:trace>
          <inkml:trace contextRef="#ctx0" brushRef="#br0" timeOffset="-13743.6241">3289-81 105,'-19'0'39,"19"0"0,-12 23 0,19 2-30,-11-4-4,11 19 0,-1 2-2,2 9 0,-1 2-1,8 1 0,-5 1 0,2-2 0,1-8-2,-3-10-2,3-5 0,-4-14-3,8 7-10,-17-23-25,0 0-1,0 0 0,20-21 0</inkml:trace>
          <inkml:trace contextRef="#ctx0" brushRef="#br0" timeOffset="-11247.6197">3422 531 78,'0'0'36,"0"0"0,-16-7 0,16 7-19,0 0-10,0 0-2,0 0-1,21-9-1,-21 9 0,16-9 0,-16 9-1,23-9 0,-23 9 0,26-5-1,-26 5 0,32-5 0,-12 3-1,-1 0 0,-1 0 0,1 2 0,-3 0 0,-16 0 0,23 2 0,-23-2 1,0 0-1,12 16 0,-12-16 0,-7 18 0,7-18 0,-19 26 0,19-26 0,-28 32-1,8-15 2,1 4-2,-1-3 1,3 5-1,-3-2 2,4 0-2,2 0 2,0-2-1,5-3-1,9-16 2,-10 26-1,10-26 0,0 0 0,0 0 0,12 16 0,-12-16 1,21-3-1,-5-1 0,2 2-1,1-5-1,4 4-2,-7-9-3,16 20-12,-32-8-20,37-12 0,-37 12 2,23-9-3</inkml:trace>
        </inkml:traceGroup>
      </inkml:traceGroup>
    </inkml:traceGroup>
    <inkml:traceGroup>
      <inkml:annotationXML>
        <emma:emma xmlns:emma="http://www.w3.org/2003/04/emma" version="1.0">
          <emma:interpretation id="{844A32E5-62C8-46D9-B097-3CB3E4740758}" emma:medium="tactile" emma:mode="ink">
            <msink:context xmlns:msink="http://schemas.microsoft.com/ink/2010/main" type="paragraph" rotatedBoundingBox="16409,14775 18915,14966 18810,16345 16304,161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1CC303-15BF-436D-AE0A-04A5264BAE27}" emma:medium="tactile" emma:mode="ink">
              <msink:context xmlns:msink="http://schemas.microsoft.com/ink/2010/main" type="line" rotatedBoundingBox="16409,14775 18915,14966 18810,16345 16304,16153"/>
            </emma:interpretation>
          </emma:emma>
        </inkml:annotationXML>
        <inkml:traceGroup>
          <inkml:annotationXML>
            <emma:emma xmlns:emma="http://www.w3.org/2003/04/emma" version="1.0">
              <emma:interpretation id="{844D5C68-79EF-428F-B085-F849DAF88066}" emma:medium="tactile" emma:mode="ink">
                <msink:context xmlns:msink="http://schemas.microsoft.com/ink/2010/main" type="inkWord" rotatedBoundingBox="16409,14775 18915,14966 18810,16345 16304,16153"/>
              </emma:interpretation>
              <emma:one-of disjunction-type="recognition" id="oneOf2">
                <emma:interpretation id="interp10" emma:lang="en-US" emma:confidence="0">
                  <emma:literal>inch,</emma:literal>
                </emma:interpretation>
                <emma:interpretation id="interp11" emma:lang="en-US" emma:confidence="0">
                  <emma:literal>"Octects</emma:literal>
                </emma:interpretation>
                <emma:interpretation id="interp12" emma:lang="en-US" emma:confidence="0">
                  <emma:literal>"attracts</emma:literal>
                </emma:interpretation>
                <emma:interpretation id="interp13" emma:lang="en-US" emma:confidence="0">
                  <emma:literal>"Octect</emma:literal>
                </emma:interpretation>
                <emma:interpretation id="interp14" emma:lang="en-US" emma:confidence="0">
                  <emma:literal>"octects</emma:literal>
                </emma:interpretation>
              </emma:one-of>
            </emma:emma>
          </inkml:annotationXML>
          <inkml:trace contextRef="#ctx0" brushRef="#br0" timeOffset="-10561.2185">2606 952 95,'0'0'37,"0"0"2,0 0-2,-17 10-26,17-10-5,10 21-1,-1-1-1,-2-1-1,2 9 0,-4 2 0,4 7 0,-4 0-1,2 5 0,-1 0-1,1-2 1,-4-4-2,3-5 2,-1-8-2,-2-4 0,-3-19 0,9 18 0,-9-18 0,0 0-2,0 0 0,13-30-2,-13 30-4,-7-39-32,7 39-1,1-42 0,-1 42 0</inkml:trace>
          <inkml:trace contextRef="#ctx0" brushRef="#br0" timeOffset="-9079.2158">2829 1711 77,'0'0'39,"1"30"0,-1-30 2,0 35-14,0-35-18,-1 30-5,1-30 0,5 28-2,-5-28 0,5 17 0,-5-17-1,0 0-1,0 0 0,0 0 1,0 0-1,6-28 0,-6 12-2,-2-5 2,0-2-2,-3 1 1,-2 1-1,-2-2 1,-3 5 0,-4 4 0,0 4 0,-4 2 1,-3 8-1,0 4 1,-3 8 0,-1 9 0,-3 7 1,4 9 0,-4 4 1,5 10-1,1 0 1,6 7-1,4-2 2,8-2-2,10-6 0,7-2 0,8-10 0,9-6-1,8-9 0,2-7 1,7-8-2,-5-8 1,1 0-2,-8-10-2,3 5-1,-19-19-9,10 13-25,-17-15-2,4 11 2,-10-17-1</inkml:trace>
          <inkml:trace contextRef="#ctx0" brushRef="#br0" timeOffset="-8611.2151">2919 1920 95,'0'0'37,"0"0"2,26 7-2,-26-7-23,46-14-9,-11 7-2,10 0-3,2-2-1,1-5-3,5 10-4,-28-22-22,12 17-9,-18-15 0,4 8 0</inkml:trace>
          <inkml:trace contextRef="#ctx0" brushRef="#br0" timeOffset="-8798.4154">3095 1655 81,'0'0'40,"0"0"-2,0 0 2,-14 19-18,18 14-15,-8-3 0,8 11-4,-3-1 1,6 6-2,-3-4 0,3 2-1,-2-4 0,1-8-1,1-4-2,-6-7-1,5-2-3,-6-19-4,10 16-29,-10-16-1,0 0 1,-19-25-1</inkml:trace>
          <inkml:trace contextRef="#ctx0" brushRef="#br0" timeOffset="-8361.6146">3281 1523 101,'0'0'39,"-9"16"2,9-16-1,2 45-29,-6-15-4,11 16-3,-3 1 0,3 4-2,0 0 0,0-2-2,2-3 1,-1-6-3,5-3-1,-8-19-4,20 17-14,-25-35-19,23 18-1,-23-18 1,17-6-1</inkml:trace>
          <inkml:trace contextRef="#ctx0" brushRef="#br0" timeOffset="-7831.2137">3487 2055 88,'0'0'37,"0"0"1,0 0 0,0 0-20,0 0-11,0 0-3,20-12-2,-20 12 0,19-7 0,-19 7-1,26-7 0,-26 7 0,29-5-1,-13 5 0,-16 0 0,21 1 1,-21-1-1,0 0 0,9 21 0,-9-21 0,-18 30 0,2-12 0,-3 5 0,-1 1 0,-1 4 0,-2 2 0,2-3 1,-2 1-1,2-2 0,3-1 0,4-1 0,-2-4 0,4-5 0,12-15 1,-7 25-1,7-25 1,0 0 0,30 11-1,-13-15 1,6-1-1,6-2 0,1-2 0,0-3-2,3 8-3,-14-24-15,13 24-19,-14-13-1,8 12 0,-15-15 0</inkml:trace>
          <inkml:trace contextRef="#ctx0" brushRef="#br0" timeOffset="-6692.4117">4059 1551 91,'0'0'37,"0"0"1,0 0 1,23 37-26,-23-37-6,7 30-2,-2-15-1,2 3-2,-7-18 0,9 23 0,-9-23-1,0 0 0,0 0 0,0 0-1,0 0 0,0 0 0,0 0-1,-10-21 0,10 21 0,-20-32-1,8 15 0,-4-1 0,2 0 0,-7 1 1,3 5 0,-7 1 0,2 6 0,0 3 1,-1 7 0,1 8 1,0 6-1,2 11 1,1 8 1,4 10 0,2 3 0,5 3 0,2 1 1,11-3-1,1-4 0,9-6-1,6-12 0,8-9 0,4-5 0,8-9-1,-1-4 0,5-6-1,2-1 0,-7-4-2,2 4-3,-17-19-9,13 18-25,-23-14 0,9 8 0,-17-10 0</inkml:trace>
          <inkml:trace contextRef="#ctx0" brushRef="#br0" timeOffset="-6193.2108">4147 1795 107,'0'0'38,"0"0"3,36 9-4,-21-18-29,24 7-5,2-5-1,12 0-1,3 0-3,-3-7-1,7 14-5,-26-21-25,12 19-7,-25-15 2,5 10-2</inkml:trace>
          <inkml:trace contextRef="#ctx0" brushRef="#br0" timeOffset="-6396.0112">4322 1567 100,'0'0'37,"0"0"3,-21 1-2,30 19-28,-16-4-4,12 13-2,-5 1 0,7 11-2,-3-1 1,4 4-1,-2 0-1,2-4 0,1-1-1,-5-9-2,5-2-1,-9-12-4,8 8-5,-8-24-28,0 0 0,-17-1 0,17 1 0</inkml:trace>
          <inkml:trace contextRef="#ctx0" brushRef="#br0" timeOffset="-5928.0104">4555 1475 95,'-25'-5'39,"25"5"2,0 0-1,-8 39-21,8-20-13,10 11-2,-1 3-1,3 9-1,2 1 0,1-1-1,0 0 0,-2-3-1,-3-6 0,-1-7-3,5 2-2,-14-28-19,14 16-17,-14-16 0,0 0-1,2-16 0</inkml:trace>
          <inkml:trace contextRef="#ctx0" brushRef="#br0" timeOffset="-4992.0086">4682 1930 81,'0'0'37,"0"0"1,0 0 0,-14-24-21,30 27-8,-16-3-4,23-10-1,-23 10 0,33-13-2,-11 8 0,2 2-1,-1-3 1,2 3-2,-2 1 1,-2 2-1,-3 0 1,-2 2-1,-16-2-1,16 14 2,-16-14-1,-4 23 0,4-23-1,-19 30 1,4-13 0,0 3 0,-5-1 0,2 2 0,-1 0 0,0 2 0,-1 0 0,3 1 0,2-3 0,1-1 0,7-4-1,7-16 2,-3 19-1,3-19 0,23 3 0,-4-6 0,6-2 0,3-1-1,6 3-1,-4-8-2,8 20-9,-15-16-25,6 12-2,-29-5 1,24 9-1</inkml:trace>
        </inkml:traceGroup>
      </inkml:traceGroup>
    </inkml:traceGroup>
    <inkml:traceGroup>
      <inkml:annotationXML>
        <emma:emma xmlns:emma="http://www.w3.org/2003/04/emma" version="1.0">
          <emma:interpretation id="{0356F445-20E5-4E4A-BEFE-C97B6B9E85CF}" emma:medium="tactile" emma:mode="ink">
            <msink:context xmlns:msink="http://schemas.microsoft.com/ink/2010/main" type="paragraph" rotatedBoundingBox="17817,16056 19064,17157 18385,17925 17139,168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F33673D-7C58-46E5-9734-76E1443C8D29}" emma:medium="tactile" emma:mode="ink">
              <msink:context xmlns:msink="http://schemas.microsoft.com/ink/2010/main" type="line" rotatedBoundingBox="17817,16056 19064,17157 18385,17925 17139,16823"/>
            </emma:interpretation>
          </emma:emma>
        </inkml:annotationXML>
        <inkml:traceGroup>
          <inkml:annotationXML>
            <emma:emma xmlns:emma="http://www.w3.org/2003/04/emma" version="1.0">
              <emma:interpretation id="{FAD0950B-BDD9-4C6C-99A7-330E6217C500}" emma:medium="tactile" emma:mode="ink">
                <msink:context xmlns:msink="http://schemas.microsoft.com/ink/2010/main" type="inkWord" rotatedBoundingBox="17817,16056 19064,17157 18385,17925 17139,16823"/>
              </emma:interpretation>
              <emma:one-of disjunction-type="recognition" id="oneOf3">
                <emma:interpretation id="interp15" emma:lang="en-US" emma:confidence="0">
                  <emma:literal>its</emma:literal>
                </emma:interpretation>
                <emma:interpretation id="interp16" emma:lang="en-US" emma:confidence="0">
                  <emma:literal>itty</emma:literal>
                </emma:interpretation>
                <emma:interpretation id="interp17" emma:lang="en-US" emma:confidence="0">
                  <emma:literal>cats</emma:literal>
                </emma:interpretation>
                <emma:interpretation id="interp18" emma:lang="en-US" emma:confidence="0">
                  <emma:literal>Cats</emma:literal>
                </emma:interpretation>
                <emma:interpretation id="interp19" emma:lang="en-US" emma:confidence="0">
                  <emma:literal>'city</emma:literal>
                </emma:interpretation>
              </emma:one-of>
            </emma:emma>
          </inkml:annotationXML>
          <inkml:trace contextRef="#ctx0" brushRef="#br0" timeOffset="-4180.8072">3900 2340 78,'0'0'37,"0"0"0,0 0 1,-2-21-18,2 21-11,18 19-3,-9 2-1,-4-5-1,4 10-1,-5 1 0,1 6-1,-3-1-1,-1-2 0,-1-2-1,0-4 1,-1-1-2,1-7 1,0 0-3,0-16-2,3 24-9,-3-24-25,0 0-1,0 0 1,0 0-1</inkml:trace>
          <inkml:trace contextRef="#ctx0" brushRef="#br0" timeOffset="-3619.2063">4188 3037 73,'0'-24'36,"0"4"-2,-7-6 2,7 26-17,-21-32-11,21 32-2,-25-22-3,7 22 1,-6-6 0,1 17 0,-6-2 0,3 10-1,-6 0 1,2 9-2,2 4 1,1 7-1,1 6 0,5 8-1,3 0 1,6 1-1,3 1 1,11-2 0,3-8-2,11-4 0,5-13 0,6-11 0,4-4 0,8-12 0,3-4 0,-3-13-5,5 4-1,-14-29-11,9 22-23,-14-23-1,7 10 1,-18-17 0</inkml:trace>
          <inkml:trace contextRef="#ctx0" brushRef="#br0" timeOffset="-3354.0058">4361 2879 109,'0'0'37,"3"-17"3,-3 17-8,0 0-23,7 33-3,-5-12-1,7 14-1,-5 2 0,3 12-2,-4 1 1,2 8-2,-1-6 2,1 1-3,-1-6 0,-1-10-2,3 0-1,-6-16-2,8 4-5,-23-23-30,15-2-1,0 0 1,-4-16 0</inkml:trace>
          <inkml:trace contextRef="#ctx0" brushRef="#br0" timeOffset="-2886.005">4574 2758 85,'-17'-14'38,"17"14"1,-16 14 1,19 16-17,-15-6-14,16 15-3,-4 3-1,5 9-1,-2 0 0,5 4-2,-1-3-2,3 3 0,-1-11 0,-4-2 0,6-5 0,-6-11 0,4 2-8,-9-28-11,0 0-21,0 0-1,19 7 0,-17-26 0</inkml:trace>
          <inkml:trace contextRef="#ctx0" brushRef="#br0" timeOffset="-3135.6055">4250 3131 110,'0'0'38,"0"0"1,16 7-1,-16-7-31,40-2-3,-10-2-2,11 1-2,3-1-1,-2-5-1,2 4-2,-10-11-4,7 18-7,-20-21-23,2 10-1,-16-12 2,-7 21-2</inkml:trace>
          <inkml:trace contextRef="#ctx0" brushRef="#br0" timeOffset="-2152.8037">4735 3285 106,'0'0'37,"0"0"1,0 0-4,0 0-25,0 0-3,9-16-2,-9 16-1,26-14 0,-10 9-1,0-4 0,2 4 0,-2 0-1,1 3 0,3 0 0,-20 2-1,26 5 0,-26-5 0,14 18 0,-12-2 0,-2-16 0,-10 33 0,-3-15 0,-1 1 0,0-1 0,-4-2 0,1 1 0,1-5 0,0 2 0,16-14 0,-25 18 0,25-18 0,0 0 0,-17 19 0,17-19 0,0 0 0,0 0 0,15 4 0,-15-4 0,23 0 0,-23 0 0,30 2 0,-10 3 0,-3 0 1,3 4-2,-4 1 1,1 3 0,-2 4 1,-5 1-1,-3-1 0,-2 3 0,-3-1 0,-5 4 1,-3-4 0,-2 2-1,-3-3 1,-5 0-1,0-4 0,-3-2 0,-2-5 0,-1-2-1,-2-7 0,3 1-3,-9-15-4,30 16-31,-34-32-2,18 18 1,-7-16-2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8:57.2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BD2820D-5DA0-4427-947C-1E11A5688AAC}" emma:medium="tactile" emma:mode="ink">
          <msink:context xmlns:msink="http://schemas.microsoft.com/ink/2010/main" type="writingRegion" rotatedBoundingBox="733,6591 6125,6404 6251,10032 859,10220"/>
        </emma:interpretation>
      </emma:emma>
    </inkml:annotationXML>
    <inkml:traceGroup>
      <inkml:annotationXML>
        <emma:emma xmlns:emma="http://www.w3.org/2003/04/emma" version="1.0">
          <emma:interpretation id="{91A5E852-6FDB-42F4-BA26-4693D87D9EBA}" emma:medium="tactile" emma:mode="ink">
            <msink:context xmlns:msink="http://schemas.microsoft.com/ink/2010/main" type="paragraph" rotatedBoundingBox="1032,6508 2268,8541 1803,8824 566,6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57B53D-A18E-4A75-AB23-5CA91ACBC05C}" emma:medium="tactile" emma:mode="ink">
              <msink:context xmlns:msink="http://schemas.microsoft.com/ink/2010/main" type="inkBullet" rotatedBoundingBox="1032,6508 1390,7096 924,7380 566,6792"/>
            </emma:interpretation>
            <emma:one-of disjunction-type="recognition" id="oneOf0">
              <emma:interpretation id="interp0" emma:lang="en-US" emma:confidence="0">
                <emma:literal>*</emma:literal>
              </emma:interpretation>
              <emma:interpretation id="interp1" emma:lang="en-US" emma:confidence="0">
                <emma:literal>H</emma:literal>
              </emma:interpretation>
              <emma:interpretation id="interp2" emma:lang="en-US" emma:confidence="0">
                <emma:literal>¥</emma:literal>
              </emma:interpretation>
              <emma:interpretation id="interp3" emma:lang="en-US" emma:confidence="0">
                <emma:literal>1</emma:literal>
              </emma:interpretation>
              <emma:interpretation id="interp4" emma:lang="en-US" emma:confidence="0">
                <emma:literal>N</emma:literal>
              </emma:interpretation>
            </emma:one-of>
          </emma:emma>
        </inkml:annotationXML>
        <inkml:trace contextRef="#ctx0" brushRef="#br0">0 0 93,'0'0'38,"0"0"-1,0 0 2,-3 27-29,8 6-6,-5 2 1,5 14-4,-3 8 1,2 6 0,-1 4-1,3-4-1,-3-3 0,-1-6-1,3-5-2,-7-17-4,13 10-7,-11-42-25,-4 23 0,4-23 0,-12-16 0</inkml:trace>
        <inkml:trace contextRef="#ctx0" brushRef="#br0" timeOffset="514.8009">251-28 66,'0'0'38,"-7"-23"-1,7 23 3,0 0-11,0 0-20,0 0-2,2 46-3,0-13 0,1 17-1,-1 2 0,3 15-1,-5 0 0,7 3 0,-3-7-1,3-3 0,-2-9 0,0-9-1,2-10 0,-3-11-2,-4-21-1,0 0-6,21 9-31,-24-30-1,6 1 0,-10-15-1</inkml:trace>
        <inkml:trace contextRef="#ctx0" brushRef="#br0" timeOffset="218.4004">-84 376 77,'0'0'37,"16"-3"0,-16 3 2,37 5-26,-20-14-7,13 8-2,4-8-2,6 0-1,1 0-1,-6-5-2,4 11-4,-16-17-7,12 15-24,-17-4 1,-18 9-1,16-8-1</inkml:trace>
      </inkml:traceGroup>
      <inkml:traceGroup>
        <inkml:annotationXML>
          <emma:emma xmlns:emma="http://www.w3.org/2003/04/emma" version="1.0">
            <emma:interpretation id="{04FAFC4B-FBD2-4859-9DE6-09FD648DEDC2}" emma:medium="tactile" emma:mode="ink">
              <msink:context xmlns:msink="http://schemas.microsoft.com/ink/2010/main" type="line" rotatedBoundingBox="1866,7889 2264,8543 1848,8796 1450,8142"/>
            </emma:interpretation>
          </emma:emma>
        </inkml:annotationXML>
        <inkml:traceGroup>
          <inkml:annotationXML>
            <emma:emma xmlns:emma="http://www.w3.org/2003/04/emma" version="1.0">
              <emma:interpretation id="{46C12BBF-C6BB-4EB5-B446-A2E724546942}" emma:medium="tactile" emma:mode="ink">
                <msink:context xmlns:msink="http://schemas.microsoft.com/ink/2010/main" type="inkWord" rotatedBoundingBox="1866,7889 2264,8543 1848,8796 1450,8142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| y</emma:literal>
                </emma:interpretation>
                <emma:interpretation id="interp7" emma:lang="en-US" emma:confidence="0">
                  <emma:literal>l y</emma:literal>
                </emma:interpretation>
                <emma:interpretation id="interp8" emma:lang="en-US" emma:confidence="0">
                  <emma:literal>I y</emma:literal>
                </emma:interpretation>
                <emma:interpretation id="interp9" emma:lang="en-US" emma:confidence="0">
                  <emma:literal>1 y</emma:literal>
                </emma:interpretation>
              </emma:one-of>
            </emma:emma>
          </inkml:annotationXML>
          <inkml:trace contextRef="#ctx0" brushRef="#br0" timeOffset="1248.0021">924 1355 79,'0'0'39,"0"0"-2,-16-19 2,16 19-26,0 0-6,3 30-2,-6-9-1,6 12-1,-6 9 0,4 15 0,-2 4-1,2 8 0,-2 1 0,4-2 0,-1-4-2,0-8 1,1-10-1,1-13-1,-1-7-2,-3-26-2,9 18-3,-18-37-11,9 19-21,-1-34-1,-1 11 0,-9-10 2</inkml:trace>
          <inkml:trace contextRef="#ctx0" brushRef="#br0" timeOffset="1840.8032">1118 1396 91,'-18'-23'38,"18"23"0,0 0 2,0 0-31,0 0-4,0 0-2,7 21 0,-2 5-1,-1 8 0,5 15 1,-6 3-1,4 15 0,-3 2 0,3 1 0,-2-1-1,1-8 1,1-8-2,-2-11 1,0-9 0,2-10-1,-7-23-1,13 16 0,-13-16-1,8-16-6,14-1-32,-24-6-3,5 2 2,-6-14-2</inkml:trace>
          <inkml:trace contextRef="#ctx0" brushRef="#br0" timeOffset="1482.0026">830 1722 81,'0'0'38,"0"0"-1,2 16 1,-2-16-28,16 0-4,-16 0-2,40-2-3,-13 2 1,3-1-2,3-3 0,-3-1-1,4 7-2,-13-13-5,14 23-15,-19-17-16,0 5 2,-16 0-2,18-7 2</inkml:trace>
        </inkml:traceGroup>
      </inkml:traceGroup>
    </inkml:traceGroup>
    <inkml:traceGroup>
      <inkml:annotationXML>
        <emma:emma xmlns:emma="http://www.w3.org/2003/04/emma" version="1.0">
          <emma:interpretation id="{34984ECD-C1AB-48D5-8FDF-3879B47B637E}" emma:medium="tactile" emma:mode="ink">
            <msink:context xmlns:msink="http://schemas.microsoft.com/ink/2010/main" type="paragraph" rotatedBoundingBox="1142,9243 6218,9066 6251,10032 1175,10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40C427-CE05-4280-805B-41A1A9D6D3BB}" emma:medium="tactile" emma:mode="ink">
              <msink:context xmlns:msink="http://schemas.microsoft.com/ink/2010/main" type="line" rotatedBoundingBox="1142,9243 6218,9066 6251,10032 1175,10209"/>
            </emma:interpretation>
          </emma:emma>
        </inkml:annotationXML>
        <inkml:traceGroup>
          <inkml:annotationXML>
            <emma:emma xmlns:emma="http://www.w3.org/2003/04/emma" version="1.0">
              <emma:interpretation id="{38283556-2757-406A-9D08-FB9295E1DA23}" emma:medium="tactile" emma:mode="ink">
                <msink:context xmlns:msink="http://schemas.microsoft.com/ink/2010/main" type="inkWord" rotatedBoundingBox="1142,9243 6218,9066 6251,10032 1175,10209"/>
              </emma:interpretation>
              <emma:one-of disjunction-type="recognition" id="oneOf2">
                <emma:interpretation id="interp10" emma:lang="en-US" emma:confidence="1">
                  <emma:literal>dash-wedge</emma:literal>
                </emma:interpretation>
                <emma:interpretation id="interp11" emma:lang="en-US" emma:confidence="0.5">
                  <emma:literal>dash. wedge</emma:literal>
                </emma:interpretation>
                <emma:interpretation id="interp12" emma:lang="en-US" emma:confidence="0.5">
                  <emma:literal>dash -wedge</emma:literal>
                </emma:interpretation>
                <emma:interpretation id="interp13" emma:lang="en-US" emma:confidence="0">
                  <emma:literal>dash-wed get</emma:literal>
                </emma:interpretation>
                <emma:interpretation id="interp14" emma:lang="en-US" emma:confidence="0">
                  <emma:literal>dash-wed go</emma:literal>
                </emma:interpretation>
              </emma:one-of>
            </emma:emma>
          </inkml:annotationXML>
          <inkml:trace contextRef="#ctx0" brushRef="#br0" timeOffset="7753.2136">627 2655 70,'-3'-17'37,"3"17"-1,-4-26 2,4 26-24,0 0-5,18-11-3,-18 11-1,0 0-1,12 26 0,-7 6-1,1 1 0,1 20 0,-4 3-1,2 15 1,-1-1-2,0 4 1,-3-4-1,5-9 0,-3-3-1,2-15 1,-1-12-1,1-8 1,-5-23-1,7 16 0,-7-16 0,7-16-1,-7-3 1,-1-8-1,-3-2 0,1-8-1,1 0 1,-9 0 0,4 2 0,-5 3 0,-1 9 0,-2 4 0,-3 7 0,-3 8 1,-6 8-1,2 6 1,-3 8 0,-2 5 0,2 5 0,0 3 0,0 8 0,3 0 1,4 1-1,3-3 1,6-2-1,5-5 1,5-5 0,7-6 0,-5-19-1,30 14 1,-5-18-1,7-3 0,5-3-1,1-4-1,5 3-4,-11-15-6,21 8-26,-25-3-3,4 5 2,-17-3-2</inkml:trace>
          <inkml:trace contextRef="#ctx0" brushRef="#br0" timeOffset="8252.4145">985 3042 78,'0'0'36,"0"0"0,-21 2 0,21-2-27,-14 17-4,5 1-2,-7 0-1,6 4 0,-6 3 1,5 5-1,-3-2 1,7 2-1,-2-4 0,8-3 0,1-7 0,0-16-1,19 14 0,-3-21-1,5-5 0,0-10 0,2 0-1,-2-10 0,2 2 0,-7-2 0,0 4 0,-7 4 0,-4 4 0,-5 20 1,5-21 0,-5 21 1,0 0 0,2 27 1,0-6-1,0 5 1,1 1-1,1 2 0,1-4 0,2-2-2,2-6-1,-9-17-3,21 18-6,-21-18-28,11-16 0,-6-3 0,4 1 0</inkml:trace>
          <inkml:trace contextRef="#ctx0" brushRef="#br0" timeOffset="8782.8154">1446 2886 77,'20'-11'37,"-20"11"-2,0 0 2,-22 5-24,22-5-8,-19 27-1,7-10-1,-4-1-2,0 7 1,-2-4 0,0 4-1,-1-4 0,5 3 0,-4-7 0,18-15 0,-19 25-1,19-25 1,0 0-1,0 0 1,0 0-1,19 2 0,-1-11 1,1 0-1,10-3 1,-1 3-1,4-1 0,1 6 1,1 4-1,-3 7 1,-2 4 0,-5 8 0,-8 4 1,-5 3-1,-11 2 0,-4 0 0,-10 0-1,-3-3 1,-6-4-2,-4-7 0,4 0-2,-9-16-3,15 13-9,-13-25-26,14 2 3,-5-13-2,12 0 1</inkml:trace>
          <inkml:trace contextRef="#ctx0" brushRef="#br0" timeOffset="9297.6163">1706 2655 64,'0'0'37,"0"0"1,0 0 1,0 0-14,10 34-16,-13-11-2,11 17-2,-4 2-1,5 9-1,-2 2-1,3 1 0,-2-4-1,0-5 0,-1-1-1,-1-10 1,1-10-1,-4-6 0,-3-18 0,0 0-1,0 0 1,0 0-1,16-21 0,-9-4-1,-1-1 1,2-6-1,1 2 1,4 0 0,-5 4 0,7 5 1,0 3 0,3 11 0,0 7 1,-1 7 0,3 7 0,1 7 0,-3 4 1,-1 7-1,-3-2 0,-1 1 0,-4-1-1,-2-4 0,-2-3-1,-5-23-3,9 30-3,-9-30-16,0 0-17,-6-24 0,6 24 0,8-32 0</inkml:trace>
          <inkml:trace contextRef="#ctx0" brushRef="#br0" timeOffset="9500.4167">2232 3046 94,'0'0'39,"21"17"1,-21-17-1,40 11-28,-18-13-7,4-5-6,15 5-29,-13-12-9,4 5 2,-11-10-2</inkml:trace>
          <inkml:trace contextRef="#ctx0" brushRef="#br0" timeOffset="10467.6184">2719 2916 69,'-14'-22'38,"14"22"-1,0 0 2,0 0-16,-20 11-16,22 8-1,-6-1-2,6 12-1,-2 3-1,2 6 1,0-2-2,1 0 1,3-6-1,2-4 0,3-10 0,5-8 0,2-9-1,5-7 0,-1-7 0,1-4-1,0-5 0,-3-5 0,-3 0 0,-2 0-1,-5 2 1,-5 5 0,-1 1 0,-4 20 0,-2-21 1,2 21-1,0 0 2,0 18-1,0-1 1,4 6-1,1-2 1,4 4 0,1-2 0,5-4 0,2-5-1,4-5 1,6-7-1,-1-6 1,1-5-1,1-5 1,-3-3-1,-6-4 0,-3-4 0,-7-1-1,-2-1 1,-9-3 0,-3 6-2,-4-4 0,2 8-1,-9-2-2,16 22-3,-30-27-9,30 27-23,-23-2 2,23 2-1,0 0 1</inkml:trace>
          <inkml:trace contextRef="#ctx0" brushRef="#br0" timeOffset="10935.6192">3335 3014 80,'0'0'39,"-11"33"-1,11-33 2,0 37-21,0-37-12,0 0-3,25 11-1,-7-15-1,3-6-1,2-6-1,0-5 0,1-4 0,-2-3-1,-3-4-1,-1 4-1,-11 0 1,0 5-1,-11 1 0,4 22 0,-14-27 1,14 27 1,-28 2 0,8 7 1,5 3 0,-1 7 2,0 6 0,-2 5 0,6 3 0,-1 1 1,6 4-1,2-4 0,5-1 0,2-3-1,8-7 0,5-4-1,4-12-2,11-2-2,-2-22-6,23-1-28,-15-10-2,6 0 2,-8-14-1</inkml:trace>
          <inkml:trace contextRef="#ctx0" brushRef="#br0" timeOffset="11434.82">3852 2547 97,'0'0'40,"21"-2"-1,-21 2 1,23 35-31,-19-11-3,10 17-1,-4-1-2,5 13-1,-5 2 0,2 2 0,-1-2-1,-2-6 0,0-5-1,0-11 1,-4-6-1,2-10 0,-7-17 0,0 0-1,0 0 0,14-19 0,-12-4 0,-6-3-1,1 0 1,-4-4-1,-4 2 1,-5 5-1,0 5 2,-5 9-1,-2 8 1,-3 8 0,-3 5 0,1 7 1,-2 8-1,4 4 1,1 1 0,6-1 0,3-1 0,5-2 0,8-3-1,6-7 1,-3-18 0,28 15-1,-1-18 0,10-4 0,4-4-2,1-8-2,9 9-4,-17-12-31,13 7-2,-8-8 1,3 9 0</inkml:trace>
          <inkml:trace contextRef="#ctx0" brushRef="#br0" timeOffset="12027.6211">4509 2773 92,'0'0'37,"-18"-10"1,-1 6 0,19 4-29,-34 9-3,15 10-3,-6 4 0,4 7-1,-4 5 0,6 4 0,-1-2-1,8 5 0,1-7 0,10-7 0,6-9-1,-5-19 0,30 16-1,-9-23-1,7-5 0,-5-11-2,7 0-2,-9-15 0,6 6 0,-13-7 1,2 9 0,-11 1 2,2 4 2,-1 7 1,-6 18 3,0 0 1,3-17 0,-3 17 1,0 0 0,14 31-1,-10-13 0,10 10 0,-4-2 0,10 10-1,-1 2-1,4 4 0,0 1 0,0-3-1,-2-1 1,-1-1-1,-6-1 0,-7-2-1,-7-1 2,-4-1-1,-10-8 0,-5 1 0,-6-7 0,-3 1-2,-4-6 1,-5-5-2,3-6-1,-6-13-4,17 10-3,-21-27-15,23 17-16,-2-13 0,12 2 0,2-4 2</inkml:trace>
          <inkml:trace contextRef="#ctx0" brushRef="#br0" timeOffset="12604.8221">4872 2921 87,'0'0'38,"-23"14"0,23-14 0,0 0-24,-5 23-8,5-23-2,0 0 0,23 10-2,-4-15-1,1-6 1,6-3-1,1-3 0,3-10-2,2-1 0,-6-5-1,1 3-1,-13-2 0,-2 11-1,-14-3 1,2 24-1,-24-23 1,2 25 1,-6 6 1,-4 5 1,2 10 2,-1-1 0,8 12 1,-2-4 0,11 10 1,0-3-1,12 3 1,2-1 0,14-4-1,4-8 0,13-3 0,5-8-2,10-9 1,5-9-1,5-7 0,3-6-1,-3-3 0,-3-3 0,-9 0 0,-5 3-1,-13 1-1,-4 10-3,-22-14-9,0 21-26,0 0-2,-16-2 1,-2-3-1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9:26.0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1F39480-397A-45CD-B79E-721AEB056F5A}" emma:medium="tactile" emma:mode="ink">
          <msink:context xmlns:msink="http://schemas.microsoft.com/ink/2010/main" type="inkDrawing" rotatedBoundingBox="14788,8185 18203,5782 18260,5863 14845,8267" semanticType="strikethrough" shapeName="Other">
            <msink:sourceLink direction="with" ref="{EE865645-2831-4045-A325-3431B7CE2F77}"/>
          </msink:context>
        </emma:interpretation>
      </emma:emma>
    </inkml:annotationXML>
    <inkml:trace contextRef="#ctx0" brushRef="#br0">-2564 2975 76,'0'0'34,"0"0"-1,0 0-5,0 0-14,0 0-6,0 0-3,0 0 0,2-16-1,-2 16-1,0 0 0,0 0 1,16-21-1,-16 21-1,0 0 1,19-17-1,-19 17-1,20-21 1,-20 21-1,23-25 0,-7 11 0,-1 0-1,3-4 1,-4 3 0,4-3 0,0 2-1,-1 0 1,4 1 0,1-1-1,1 2 0,1-4 1,4 2-1,2 1 1,0-3-1,0 0 0,2 1 0,-4-4 0,3 0 1,-3 1-1,-2 1 0,-1 0 0,0-2 1,-1 1-1,1-1 0,0 4 0,3-4 1,-3 1-1,5-1 0,-2 0 0,0-2 0,0 2 0,2 0 0,-1-2 1,-5 4-2,6-2 2,-3 0-1,-1-2 0,1 2 0,3-2 0,-2 0 0,2-2 0,0 3 0,-2-3 0,2 4 0,0-4 0,-3 4 0,-1-2 0,3 1 0,-3 0 0,1 3 0,1-2 0,0-2 0,2 4 0,0-2 0,2 0 0,-2 1 0,2-1 1,-4-2-1,2 2 0,-2 4 0,-1-3 0,-1 3 0,-1-1 0,1 2 0,-1-1 0,-2 3-1,2-2 2,-1 0-2,-2 0 1,2-3 0,3 0 0,-1-2 0,1 0 0,1-1 0,0 1 0,0 0 0,2 0 0,-1 5 0,-3-1 0,1-1 0,-3 2 0,3 1 1,-2-1-2,1 0 2,0 0-1,3-1 0,-1 1 0,-3-2-1,1 1 1,2-3 0,1 5 0,-3-3 0,1 0 0,-1 3 0,-1-3 1,3 2-1,0-1 0,-1-1 0,-1-1 0,2 1 0,1-3 0,1 2-1,0-2 1,2 0 0,1-2 0,2 0 0,-1 0 1,5 0-1,0-1 0,-1 1 0,1 0 0,-2 2 0,-3 3 0,-6 1 0,2-3 0,-9 8 0,0 0 0,-3 1 0,-2 2 0,-16 9 0,26-14 0,-26 14 0,22-10 0,-22 10-1,17-9 1,-17 9 0,0 0 0,21-7 0,-21 7 0,0 0 0,0 0 0,16-7 0,-16 7 0,0 0 1,0 0-1,0 0 0,0 0-1,0 0 1,0 0 0,0 0 0,0 0 0,0 0 0,0 0-2,0 0-1,0 0-4,-24 9-28,24-9-4,0 0 0,-20 17-2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9:37.6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04AA5B-B908-4AAF-9159-127317A6DFC0}" emma:medium="tactile" emma:mode="ink">
          <msink:context xmlns:msink="http://schemas.microsoft.com/ink/2010/main" type="writingRegion" rotatedBoundingBox="15056,6172 15592,9132 13916,9435 13380,6475"/>
        </emma:interpretation>
      </emma:emma>
    </inkml:annotationXML>
    <inkml:traceGroup>
      <inkml:annotationXML>
        <emma:emma xmlns:emma="http://www.w3.org/2003/04/emma" version="1.0">
          <emma:interpretation id="{86B9DD5D-99D2-4984-82E4-41529CB21F56}" emma:medium="tactile" emma:mode="ink">
            <msink:context xmlns:msink="http://schemas.microsoft.com/ink/2010/main" type="paragraph" rotatedBoundingBox="15056,6172 15592,9132 13916,9435 13380,6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FEB8C4-007C-4309-A782-35BA7080686D}" emma:medium="tactile" emma:mode="ink">
              <msink:context xmlns:msink="http://schemas.microsoft.com/ink/2010/main" type="line" rotatedBoundingBox="15056,6172 15592,9132 13916,9435 13380,6475"/>
            </emma:interpretation>
          </emma:emma>
        </inkml:annotationXML>
        <inkml:traceGroup>
          <inkml:annotationXML>
            <emma:emma xmlns:emma="http://www.w3.org/2003/04/emma" version="1.0">
              <emma:interpretation id="{3823A936-B8F5-49E5-97E6-36552BD3E11B}" emma:medium="tactile" emma:mode="ink">
                <msink:context xmlns:msink="http://schemas.microsoft.com/ink/2010/main" type="inkWord" rotatedBoundingBox="15056,6172 15592,9132 13916,9435 13380,6475"/>
              </emma:interpretation>
              <emma:one-of disjunction-type="recognition" id="oneOf0">
                <emma:interpretation id="interp0" emma:lang="en-US" emma:confidence="0">
                  <emma:literal>In,</emma:literal>
                </emma:interpretation>
                <emma:interpretation id="interp1" emma:lang="en-US" emma:confidence="0">
                  <emma:literal>Int</emma:literal>
                </emma:interpretation>
                <emma:interpretation id="interp2" emma:lang="en-US" emma:confidence="0">
                  <emma:literal>*n</emma:literal>
                </emma:interpretation>
                <emma:interpretation id="interp3" emma:lang="en-US" emma:confidence="0">
                  <emma:literal>*n,</emma:literal>
                </emma:interpretation>
                <emma:interpretation id="interp4" emma:lang="en-US" emma:confidence="0">
                  <emma:literal>*n'</emma:literal>
                </emma:interpretation>
              </emma:one-of>
            </emma:emma>
          </inkml:annotationXML>
          <inkml:trace contextRef="#ctx0" brushRef="#br0">-2700 2012 73,'6'-19'34,"-6"19"-1,0 0 2,0 0-21,0 0-6,0 0-3,0 0-1,0 0-1,0 0 0,0 0 0,0 0-1,0 0 1,0 0-1,16 2 0,-16-2 0,0 0 0,0 0 0,0 0-1,0 0 0,10 17 0,-10-17 0,2 25 1,-2-25-2,0 32 1,0-13 0,0 4 0,0 0 0,0-1 0,0 3-1,0 0 1,0 3-1,2-2 1,-4 4 0,2 0-1,-2 0 0,2 0 1,-2-1-1,1 5 0,-1-3 0,0 1 0,0-2 0,1 0 0,-1 0 0,2-2 1,0-2-1,0-5 0,3-1 0,-1-1 0,2-3 0,-1 0 0,-3-16 0,9 29 0,-6-13 0,-1 0 0,-2 0 0,2 3 0,-2 1 0,0 1 1,-2-4-1,2 1 0,0-1 0,0-17 0,0 28 0,0-28 0,-2 23 0,2-23 0,2 21 0,-2-21 0,0 18 1,0-18-1,2 16 0,-2-16 0,0 0 0,0 0 0,7 16 0,-7-16 1,0 0-1,0 0 0,0 0 0,0 0 0,0 0 0,16 3 0,-16-3 0,0 0 0,0 0 0,0 0 1,0 0-1,0 0 0,0 0 0,0 0 0,0 0 0,-5-24-2,5 24-1,-6-25-5,6 25-19,4-18-13,-4 18-1,-5-19 1,5 19 0</inkml:trace>
          <inkml:trace contextRef="#ctx0" brushRef="#br0" timeOffset="1575.6027">-2751 3042 47,'0'0'32,"-18"-3"2,18 3 0,0 0-14,0 0-4,0 0-4,0 0-3,0 0-1,2-25-1,-2 25-2,0 0 0,18-5-1,-18 5-1,0 0-1,0 0 1,16 7-2,-16-7 1,5 17-1,-5-17 0,14 25 1,-14-25-1,23 32 0,-7-11 0,5 0-1,2 2 1,4-1 0,1 5 1,4-1-2,-2 4 0,0-2 0,0 2 0,-2-2 0,-2 2 0,1-2 0,-1-2 0,4 3 0,-3-5 0,6 1 0,-4-8 0,4 6 0,2 0 0,-1 0 0,-2-2 0,-4 0 0,6 2 0,-11-4 0,5 8 0,-9-5 0,-1-2 0,-1-1 0,-2-1 0,-1-3 0,-14-15 0,21 25 0,-21-25 0,16 12 0,-16-12 0,0 0 0,17 9 0,-17-9 0,0 0 0,0 0 0,16-3 0,-16 3 0,0 0 0,0 0 0,0 0 0,7-20 0,-7 20-2,-3-17-4,3 17-22,0 0-13,0 0-2,-12-28 2,12 28-3</inkml:trace>
          <inkml:trace contextRef="#ctx0" brushRef="#br0" timeOffset="686.401">-2668 2989 58,'0'0'35,"12"-15"-1,-12 15 1,0 0-13,0 0-10,0 0-4,0 0-1,0 0-2,0 0 0,-14 19-1,14-19-1,-16 9 0,16-9-1,-24 10-1,24-10 1,-30 23-1,10-12 0,1 4-1,-6 3 1,-1 3 0,-1 0-1,1 2 1,-1 0-1,-1 0 1,-2 1-1,2 1 1,3-1-1,-1-1 1,-1-2-1,-3 2 1,2-3-1,0-1 0,-2-2 0,-2 1 0,-2 0 0,1-1 0,-3 3 0,3 2 0,-2 3 1,1 3-1,1-2 0,4 3-1,3-3 1,3-1 0,5-6 0,18-19-1,-21 24 1,21-24-1,0 0 1,0 0 2,18-7-2,-18 7 1,30-31-2,-11 13 0,4 1-3,-7-15-7,16 14-27,-11-10-3,11 9 2,-6-6-2</inkml:trace>
          <inkml:trace contextRef="#ctx0" brushRef="#br0" timeOffset="8923.2156">-2873 998 108,'0'0'38,"-16"-21"1,16 21 0,-19 9-31,23 18-3,-6 2-1,4 15-2,1 14 1,1 9 0,-3 3-1,5 6 0,-3-2 0,1-4-2,3-10 0,-4-8 0,4-15 0,-3-10 0,3-8 0,-7-19-4,0 0-5,0 0-31,16-19-1,-23-11 1,9 4-2</inkml:trace>
          <inkml:trace contextRef="#ctx0" brushRef="#br0" timeOffset="8611.2151">-3295 1531 64,'0'0'35,"0"0"0,0 0 3,0 0-15,0 0-8,30-7-5,-10-2-4,13 4-1,3-6-2,8 1-1,2-1-2,7-3 0,-2 2-2,-5-6-4,1 15-3,-22-10-28,9 8-2,-15-7 1,1 7-1</inkml:trace>
          <inkml:trace contextRef="#ctx0" brushRef="#br0" timeOffset="8408.4147">-3136 1190 110,'7'-25'39,"-7"25"1,0 0-2,20-7-29,-20 7-4,7 27-1,-4-1-2,4 14 0,-5 8 0,2 8 0,-6 2 0,2 5-2,-2-1 0,-3-6 0,1-5 0,-3-14 0,4-7 0,-2-14-4,5 0-2,0-16-3,0 0-4,-27-27-17,24 11-11,-12-10 2,7 3 0,-8-5 3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9:48.3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A5A979-CB81-498B-A652-0780D77DE367}" emma:medium="tactile" emma:mode="ink">
          <msink:context xmlns:msink="http://schemas.microsoft.com/ink/2010/main" type="writingRegion" rotatedBoundingBox="12653,9179 19032,3968 20624,5917 14246,11128"/>
        </emma:interpretation>
      </emma:emma>
    </inkml:annotationXML>
    <inkml:traceGroup>
      <inkml:annotationXML>
        <emma:emma xmlns:emma="http://www.w3.org/2003/04/emma" version="1.0">
          <emma:interpretation id="{3048F216-EF43-4210-ACE1-BA0444A0BA40}" emma:medium="tactile" emma:mode="ink">
            <msink:context xmlns:msink="http://schemas.microsoft.com/ink/2010/main" type="paragraph" rotatedBoundingBox="12653,9179 19032,3968 20624,5917 14246,11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BC12D9-A751-439C-93CE-29564709A70A}" emma:medium="tactile" emma:mode="ink">
              <msink:context xmlns:msink="http://schemas.microsoft.com/ink/2010/main" type="line" rotatedBoundingBox="12653,9179 19032,3968 20624,5917 14246,11128"/>
            </emma:interpretation>
          </emma:emma>
        </inkml:annotationXML>
        <inkml:traceGroup>
          <inkml:annotationXML>
            <emma:emma xmlns:emma="http://www.w3.org/2003/04/emma" version="1.0">
              <emma:interpretation id="{AC7E4C38-C9D4-433C-A993-5C4B003AB6D4}" emma:medium="tactile" emma:mode="ink">
                <msink:context xmlns:msink="http://schemas.microsoft.com/ink/2010/main" type="inkWord" rotatedBoundingBox="12681,9213 13196,8792 13555,9231 13040,9652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+1</emma:literal>
                </emma:interpretation>
                <emma:interpretation id="interp2" emma:lang="en-US" emma:confidence="0">
                  <emma:literal>H.</emma:literal>
                </emma:interpretation>
                <emma:interpretation id="interp3" emma:lang="en-US" emma:confidence="0">
                  <emma:literal>+6</emma:literal>
                </emma:interpretation>
                <emma:interpretation id="interp4" emma:lang="en-US" emma:confidence="0">
                  <emma:literal>H/</emma:literal>
                </emma:interpretation>
              </emma:one-of>
            </emma:emma>
          </inkml:annotationXML>
          <inkml:trace contextRef="#ctx0" brushRef="#br0">-1763 3936 91,'0'0'38,"0"0"0,0 0 1,0 0-28,3 22-5,-3 4-2,7 13-1,-7 4 0,7 14-1,-5-1 0,0 5-1,1-1 0,-1-5 0,5-8-1,-3-6 0,3-10-2,-7-12-3,10 3-5,-10-22-29,0 0-1,0 0 0,-12-23-1</inkml:trace>
          <inkml:trace contextRef="#ctx0" brushRef="#br0" timeOffset="249.6004">-1869 4302 103,'0'0'38,"0"0"1,0 0-1,37-18-33,-18 10-2,13-3-3,5 1 0,4-5-2,6 8-2,-8-8-3,12 22-12,-15-14-20,-3 5 1,-13-5-1,-1 5 1</inkml:trace>
          <inkml:trace contextRef="#ctx0" brushRef="#br0" timeOffset="514.8009">-1518 3898 91,'0'0'40,"0"0"1,-16 2-1,20 26-22,-8 0-13,8 14-1,-1 7-2,4 9-1,0 2 0,2 0 0,2-2-1,-1-7 0,1-7 0,-4-13-3,5-1-4,-12-30-32,0 0-2,0 0 0,11-26 0</inkml:trace>
        </inkml:traceGroup>
        <inkml:traceGroup>
          <inkml:annotationXML>
            <emma:emma xmlns:emma="http://www.w3.org/2003/04/emma" version="1.0">
              <emma:interpretation id="{EE865645-2831-4045-A325-3431B7CE2F77}" emma:medium="tactile" emma:mode="ink">
                <msink:context xmlns:msink="http://schemas.microsoft.com/ink/2010/main" type="inkWord" rotatedBoundingBox="16614,5943 19032,3968 20443,5695 18026,7671">
                  <msink:destinationLink direction="with" ref="{C1F39480-397A-45CD-B79E-721AEB056F5A}"/>
                </msink:context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Hit</emma:literal>
                </emma:interpretation>
                <emma:interpretation id="interp7" emma:lang="en-US" emma:confidence="0">
                  <emma:literal>Hit.</emma:literal>
                </emma:interpretation>
                <emma:interpretation id="interp8" emma:lang="en-US" emma:confidence="0">
                  <emma:literal>Hits</emma:literal>
                </emma:interpretation>
                <emma:interpretation id="interp9" emma:lang="en-US" emma:confidence="0">
                  <emma:literal>i:""</emma:literal>
                </emma:interpretation>
              </emma:one-of>
            </emma:emma>
          </inkml:annotationXML>
          <inkml:trace contextRef="#ctx0" brushRef="#br0" timeOffset="2808.0049">1933-102 95,'0'0'38,"0"0"1,0 0-2,0 0-20,17-19-13,8 10-2,5-1-1,5-2-1,4 3-1,2-4-2,5 10-2,-14-15-8,12 20-25,-18-9 0,4 11 0,-14-11-1</inkml:trace>
          <inkml:trace contextRef="#ctx0" brushRef="#br0" timeOffset="2574.0045">2047-464 95,'7'-15'38,"-7"15"2,0 0-2,8 19-23,-8-19-8,-6 37-3,4-7 0,4 10-2,-2 4 0,6 9 0,-3 3-1,4-1 0,-3-3 0,3-3-1,0-5-1,-2-8 0,0-7-2,-6-13-4,11 9-14,-10-25-19,0 0 0,0 0-1,0 0 1</inkml:trace>
          <inkml:trace contextRef="#ctx0" brushRef="#br0" timeOffset="3135.6055">2252-553 88,'0'0'38,"-19"-7"1,19 7 0,0 0-17,-7 19-16,5-1-2,6 6-1,-1 4-1,6 15 0,-2 1 0,2 7 0,-2 1-1,2 1 0,0-2 0,-1-4 0,1-3-1,-3-12 0,-1-7-2,-5-25-1,10 28-5,-10-28-32,0 0 0,-12-23-1,14 5 0</inkml:trace>
          <inkml:trace contextRef="#ctx0" brushRef="#br0" timeOffset="1294.802">486 1656 93,'0'0'37,"0"-18"1,0 18 1,0 0-23,5 23-9,0-2-3,4 12 0,-2 11-2,4 13 0,-4 2 0,-2 12-1,2-5 0,-5 1 0,1-7-1,-1-9-1,2-7-1,-6-20-3,7 3-4,-21-26-30,16-1-2,0 0 2,-7-21-1</inkml:trace>
          <inkml:trace contextRef="#ctx0" brushRef="#br0" timeOffset="1528.8027">420 1984 86,'0'0'37,"-5"16"2,5-16 0,21 5-17,-5-13-16,14 1-4,2-6 0,9 1-2,3-2-1,-2-2-2,6 9-3,-23-18-16,10 17-17,-16-6 1,2 12 0,-21 2-1</inkml:trace>
          <inkml:trace contextRef="#ctx0" brushRef="#br0" timeOffset="1809.603">722 1571 106,'0'0'39,"-14"16"1,5 0 0,25 19-32,-17 4-3,8 12-2,0 7-1,3 5 0,1 2 0,1 0-1,-1-5-1,1-6 1,-1-10-2,-2-10 0,-1-6-2,-8-28-8,16 7-28,-17-25-2,8-5 0,-11-21-1</inkml:trace>
          <inkml:trace contextRef="#ctx0" brushRef="#br0" timeOffset="-18267.6321">26 41 50,'0'0'33,"0"0"-1,0 0 2,-21-25-12,21 25-11,0 0-3,0 0-2,-2-17-1,2 17 0,0 0-1,0 0 0,0 0 0,0 0 0,0 0-1,0 0 0,0 0-1,0 0 0,0 0 0,20 0-1,-20 0 1,16 7-1,-16-7 0,23 14 0,-23-14 0,24 17 0,-24-17 0,29 23 0,-29-23-1,30 25 1,-14-13 0,1-1 0,4-1-1,2 1 1,0-1-1,4-1 1,-1 0 0,1 0-1,-2 1 1,-1-1-1,-2 0 1,0 1-1,-4-1 1,3 7-1,-21-16 2,32 23-2,-16-16 0,2 5 0,-2-7 0,0 8 0,3-5 0,-19-8 0,34 14 0,-34-14 0,30 16 0,-30-16 0,23 16 0,-23-16 0,17 14 0,-17-14 0,0 0 0,21 21 0,-21-21 0,0 0 0,20 16 0,-20-16 0,0 0 0,21 14 0,-21-14 0,0 0 0,23 11 0,-23-11 0,0 0 0,18 14 0,-18-14 0,0 0 0,0 0 0,0 0 0,16 15 0,-16-15 0,0 0 0,0 0 0,0 0 0,0 0 0,17 13 0,-17-13 0,0 0 0,0 0 0,0 0 0,16 5 0,-16-5 0,0 0 0,0 0 0,0 0 0,0 0 0,0 0 0,0 0 0,16 9 0,-16-9 0,0 0 0,0 0 0,0 0 0,0 0 0,0 0 0,0 0 0,0 0 0,0 0 0,0 0 0,0 0 0,0 0 0,0 0 0,0 0 0,0 0 0,0 0 0,0 0 0,0 0 0,0 0 0,0 0 0,0 0 0,0 0 0,0 0 0,0 0 0,0 0 0,16 14 0,-16-14 0,0 0 0,0 0 0,0 0 0,0 0 0,0 0 0,0 0 0,11 16 0,-11-16 0,0 0 0,0 0 0,0 0 0,0 0 0,12-16-2,-12 16-1,0 0 0,7-16-2,-7 16-3,0 0-4,0 0-17,0 0-11,-19-7 2,19 7-2,0 0 4</inkml:trace>
          <inkml:trace contextRef="#ctx0" brushRef="#br0" timeOffset="-17612.431">842 526 0,'-8'21'15,"8"-21"3,0 0-2,-20 3-1,20-3-1,0 0 3,-23-3-1,23 3 1,0 0 0,0 0-1,-16-4-2,16 4-2,0 0-3,0 0-1,0 0-1,0 0-1,0 0-1,23-12-1,-23 12 0,0 0-1,22-21-1,-22 21 0,19-14 0,-19 14 0,18-12-1,-18 12 0,24-16-1,-24 16 1,29-18 0,-12 8-1,3-1 0,-1-1 1,1 0-1,3-3 0,0 1 1,1 0-1,-1-5 0,6 5 0,-3-5 0,2-1 0,2-1-1,0 2 1,2 0 0,0-3 0,3 5 0,-1-8 0,5 4 0,1-2 0,3 1 0,-1-3 0,-1 2 1,-1 0-1,-4 0 0,-1 4 0,-7 3 0,-5 0 0,-5 6 0,-18 10 0,25-18 0,-25 18 0,0 0 0,17-12 0,-17 12 0,0 0 0,0 0 0,0 0 0,0 0 0,0 0 0,0 0-1,0 0 0,0 0-3,0 0-4,4 16-31,-4-16-1,-18 19 1,1-12-2</inkml:trace>
          <inkml:trace contextRef="#ctx0" brushRef="#br0" timeOffset="-15724.8276">772 531 41,'10'-16'30,"-10"16"2,0 0-4,0 0-6,-5-23-2,5 23-5,0 0-3,0 0-3,0 0-2,0 0-2,0 0 0,0 0-2,0 0 0,0 0-1,0 0 0,0 0-1,5 20 1,-5-20-1,-1 17 0,1-17 0,-2 23 0,2-23 0,-2 28 0,2-12 0,0 0-1,2 1 0,-2 3 1,2-1-1,-2 2 1,1 2 0,3-2-1,-1 5 0,1-1 1,0 0-1,-1-2 1,2 1-1,-3-1 0,2 0 0,-3 0 1,-1-4-1,-1 2 0,-1-2 0,0 2 0,0-1 0,1 1 1,1-2-1,1 2 0,3-1 0,-2 1 0,3-2 0,0 0 2,-1 1-2,-1-3 0,1 1 0,-2-1 0,-2-1 0,0-16 0,-2 28 0,2-28 0,-2 27 0,2-27 0,-2 21 0,2-21 0,0 17 0,0-17 0,0 0 0,4 21 0,-4-21 0,0 0 0,3 16 0,-3-16 0,0 0 0,0 0 0,0 0 0,0 0 0,0 0 0,0 0 0,0 0 0,0 0 0,9-21-2,-9 21-1,-3-16-1,3 16-3,0 0-12,0 0-22,0 0 1,0 0-1,-20-10 1</inkml:trace>
          <inkml:trace contextRef="#ctx0" brushRef="#br0" timeOffset="-16801.2294">537 594 37,'0'0'23,"16"-12"2,-16 12-8,23-12-5,-23 12-2,16-13-2,-16 13-1,0 0 1,8-17 0,-8 17 1,0 0 0,0 0-2,0 0 0,0 0-2,0 0 0,0 0-2,11-16 0,-11 16-1,0 0 0,0 0 0,0 0 0,0 0 0,0 0 0,0 0-1,0 0 1,16-5 0,-16 5 0,0 0-1,0 0 0,0 0 0,0 0-1,0 0 0,0 0 0,0 0 0,0 0 0,0 0-1,0 0 1,0 0-1,0 0 1,0 0-1,0 0 0,0 0-1,18 5-1,-18-5-3,0 0-4,0 0-23,0 0-3,0 0 1,0 0-2</inkml:trace>
          <inkml:trace contextRef="#ctx0" brushRef="#br0" timeOffset="-920.4016">-4530 4019 79,'17'-3'40,"1"6"-2,-2-8 1,14 14-15,-7-16-19,16 7-3,5-6-3,-1-6-3,10 12-5,-22-19-22,12 5-8,-15-8 2,2 3-2</inkml:trace>
          <inkml:trace contextRef="#ctx0" brushRef="#br0" timeOffset="-1123.202">-4414 3664 110,'0'0'39,"0"0"1,9 21-1,-2 13-33,-8 4-2,4 18-3,-1 8 1,1 6-2,-1 4 0,-2-4 0,2-3-1,-2-13-2,3-1-4,-13-35-12,8 4-20,2-22-1,0 0 1,-23-5-2</inkml:trace>
          <inkml:trace contextRef="#ctx0" brushRef="#br0" timeOffset="-686.401">-4143 3587 105,'-16'-9'38,"16"9"2,-7 25-1,23 13-29,-22-1-3,10 18-4,-4 3 0,3 5-2,1 0 0,1-3 0,-1-4-1,-2-8-1,3-5-3,-9-27-6,11 5-30,-7-21-2,0 0 2,0-15-2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24.4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2CF0185-CA67-4122-B112-1D7AD1712C11}" emma:medium="tactile" emma:mode="ink">
          <msink:context xmlns:msink="http://schemas.microsoft.com/ink/2010/main" type="inkDrawing" rotatedBoundingBox="9824,13821 9853,11385 9912,11386 9884,13822" semanticType="callout" shapeName="Other">
            <msink:sourceLink direction="with" ref="{B64DBD4D-11BE-4B29-AECD-F8B4CBB7D049}"/>
            <msink:sourceLink direction="with" ref="{FA0A65B1-CA6F-4D46-B7BE-ADFAF7B64BAE}"/>
          </msink:context>
        </emma:interpretation>
      </emma:emma>
    </inkml:annotationXML>
    <inkml:trace contextRef="#ctx0" brushRef="#br0">23 79 66,'2'-21'35,"-2"21"0,2-17 1,-7 1-19,5 16-5,0 0-5,0 0-2,10-16-1,-10 16-1,0 0 0,0 0-1,0 0 1,0 0-1,0 0-1,0 0 1,16-9-1,-16 9 0,0 0 0,2 23 0,-2-23 0,-2 26 0,0-8 0,0 5 0,1-2 0,1 4 0,-4 1 0,4 2 0,-2 2 0,2 2-1,0-3 1,0 5 0,0 3-1,0 1 0,2-1 0,-2 2 1,2-2 0,-2 5-1,2-3 1,-1-1-1,1-1 1,2-2 0,-1-1-1,1 1 2,-2 0-2,1-3 0,-1 1 0,1 4 0,-3 0 0,2 2 0,-2-1 0,0 1 0,-2-1 0,2 3 0,0-4 0,0 0 0,0-4 0,0 4 0,-1-5 0,1 1 0,-2-1 0,0 3 0,0-2 0,1 4 0,-3-4 0,2 3 0,1-1 0,1-2 0,-2 4 0,2-5 0,-2 1 0,2-1 0,-2-1 0,0-3 0,1 2 0,-3 0 0,2-5 0,1 1 0,-1-1 0,0-1 0,0-3 0,1 2 0,-1-2 0,0-1 0,-1 4 0,1-1 0,0 0 0,0 2 0,0-1 0,-1 3 0,1-5 0,0 1 0,2-2 0,-1 0 0,-1-1 0,2-3 0,-2 1 0,2-1 0,-2-1 0,2-16 0,0 27 0,0-27 0,0 19 0,0-19 0,0 0 0,0 16 0,0-16 0,0 0 0,0 0 0,0 0 0,0 0 0,0 0 0,0 0 0,0 0 0,18-21 0,-18 21 0,4-16 0,-8-4-7,20 15-34,-20-11-1,4 16 0,-3-15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07.4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35604A-FF39-40CA-9EE5-0DE4D4CEAF21}" emma:medium="tactile" emma:mode="ink">
          <msink:context xmlns:msink="http://schemas.microsoft.com/ink/2010/main" type="writingRegion" rotatedBoundingBox="15069,10144 18813,9917 18852,10553 15107,10781"/>
        </emma:interpretation>
      </emma:emma>
    </inkml:annotationXML>
    <inkml:traceGroup>
      <inkml:annotationXML>
        <emma:emma xmlns:emma="http://www.w3.org/2003/04/emma" version="1.0">
          <emma:interpretation id="{97310A1B-51BE-43F2-86E4-CCF69B2D8A20}" emma:medium="tactile" emma:mode="ink">
            <msink:context xmlns:msink="http://schemas.microsoft.com/ink/2010/main" type="paragraph" rotatedBoundingBox="15069,10144 18813,9917 18852,10553 15107,10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2DED5D-1E47-47E0-880E-1CB5490E5622}" emma:medium="tactile" emma:mode="ink">
              <msink:context xmlns:msink="http://schemas.microsoft.com/ink/2010/main" type="line" rotatedBoundingBox="15069,10144 18813,9917 18852,10553 15107,10781"/>
            </emma:interpretation>
          </emma:emma>
        </inkml:annotationXML>
        <inkml:traceGroup>
          <inkml:annotationXML>
            <emma:emma xmlns:emma="http://www.w3.org/2003/04/emma" version="1.0">
              <emma:interpretation id="{31732C25-95E8-4777-B0A8-4EEB26C4C822}" emma:medium="tactile" emma:mode="ink">
                <msink:context xmlns:msink="http://schemas.microsoft.com/ink/2010/main" type="inkWord" rotatedBoundingBox="15069,10144 18813,9917 18852,10553 15107,10781"/>
              </emma:interpretation>
              <emma:one-of disjunction-type="recognition" id="oneOf0">
                <emma:interpretation id="interp0" emma:lang="en-US" emma:confidence="1">
                  <emma:literal>sawhorse</emma:literal>
                </emma:interpretation>
                <emma:interpretation id="interp1" emma:lang="en-US" emma:confidence="0">
                  <emma:literal>Sawhorse</emma:literal>
                </emma:interpretation>
                <emma:interpretation id="interp2" emma:lang="en-US" emma:confidence="0">
                  <emma:literal>Yawners</emma:literal>
                </emma:interpretation>
                <emma:interpretation id="interp3" emma:lang="en-US" emma:confidence="0">
                  <emma:literal>Fawners</emma:literal>
                </emma:interpretation>
                <emma:interpretation id="interp4" emma:lang="en-US" emma:confidence="0">
                  <emma:literal>Pawners</emma:literal>
                </emma:interpretation>
              </emma:one-of>
            </emma:emma>
          </inkml:annotationXML>
          <inkml:trace contextRef="#ctx0" brushRef="#br0">-1969 5022 104,'0'0'37,"-2"-19"1,2 19-1,-19-5-30,19 5-4,-16 2-1,16-2-1,-23 7-1,23-7 1,-28 8-1,10-1 0,-1 2 0,-1 3 1,-3-1 0,0 5 0,-3 0-1,1 3 1,-1-1 0,3 1-1,2-3 1,3 0-1,18-16 1,-21 22-1,21-22 1,0 0-1,0 0 1,28 13-1,-7-13 1,8-4 0,2 2 0,6 1 0,2-1-1,0 2 1,0 2 0,-4 1 0,-5 6-1,-5 1 1,-6 5-1,-5 4 1,-7 2-1,-5 5 1,-7 1 0,-4 1-1,-7-2 0,-3 0 1,-6-1-1,-1-7 1,-4-4-1,0-9 0,-2-1 0,2-6-1,0-5 0,0-7-1,5 1-1,-1-6-2,26 19-3,-41-32-24,41 32-8,-11-31 1,11 31-1</inkml:trace>
          <inkml:trace contextRef="#ctx0" brushRef="#br0" timeOffset="608.401">-1545 5168 81,'2'-28'36,"-2"28"-1,-6-30 2,6 30-25,-5-24-4,5 24-3,-16-23-1,16 23 0,-25-16-1,25 16 0,-31-4-1,13 12 1,-5 2 0,5 9 0,-5 6-1,2 8 1,0 1-1,5 4 0,2 1-1,9-4 1,5-5-2,5-4 1,7-10-1,8-9 0,1-7 0,4-10 0,1-6 0,-3-7 0,2-7-1,-6-7 0,-1-1 0,-6-1 0,-1 4 0,-4 1 0,-4 6 0,-1 7 1,-2 21 0,0 0 0,0 0 0,0 0 1,-5 41 0,3-11 0,0 1 0,2 6 0,0-5 0,4 1-1,3-5 1,2-5-1,1-7-1,-10-16-1,29 19-2,-29-19-4,35-2-22,-35 2-11,26-22 1,-19 2 1,-7 20-1</inkml:trace>
          <inkml:trace contextRef="#ctx0" brushRef="#br0" timeOffset="1201.2021">-1314 5100 99,'0'0'38,"0"0"2,-14 17-1,-4-15-26,22 19-6,-8-2-2,6 10-2,0-5-1,3 8 0,-1-4 0,4 0-1,3-5 0,1-7-1,4-8 0,4-4 0,1-9 0,0-8 0,2-4-1,-5-10 0,-1 1 0,-3-4 0,-3 2-1,-6-2 1,-1 9 0,-6 0 0,0 5 0,2 16 1,0 0 0,0 0 0,-19-7 0,19 7 1,-5 23 0,5-4 0,1 4 0,5 0 0,2 0 1,7 0-1,4-2 0,6-2-1,5-6 1,3-8-1,6-5 1,0-7-1,0-7 0,-2-9 0,-7-5 0,-5-6-1,-8-1 1,-6-2-1,-8-1 1,-8 3-1,-2 3 1,-7 6-1,-2 4 0,-3 7 0,-1 6-1,-5 2-2,10 14-4,-21-5-31,36-2-1,-35 15 1,35-15-1</inkml:trace>
          <inkml:trace contextRef="#ctx0" brushRef="#br0" timeOffset="1778.4031">-758 4780 74,'0'0'37,"-2"-23"0,2 23 2,0 0-15,0 0-14,9 19-3,0 10-2,-6 0 1,5 17-2,-5 0 0,2 6-2,-1-1 0,-1 4 0,-1-6 0,0-3-2,-2-8 0,0-6 0,0-11 0,0-21 0,2 18 0,-2-18 0,5-16-2,0-5 1,1-6 0,1-6 0,1-2 0,5-2 0,-1 0 0,4 0 1,-2 9-1,6 5 1,-1 6 0,4 10 0,0 5 1,2 9-1,-1 5 1,1 11 0,-2 2 0,-4 6 0,-3-1-1,-2 2 1,-5-1-1,-5-4 0,-1-3-2,-3-24-2,0 30-5,-16-33-31,16 3 0,0 0 0,-5-18-1</inkml:trace>
          <inkml:trace contextRef="#ctx0" brushRef="#br0" timeOffset="2215.2039">-101 4950 98,'-32'13'37,"32"-13"2,-35 24-1,28-1-28,-16-7-3,14 12-2,-7-5-2,11 7 0,1-2 0,8 0-1,1-2 0,9-3 0,4-2 0,6-7-1,3-5 0,8-5-1,2-10 2,0-6-2,0-9 0,-3-4 0,-6-6 0,-3-3 0,-9-1 0,-9 0-2,-11 3 1,-6 1 1,-8 8-1,-7 2 1,-1 7-1,-6 5 1,0 6-1,-5-1-2,7 9 0,-5-3-3,14 16-5,-16-10-28,19 6-2,-1-7 2,19-7-1</inkml:trace>
          <inkml:trace contextRef="#ctx0" brushRef="#br0" timeOffset="2636.4046">190 5065 103,'11'15'38,"-11"-15"3,15 32-2,-15-32-28,11 37-5,-4-14-1,5 0-3,-3-1 0,0-4-1,-2-2 0,-7-16-1,5 16 0,-5-16 0,0 0 0,0 0 0,-10-20 1,6 5-2,3-10 1,1-3 0,1-2 0,5-3 0,2-1-1,3 1 1,3 1 0,2 4-1,3 5 1,1 4-1,-1 3 0,-19 16-2,34-18-2,-27 3-9,12 16-25,-19-1-1,21-1 0,-21 1 0</inkml:trace>
          <inkml:trace contextRef="#ctx0" brushRef="#br0" timeOffset="3166.8056">838 4852 97,'0'0'37,"0"0"1,0 0-1,0 0-28,-28-11-4,12 18-2,-7-1-1,0 4 0,-4 1 0,3 5-1,-5-2 1,3 3-1,-2-1 0,5 2 0,-2-3 0,9-1 0,-2-3-1,18-11 0,-12 18 1,12-18-1,0 0 0,23 7 1,-2-9-1,6-2 0,6-1 0,2 2 0,4-3 0,2 3 0,-2 3 1,0 2-1,-4 3 0,-5 5 1,-7 3 0,-7 4 0,-6 1 0,-8 3 0,-5 2 0,-8 1 0,-5-1-1,-7-2 1,-2-3-1,-3-2 0,-2-6 0,2-5 0,0-1-2,-1-15 0,10 4-4,-6-21-5,29 9-29,-18-11 0,15 11 0,-4-11-1</inkml:trace>
          <inkml:trace contextRef="#ctx0" brushRef="#br0" timeOffset="3759.6065">1039 5005 92,'0'0'39,"0"0"0,0 0 1,12 28-24,-12-28-8,0 0-3,18 19-2,-2-10 0,0-4-1,5 1-1,4-6 0,3 0 0,0-7-1,0-2 0,2-5 0,-3-4 0,-4-1-1,-7-6 0,-6 2 0,-6 1 0,-8 0-1,-8 3 1,-6 5-1,-5 4 1,-5 2 0,-5 8 0,-3 6 1,-1 4 0,0 6 0,2 7 1,0 2 0,5 8 0,3-1 1,9 6 0,6-1 0,14 0 0,5-2 0,11-3 0,6-6 0,13-5-2,4-5 0,7-5 0,1-6 0,-1-5 0,-1-9 0,-3-1 0,-3-3 0,-11-3 0,-5 4 0,-9-2 0,-16 14-4,3-32-22,-3 32-15,0 0-1,-16-8 0,16 8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28.0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7C1286F-E287-4119-AC40-CE65A37D3FA1}" emma:medium="tactile" emma:mode="ink">
          <msink:context xmlns:msink="http://schemas.microsoft.com/ink/2010/main" type="inkDrawing" rotatedBoundingBox="7420,14244 11049,11505 12396,13289 8767,16028" hotPoints="11038,14953 9388,14708 8966,13095 10615,13340" semanticType="enclosure" shapeName="Ellipse">
            <msink:destinationLink direction="with" ref="{E950E070-ED23-492A-BD54-190FA9B365D5}"/>
            <msink:destinationLink direction="with" ref="{04BC1E09-51BD-48C3-B749-F8BC43FB3AF1}"/>
          </msink:context>
        </emma:interpretation>
      </emma:emma>
    </inkml:annotationXML>
    <inkml:trace contextRef="#ctx0" brushRef="#br0">1847 0 12,'0'0'20,"0"0"0,0 0 2,0 0-6,0 0-4,0 0-1,0 0 1,0 0-1,0 0 0,0 0 0,0 0 1,0 0-2,0 0-2,0 0-1,0 0-1,0 0-1,0 0-1,0 0 1,-11 16-1,11-16 0,0 0 0,-16 12-1,16-12 0,0 0 0,-14 23-1,14-23 0,0 0-1,-23 21 0,23-21 1,-17 16-1,17-16 0,-23 14 0,23-14-1,-27 12 1,11-3 0,-3 1-1,1 3 1,-3-1-1,0 4 1,-4 0 0,0 0-1,-3 1 0,2-1 1,1 1-1,-2-2 0,1 0 2,1-1-2,-3 0 0,2 2 0,-1 2 0,-1-2 0,0 1 0,-2 1 0,1 1 0,1-3 0,0 3 0,0-3 0,1 2 0,1-3 0,-3 3 0,1-2 0,-4 1 0,4 3 0,-5-4 0,1 3 0,-2 0 0,1 4 0,-3-4 0,3 4 0,-1 0 0,-1 0 0,3 0 0,1 0 0,-3-1 0,4-4 0,0 3 0,-2 0 0,2-1 0,0-1 0,0 0 0,0 1 0,4-1 0,-1-2 0,1 1 0,1-4 0,2 0 0,2 0 0,-2-3 0,4 1 0,-4 0 0,1-1 0,1-2 0,2 1 0,3 1 0,0-4 0,16-7 0,-23 14 0,23-14 0,0 0 0,0 0 0,-16 9 0,16-9 0,0 0 0,0 0 0,0 0 0,-14 22 0,14-22 0,-11 18 0,11-18 0,0 0 0,-14 19 0,14-19 0,0 0 0,0 0 0,0 0 0,0 0 0,0 0 0,0 0 0,0 0 0,0 0 0,16-8 0,-16 8 0,0 0 0,23-9 0,-28-16-23,23 15-19,-8-17-1,8 8 1,-6-13-2</inkml:trace>
    <inkml:trace contextRef="#ctx0" brushRef="#br0" timeOffset="-7519.2132">1759-1075 54,'-18'-2'32,"18"2"0,-18-4-1,18 4-14,-23-1-4,23 1-6,-26 0-2,26 0-1,-32 0 0,14 5-1,-6-5 0,2 9 0,-6-4 0,5 5-1,-7-1 0,2 2 0,-4-4-1,2 5 1,-3 0-1,1 1 0,-2 1 0,-1 3 0,0-1 0,1 9 0,1-1 0,3 3 0,-2-1 0,5 2 0,1 2 0,3-2 0,0 2 0,4-2 0,-6 0 0,4 2 0,0-2 0,1 6 0,1-8 0,-1 6-1,3-3 1,-1 3-1,6-4 1,-1 2-1,3-2 1,1-1-1,-2 2 0,4-2 1,-2-1-1,2 0 1,0 1 0,2 1-1,-2 0 1,2 2-1,1-2 1,1 0 0,-1-1-1,2 2 0,-1-2 1,1-4-1,0 3 0,0-3 1,-1 0-1,1 1 0,0 1 0,1-4 1,1 4-1,-2-1 0,2-1 1,0 2-1,0-1 0,0-3 0,-2 4 0,2-4 0,0 0 0,0-2 1,0-1-1,0 1 0,2-1 0,1-2 0,1 1 0,-1-1 0,1 2 2,1-3-2,1 3 0,-1-2 0,0 1 0,0-1 0,1 2 0,1-2 0,2 1 0,-2 4 0,2 0 0,-1 0 0,1-1 0,2 1 0,-1-4 0,4 4 0,-3-1 0,5-4 0,0-2 0,1 1 0,1 0 0,2-1 0,-1-2 0,-3 0 0,3 2 0,-1-1 0,-2-3 0,1 2 0,1-1 0,0 0 0,-1-3 0,1 3 0,2-2 0,-1-1 0,0-1 0,3 0 0,-3 0 0,4-1 0,0-1 0,2-1 0,-3-1 0,1-1 0,2 3 0,0-3 0,-2 0 0,2-2 0,-3 1 0,1-1 0,0 0 0,2 2 0,-4-2 0,4 4 0,0-3 0,-2 1 0,0 2 0,1-3 0,1 3 0,-2-4 0,2 0 0,-2-2 0,1 0 0,-1-1 0,2-1 0,0-1 0,1 0 0,-1-2 0,0 2 0,3-2 0,-2-2 0,3 0 0,-1 0 0,0 0 0,-1 1 0,3-1 0,-2-2 0,-2 2 0,1-1 0,-1 1 0,1 0 0,1-1 0,-2-1 0,3 2 0,-1-3 0,0 2 0,0-1 0,-1 1 0,3-3 0,-4 3 0,1-4 0,-1 0 0,3 1 0,-3-1 0,1-3 0,3 3 0,-4-6 0,0 1 0,3 3 0,-6-3 0,0 1 0,-2 1 0,-2 3 0,-1-6 0,0 4 0,-3 2 0,0-3 0,-1 1 0,0-2 0,-2 1 0,0-2 0,-1-1 0,0 1 0,-1-2 0,-1 0 0,0 1 0,0-2 0,-2-1 0,-2 2 0,0-2 0,1 0 0,-3 0 0,3-2 0,-1-1 0,-2 2 0,1-3 0,-1 3 0,1-3 0,-1 1 0,-1-1 0,2 3 0,-2-1 0,-1-1 0,1 0 0,0-3 0,0 1 0,-2 2 0,0-2 0,0 0 0,-2 1 0,2-1 0,-2 4 0,0-1 0,2-1 0,-1 1 0,-1 2 0,-2-3 0,1 5 0,-1-6 0,-1 3 0,-2-1 0,0 1 0,-2 1 0,0-2 0,0 4 0,-1-5 0,1 3 0,-2 2 0,2-2 0,1 2 0,-3-2 0,2 4 0,-1-1 0,-1 3 0,0-1 0,-1 1 0,0 1 0,-1 0 0,-1 0 0,2 0 0,-4 2 0,0 0 0,-2-1 0,3-1 0,-1 3 0,0-4 0,0 5 0,0-4 0,16 16 0,-26-27 0,26 27 0,-27-22 0,11 11 0,16 11 0,-28-18 0,12 15 0,16 3 0,-30-16 0,14 9 0,-2 0 0,1 0 0,-4 2 0,-1-2 0,3 0 0,-4 1 0,0 1 0,2-2 0,0 4 0,1-3 0,1 1 0,1 0 0,1 0 0,-1-1 0,0 4 0,1-1 0,-1-1 0,-1 1 0,-1 1 0,1-1 0,1 1 0,-1-2 0,1-1 0,-3 0 0,3 3 0,-1-1 0,-1-1 0,1 4 0,1 0 0,2 0 0,-1 2 0,17-2 0,-27 3 0,27-3 0,-24 7 0,24-7 0,-23 6 0,23-6 0,-25 5 0,25-5 0,-25 10 0,25-10 0,-23 9 0,23-9 0,-24 11 0,24-11 0,-22 10 0,22-10 0,-21 7 0,21-7 0,-19 4 0,19-4 0,0 0 0,-21 2 0,21-2 0,0 0 0,-22 3 0,22-3 0,0 0 0,-23 11 0,23-11 0,-15 10 0,15-10 0,-16 9 0,16-9 0,0 0 0,-20 9 0,20-9 0,0 0 0,0 0 0,-17 3 0,17-3 0,0 0 0,0 0 0,0 0 0,0 0 0,0 0 0,21-10 0,-25-13-24,20 23-17,-16 0-1,14-18 0,-14 18-2</inkml:trace>
    <inkml:trace contextRef="#ctx0" brushRef="#br0" timeOffset="8626.8149">2869-728 19,'2'-17'19,"-2"17"-1,0 0-5,0 0-5,0 0-4,0 0-2,12-18-2,-12 18 2,0 0-1,0 0 1,0 0 1,0 0 1,0 0 1,0 0 1,0 0 0,0 0-1,0 0 0,0 0-1,0 0 0,0 0-2,0 0 0,0 0 0,0 0 1,0 0 1,0 0 1,0 0 1,0 0 0,0 0 1,0 0 2,0 0-1,0 0-1,0 0-1,0 0 1,0 0-2,0 0 1,0 0-1,0 0 0,0 0-1,0 0 0,0 0-2,14-17 1,-14 17-1,0 0 0,18-25-1,-18 25 1,14-21-1,-14 21 0,16-21 0,-16 21 0,19-30 0,-5 14 0,0 0 0,2-1-1,2-1 1,1-1-1,1 3 2,4 0-2,-6 2 0,3 2 0,-1-2 0,-1 2 0,-1-1 0,-1 5 0,1-6 0,-2 1 0,2 1 0,-1-2 0,-1 2 0,4-2 0,-5-1 0,5 1 0,-2 2 0,-1 0 0,1-2 0,-1 3 0,-1 1 0,2-3 0,-2 5 0,0-3 0,0 0 0,0 1 0,-1 1 0,3-1 0,-2-1 0,3 1 0,1-3 0,-1 3 0,-1-4 0,-2 3 0,1-1 0,-17 12 0,27-20 0,-27 20 0,0 0 0,19-14 0,-19 14 0,0 0 0,0 0 0,0 0 0,0 0 0,0 0 0,0 0 0,0 0 0,0 0 0,0 0 0,0 0 0,0 0 0,0 0 0,0 0 0,0 0 0,0 0-8,0 0-32,0 0-1,0 0 0,0 0 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26.3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C6154E-6127-4ABF-AF16-D922FFB5C499}" emma:medium="tactile" emma:mode="ink">
          <msink:context xmlns:msink="http://schemas.microsoft.com/ink/2010/main" type="inkDrawing" rotatedBoundingBox="9901,13738 11654,14856 11609,14927 9856,13809" semanticType="callout" shapeName="Other">
            <msink:sourceLink direction="with" ref="{FA0A65B1-CA6F-4D46-B7BE-ADFAF7B64BAE}"/>
          </msink:context>
        </emma:interpretation>
      </emma:emma>
    </inkml:annotationXML>
    <inkml:trace contextRef="#ctx0" brushRef="#br0">0-2 70,'0'0'35,"0"0"-1,0 0-5,0 0-9,0 0-7,0 0-3,0 0-2,0 0-1,0 0-1,0 0-1,16-9-1,-16 9-1,0 0-1,0 0 0,0 0 0,0 0-1,19 7 0,-19-7 0,0 0 1,23 14-2,-23-14 0,20 16 0,-4-7 0,-16-9 0,31 16 0,-13-8 0,2 3 0,-3-1 0,3-1 0,-1 2 0,-1 1 0,1-1 0,-1 1 0,1 2 0,-1-2 0,1-1 0,2 3 0,2-4 0,0 5 0,2-1 0,3-2 0,-1 2 0,4 0 0,-2 4 0,1-3 0,0 6 0,-2-3 0,0 1 0,0 1 0,-1 1 0,-2-4 0,1 3 0,1-1 0,-1-3 0,2 0 0,1-2 0,-1-2 0,2 0 0,-2 2 0,2-1 0,-2 1 0,-1 0 0,-1 2 0,-1-1 0,0 1 0,-2 2 0,0 1 0,-2-1 0,4 1 0,-4-1 0,2 1 0,1-2 0,3 1 0,-1-2 0,1-2 0,1 2 0,-5-2 0,3 0 0,-3-2 0,-1 4 0,-1 0 0,-4 0 0,-1 1 0,0-1 0,0 2 0,-2-1 0,0 1 0,0-2 0,2 1 0,-16-17 0,29 30 0,-29-30 0,26 23 0,-26-23 0,23 17 0,-23-17 0,16 13 0,-16-13 0,0 0 0,18 8 0,-18-8 0,0 0 0,0 0 0,0 0 0,0 0 0,0 0 0,15 7 0,-15-7 0,0 0 0,0 0 0,-15-26 0,15 26-30,-8-24-12,0 6-1,-19-14 0,6 1-1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41.9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DF4D0F-7A34-4BB1-A496-84A096121B99}" emma:medium="tactile" emma:mode="ink">
          <msink:context xmlns:msink="http://schemas.microsoft.com/ink/2010/main" type="writingRegion" rotatedBoundingBox="9688,10304 12448,12082 12120,12591 9360,10814"/>
        </emma:interpretation>
      </emma:emma>
    </inkml:annotationXML>
    <inkml:traceGroup>
      <inkml:annotationXML>
        <emma:emma xmlns:emma="http://www.w3.org/2003/04/emma" version="1.0">
          <emma:interpretation id="{C39EB510-7E50-4FD9-B84F-F792562271CD}" emma:medium="tactile" emma:mode="ink">
            <msink:context xmlns:msink="http://schemas.microsoft.com/ink/2010/main" type="paragraph" rotatedBoundingBox="9688,10304 12448,12082 12120,12591 9360,10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89C55-875C-4FE4-8BEE-099840D5B82A}" emma:medium="tactile" emma:mode="ink">
              <msink:context xmlns:msink="http://schemas.microsoft.com/ink/2010/main" type="line" rotatedBoundingBox="9688,10304 12448,12082 12120,12591 9360,10814"/>
            </emma:interpretation>
          </emma:emma>
        </inkml:annotationXML>
        <inkml:traceGroup>
          <inkml:annotationXML>
            <emma:emma xmlns:emma="http://www.w3.org/2003/04/emma" version="1.0">
              <emma:interpretation id="{B64DBD4D-11BE-4B29-AECD-F8B4CBB7D049}" emma:medium="tactile" emma:mode="ink">
                <msink:context xmlns:msink="http://schemas.microsoft.com/ink/2010/main" type="inkWord" rotatedBoundingBox="9871,10363 9872,11011 9514,11012 9513,10364">
                  <msink:destinationLink direction="with" ref="{72CF0185-CA67-4122-B112-1D7AD1712C11}"/>
                </msink:context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22 13 94,'-11'-31'39,"11"31"1,0 0-1,0 0-24,0 0-7,-3 35-3,1-4-1,4 17-1,-2 6 0,1 11-1,-1 2 1,2 2-3,0-4 0,3-7 0,-3-6 0,2-13 0,1-9 0,-2-11 0,-3-19 0,0 0 0,16 16-9,-28-32-32,12 16-1,2-38 1,1 18-1</inkml:trace>
          <inkml:trace contextRef="#ctx0" brushRef="#br0" timeOffset="-499.2009">-188 106 68,'0'0'38,"12"-26"0,-12 26 2,11-26-12,5 29-18,-16-3-3,0 0-2,0 0-2,22 34 0,-20-6 0,2 12 0,-6 8-1,2 6-1,-4 4 1,1 0-2,-2-4 1,1-3 0,1-8-2,1-12 0,2-6 0,0-25-2,3 24-2,-3-24-4,0 0-20,0-15-12,0 15 1,-7-37-1,4 17 3</inkml:trace>
          <inkml:trace contextRef="#ctx0" brushRef="#br0" timeOffset="-296.4006">-255 400 77,'0'0'38,"0"0"0,0 0 0,21-2-18,-14-16-11,23 13-4,-5-9-1,10-2-2,0-1 0,4 3-2,-2 0 0,-3-2-3,-1 12-2,-17-17-9,9 16-24,-25 5-2,21-14 2,-21 14-1</inkml:trace>
        </inkml:traceGroup>
        <inkml:traceGroup>
          <inkml:annotationXML>
            <emma:emma xmlns:emma="http://www.w3.org/2003/04/emma" version="1.0">
              <emma:interpretation id="{FAD7AF62-1480-4B62-8954-0C2C856BDCA7}" emma:medium="tactile" emma:mode="ink">
                <msink:context xmlns:msink="http://schemas.microsoft.com/ink/2010/main" type="inkWord" rotatedBoundingBox="12033,11819 12446,12085 12132,12573 11719,12307"/>
              </emma:interpretation>
              <emma:one-of disjunction-type="recognition" id="oneOf1">
                <emma:interpretation id="interp5" emma:lang="en-US" emma:confidence="0">
                  <emma:literal>*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6162.0108">2336 1496 107,'0'0'38,"0"0"1,-7-17-1,7 17-30,7 21-3,0-2 0,-5 2-2,5 11 0,-4 5 0,3 10 1,-3 2-2,2 11-2,-1-2 0,1 2 0,-1-4 0,1-5 0,0-9 0,1-8 0,-1-8 0,-5-26 0,12 19 0,-12-19 0,0 0 0,4-38-29,5 17-12,-13-15-1,9 5 0,-6-10-2</inkml:trace>
          <inkml:trace contextRef="#ctx0" brushRef="#br0" timeOffset="5538.0096">2198 1540 97,'0'0'39,"0"0"-1,0 0-1,0 0-23,0 0-5,-3 21-3,8 7-2,-5 4 0,5 10 0,-3 4-1,2 5-3,-3 3 0,3 3 0,-1-3 0,3-7 0,-3-4 0,1-8 0,1-7 0,-3-11 0,1 1-2,-3-18-12,0 0-27,-7-28 0,7 12 0,-10-10 0</inkml:trace>
          <inkml:trace contextRef="#ctx0" brushRef="#br0" timeOffset="5803.2101">2089 1858 100,'0'0'37,"0"0"3,0 0-3,26-7-25,-26 7-7,34-7-1,-9 2-2,3 3 0,2-1 0,3-1-1,-1-1 0,-2-2-2,-2 3-2,-8-10-5,15 7-30,-35 7-2,27-17 1,-27 17-1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43.7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3E7158-4CB0-441E-83C5-16E7CDDCB71E}" emma:medium="tactile" emma:mode="ink">
          <msink:context xmlns:msink="http://schemas.microsoft.com/ink/2010/main" type="writingRegion" rotatedBoundingBox="7308,15357 7427,11888 7746,11899 7628,15368"/>
        </emma:interpretation>
      </emma:emma>
    </inkml:annotationXML>
    <inkml:traceGroup>
      <inkml:annotationXML>
        <emma:emma xmlns:emma="http://www.w3.org/2003/04/emma" version="1.0">
          <emma:interpretation id="{4A75BA44-F707-4947-8CB7-4F1ADF384AA6}" emma:medium="tactile" emma:mode="ink">
            <msink:context xmlns:msink="http://schemas.microsoft.com/ink/2010/main" type="paragraph" rotatedBoundingBox="7308,15357 7427,11888 7746,11899 7628,15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ABE453-0EB1-491A-9BAA-A2BCAD215CAB}" emma:medium="tactile" emma:mode="ink">
              <msink:context xmlns:msink="http://schemas.microsoft.com/ink/2010/main" type="line" rotatedBoundingBox="7308,15357 7427,11888 7746,11899 7628,15368"/>
            </emma:interpretation>
          </emma:emma>
        </inkml:annotationXML>
        <inkml:traceGroup>
          <inkml:annotationXML>
            <emma:emma xmlns:emma="http://www.w3.org/2003/04/emma" version="1.0">
              <emma:interpretation id="{85A21B0F-3222-41CC-B611-2F337C072FF6}" emma:medium="tactile" emma:mode="ink">
                <msink:context xmlns:msink="http://schemas.microsoft.com/ink/2010/main" type="inkWord" rotatedBoundingBox="7308,15357 7427,11888 7746,11899 7628,1536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t!</emma:literal>
                </emma:interpretation>
                <emma:interpretation id="interp2" emma:lang="en-US" emma:confidence="0">
                  <emma:literal>Hi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ti</emma:literal>
                </emma:interpretation>
              </emma:one-of>
            </emma:emma>
          </inkml:annotationXML>
          <inkml:trace contextRef="#ctx0" brushRef="#br0">5 0 121,'0'0'38,"0"0"3,0 0-9,0 0-23,7 28-4,-5-4-1,3 17-1,-1 1-1,-1 14-2,-1 4 0,0 3 0,0-1 0,-1-3 0,-1-6 0,0-13 0,0-3 0,-3-14 0,5 0-5,-2-23-21,0 0-14,-20-21-2,20 21 2,-12-40-2</inkml:trace>
          <inkml:trace contextRef="#ctx0" brushRef="#br0" timeOffset="234.0004">-66 312 109,'0'0'39,"0"0"1,18-3-1,-18 3-28,18-14-7,3 7-1,5 1-1,3 1-2,2-2 0,-1 4-1,-5-6-1,5 11-5,-30-2-25,28-13-8,-28 13 1,20-14 0</inkml:trace>
          <inkml:trace contextRef="#ctx0" brushRef="#br0" timeOffset="468.0008">197-29 114,'0'0'41,"0"0"0,0 27-1,11 8-29,-11 0-6,5 12-2,-1 4-3,1 9 0,-1-2 0,1-3 0,0-4 0,-3-11 0,5 4-7,-12-23-34,12 2 0,-7-23 0,0 0-1</inkml:trace>
          <inkml:trace contextRef="#ctx0" brushRef="#br0" timeOffset="-1138.802">136-2858 103,'0'0'39,"0"0"0,0 0-2,0 0-26,1 34-4,1-10-1,5 15-2,-3 7 0,1 10-2,-3 5 1,1 8-3,-4-2 0,2-4 0,-1-3 0,-1-8 0,1-8 0,-2-10 0,2-6 0,0-28-7,-2 39-14,2-39-20,0 0-1,-26-22 1,26 22-1</inkml:trace>
          <inkml:trace contextRef="#ctx0" brushRef="#br0" timeOffset="-936.0016">40-2403 103,'16'-22'37,"-16"22"2,30-14-7,-21-9-23,25 14-3,-8-5-3,4 2-1,2 1-2,-6-1-1,-1 8-3,-25 4-5,42-17-27,-42 17-4,0 0 3,0 0-2</inkml:trace>
          <inkml:trace contextRef="#ctx0" brushRef="#br0" timeOffset="-670.8009">250-2798 91,'0'0'39,"-1"-16"-1,1 16 3,0 0-24,5 25-9,-7 1-2,6 15-2,-4 4 0,3 12-1,-3 1-1,2 3 0,-4-3-2,4-5 0,-2-9 0,0-7 0,2-9 0,-6-12 0,10 3-10,-6-19-30,0 0-3,0 0 3,-11-21-3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06T21:23:16.022"/>
    </inkml:context>
    <inkml:brush xml:id="br0">
      <inkml:brushProperty name="width" value="0.01764" units="cm"/>
      <inkml:brushProperty name="height" value="0.01764" units="cm"/>
      <inkml:brushProperty name="fitToCurve" value="1"/>
    </inkml:brush>
    <inkml:context xml:id="ctx1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1" timeString="2011-06-14T14:42:20.513"/>
    </inkml:context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F3585D4-9DCD-4FAE-8755-51779BC3EADB}" emma:medium="tactile" emma:mode="ink">
          <msink:context xmlns:msink="http://schemas.microsoft.com/ink/2010/main" type="writingRegion" rotatedBoundingBox="6583,7360 13100,7707 12646,16232 6129,15885"/>
        </emma:interpretation>
      </emma:emma>
    </inkml:annotationXML>
    <inkml:traceGroup>
      <inkml:annotationXML>
        <emma:emma xmlns:emma="http://www.w3.org/2003/04/emma" version="1.0">
          <emma:interpretation id="{80109185-5E8B-48A1-B0A9-E52DBD21D3B3}" emma:medium="tactile" emma:mode="ink">
            <msink:context xmlns:msink="http://schemas.microsoft.com/ink/2010/main" type="paragraph" rotatedBoundingBox="6678,7360 9792,8599 8919,10792 5805,9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24AAA1-C6A7-41A1-9D04-23EDCD6AB561}" emma:medium="tactile" emma:mode="ink">
              <msink:context xmlns:msink="http://schemas.microsoft.com/ink/2010/main" type="inkBullet" rotatedBoundingBox="6678,7360 6691,7366 6684,7381 6671,7376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0 0</inkml:trace>
      </inkml:traceGroup>
      <inkml:traceGroup>
        <inkml:annotationXML>
          <emma:emma xmlns:emma="http://www.w3.org/2003/04/emma" version="1.0">
            <emma:interpretation id="{46814AC6-9DD1-41A3-9F47-245F30CC4309}" emma:medium="tactile" emma:mode="ink">
              <msink:context xmlns:msink="http://schemas.microsoft.com/ink/2010/main" type="line" rotatedBoundingBox="6923,8629 9389,9610 8919,10792 6453,9812"/>
            </emma:interpretation>
          </emma:emma>
        </inkml:annotationXML>
        <inkml:traceGroup>
          <inkml:annotationXML>
            <emma:emma xmlns:emma="http://www.w3.org/2003/04/emma" version="1.0">
              <emma:interpretation id="{60649F51-C7E3-4D5C-ADE7-47FBCE192A84}" emma:medium="tactile" emma:mode="ink">
                <msink:context xmlns:msink="http://schemas.microsoft.com/ink/2010/main" type="inkWord" rotatedBoundingBox="6923,8629 9389,9610 8919,10792 6453,9812"/>
              </emma:interpretation>
              <emma:one-of disjunction-type="recognition" id="oneOf1">
                <emma:interpretation id="interp1" emma:lang="en-US" emma:confidence="0">
                  <emma:literal>-CHs</emma:literal>
                </emma:interpretation>
                <emma:interpretation id="interp2" emma:lang="en-US" emma:confidence="0">
                  <emma:literal>-EHz</emma:literal>
                </emma:interpretation>
                <emma:interpretation id="interp3" emma:lang="en-US" emma:confidence="0">
                  <emma:literal>-Cts</emma:literal>
                </emma:interpretation>
                <emma:interpretation id="interp4" emma:lang="en-US" emma:confidence="0">
                  <emma:literal>-CHQ</emma:literal>
                </emma:interpretation>
                <emma:interpretation id="interp5" emma:lang="en-US" emma:confidence="0">
                  <emma:literal>.Ctt3</emma:literal>
                </emma:interpretation>
              </emma:one-of>
            </emma:emma>
          </inkml:annotationXML>
          <inkml:trace contextRef="#ctx1" brushRef="#br1">1404 1957 107,'0'0'40,"0"0"1,0 16 0,9 7-29,-11-5-6,9 6-2,-3-1 0,3 2-4,0-3 0,-2-6 0,-5-16 0,11 27 0,-11-27 0,0 0 0,0 0 0,0 0 0,3-18 0,-6 2 0,-1-5 0,-3-5 0,0-2 0,-3-4 0,-1 2 0,-5 0 0,0 6 0,-5 4 0,-2 10 0,-3 8 0,-3 11 0,1 8 0,-5 13 0,3 12 0,-4 13 0,4 6 0,0 12 0,5 4 0,2 5 0,6 8 0,10-2 0,1-6 0,12-8 0,10-10 0,7-10 0,8-8 0,6-13 0,6-14 0,3-6 0,1-10 0,1-5 0,-4-5 0,-3-1 0,-8-8 0,-1-2 0,-9-5 0,2 4 0,-18-21-15,19 13-25,-24-15-3,9 9 2,-13-13-1</inkml:trace>
          <inkml:trace contextRef="#ctx1" brushRef="#br1" timeOffset="312.0006">1625 2008 90,'-12'-16'39,"12"16"0,0 0 2,-11 16-22,11-16-11,-7 41-3,5-6-1,6 16 0,-1 5-2,6 7 0,-2 6 0,2 6-2,3-6 0,-3-4 0,2-5 0,3-9 0,-5-7 0,-2-9 0,3-5 0,-10-30-7,11 36-4,-11-36-29,0 0-2,-25-12 1,25 12 0</inkml:trace>
          <inkml:trace contextRef="#ctx1" brushRef="#br1" timeOffset="546.001">1459 2537 96,'0'0'40,"0"0"-1,0 0 1,7-31-25,21 24-10,2-6-1,16 3-3,5-4 0,4 0-1,5 0-1,-7-4-3,4 7-1,-20-13-5,14 19-20,-30-17-10,2 8 1,-16-10 0,4 3 2</inkml:trace>
          <inkml:trace contextRef="#ctx1" brushRef="#br1" timeOffset="811.2014">1861 1912 108,'-28'-18'41,"28"18"0,-19 14-1,22 13-32,-8 2-2,12 17-1,-2 9-2,6 10 0,0 7-3,3 3 0,-2-1 0,-1 2 0,1-6 0,-1-10 0,1-9 0,0-9 0,2-9 0,-7-12-4,16 11-17,-23-32-19,23 9-3,-23-9 1,16-16-1</inkml:trace>
          <inkml:trace contextRef="#ctx1" brushRef="#br1" timeOffset="1653.6027">2112 2722 86,'0'0'39,"0"0"-1,-19-9 2,20 25-21,-1-16-11,0 0-2,13-28-3,-13 28 0,23-20-1,-2 8-1,-21 12 0,37-23 0,-16 14 0,4 1 0,-6 6 0,3-3-1,-22 5 0,24 3 0,-24-3 1,11 16-1,-11-16 0,-5 23 0,-4-7 1,0 5-1,-9-4 1,4 6-1,-4-4 0,3-3 0,-3 4 0,2-8 0,16-12 0,-26 21 0,26-21 0,-18 17 0,18-17 0,0 0 0,-5 16 0,5-16 0,0 0 0,17 4 0,-17-4 0,23 3 0,-7-1 0,3 0 0,3 3 2,1 0-2,0 2 0,-2 2 0,2 0 0,-6 2 0,-1-1 0,-16-10 0,25 30 0,-18-14 0,-3 3 0,-3 0 0,-4 3 0,-3 2 0,-1 1 0,-3-4 0,-4 3 0,-2-4 0,-7-1 0,2-1 0,-6-6 0,1-7 0,-3-1 0,3-4 0,0-2 0,-1-3 0,8-2 0,-6-9-5,25 16-18,-21-14-17,21 14-2,-16-35 0,19 14 0</inkml:trace>
          <inkml:trace contextRef="#ctx1" brushRef="#br1" timeOffset="-873.6015">-181 2449 57,'-23'4'34,"23"-4"-2,0 0 1,-19-7-15,19 7-5,0 0-2,0 0-2,0 0 0,0 0-1,0 0 0,0 0-2,0 0 0,23 5-2,-23-5 0,21 2-1,-3-2-3,8 3 0,4-3 0,9 2 0,3-2 0,8 0 0,4-3 0,6-1 0,0-1 0,-1 1 0,-1-1 0,-5 2 0,-7 1 0,-7 0 0,-8 2 0,-8 2 0,-7 1 0,-16-3 0,16 7 0,-16-7 0,0 0 0,0 0 0,0 0 0,0 16 0,0-16 0,0 0 0,0 0 0,0 0 0,-16 2 0,16-2 0,0 0 0,-16-12-13,16 12-28,0 0-2,0 0 2,-1-29-2</inkml:trace>
        </inkml:traceGroup>
      </inkml:traceGroup>
    </inkml:traceGroup>
    <inkml:traceGroup>
      <inkml:annotationXML>
        <emma:emma xmlns:emma="http://www.w3.org/2003/04/emma" version="1.0">
          <emma:interpretation id="{887CC120-62B7-492E-9525-3A92D57F7CBE}" emma:medium="tactile" emma:mode="ink">
            <msink:context xmlns:msink="http://schemas.microsoft.com/ink/2010/main" type="paragraph" rotatedBoundingBox="6747,11778 10943,12002 10869,13399 6672,13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C96479-483D-4689-BAF0-AFF7341D2333}" emma:medium="tactile" emma:mode="ink">
              <msink:context xmlns:msink="http://schemas.microsoft.com/ink/2010/main" type="inkBullet" rotatedBoundingBox="6702,12616 7440,12656 7433,12770 6696,12731"/>
            </emma:interpretation>
            <emma:one-of disjunction-type="recognition" id="oneOf2">
              <emma:interpretation id="interp6" emma:lang="en-US" emma:confidence="0">
                <emma:literal>-</emma:literal>
              </emma:interpretation>
            </emma:one-of>
          </emma:emma>
        </inkml:annotationXML>
        <inkml:trace contextRef="#ctx1" brushRef="#br1" timeOffset="4009.2071">64 5326 97,'-17'2'38,"17"-2"1,-25 8-1,29 10-25,-4-18-5,0 0-2,0 0-1,0 0-1,16 12-1,8-10 1,3-5-4,13 1 0,6-2 0,9-1 0,3 0 0,9-1 0,0 3 0,2-1 0,-7-1 0,-9 3 0,-5 1 0,-11 1 0,-7 0 0,-13 0 0,-17 0 0,20 1 0,-20-1 0,0 0 0,0 0 0,0 0 0,0 0 0,0 0 0,0 0 0,0 0 0,0 0 0,-20-22-25,20 22-16,0 0-1,0-18 1,0 18-1</inkml:trace>
      </inkml:traceGroup>
      <inkml:traceGroup>
        <inkml:annotationXML>
          <emma:emma xmlns:emma="http://www.w3.org/2003/04/emma" version="1.0">
            <emma:interpretation id="{D63C5411-85D0-4A52-819A-0C02EA35CAD3}" emma:medium="tactile" emma:mode="ink">
              <msink:context xmlns:msink="http://schemas.microsoft.com/ink/2010/main" type="line" rotatedBoundingBox="8021,11846 10943,12002 10869,13399 7946,13243"/>
            </emma:interpretation>
          </emma:emma>
        </inkml:annotationXML>
        <inkml:traceGroup>
          <inkml:annotationXML>
            <emma:emma xmlns:emma="http://www.w3.org/2003/04/emma" version="1.0">
              <emma:interpretation id="{C373533C-DE04-49D0-912E-6069B579AF10}" emma:medium="tactile" emma:mode="ink">
                <msink:context xmlns:msink="http://schemas.microsoft.com/ink/2010/main" type="inkWord" rotatedBoundingBox="8021,11846 10943,12002 10869,13399 7946,13243"/>
              </emma:interpretation>
              <emma:one-of disjunction-type="recognition" id="oneOf3">
                <emma:interpretation id="interp7" emma:lang="en-US" emma:confidence="0">
                  <emma:literal>CttzCtt3</emma:literal>
                </emma:interpretation>
                <emma:interpretation id="interp8" emma:lang="en-US" emma:confidence="0">
                  <emma:literal>CtlzCtt3</emma:literal>
                </emma:interpretation>
                <emma:interpretation id="interp9" emma:lang="en-US" emma:confidence="0">
                  <emma:literal>CttzCtl3</emma:literal>
                </emma:interpretation>
                <emma:interpretation id="interp10" emma:lang="en-US" emma:confidence="0">
                  <emma:literal>Chocks</emma:literal>
                </emma:interpretation>
                <emma:interpretation id="interp11" emma:lang="en-US" emma:confidence="0">
                  <emma:literal>Ctt2CH3</emma:literal>
                </emma:interpretation>
              </emma:one-of>
            </emma:emma>
          </inkml:annotationXML>
          <inkml:trace contextRef="#ctx1" brushRef="#br1" timeOffset="4914.0086">1632 4895 117,'0'0'40,"0"0"2,0 0-1,16 28-32,-16-28-3,-2 34-6,4-15 0,1 2 0,-3-3 0,4-2 0,-4-16 0,5 19 0,-5-19 0,0 0 0,0 0 0,9-25 0,-11 6 0,2-6 0,-3-3 0,-3-9 0,5 2 0,-12-3 0,3 6 0,-6-1 0,2 5 0,-9 3 0,2 9 0,-2 7-2,-6 9 2,5 9 0,-3 10 0,1 11 0,1 9 2,2 14-2,0 12 0,4 12 0,1 7 0,6 8 0,5-1 0,7 2 0,5-7 0,9-8 0,9-15 0,9-16 0,7-13 0,3-13 0,2-14 0,4-7 0,-2-7 0,-4-5 0,-3-3 0,-13-4 0,4 7-5,-30-20-35,22 16-2,-22-13 1,10 6 1</inkml:trace>
          <inkml:trace contextRef="#ctx1" brushRef="#br1" timeOffset="5506.8097">1796 5231 113,'0'0'39,"0"0"1,0 0-1,46 2-29,-19-9-5,15 3-2,4-5-1,10-3-2,3-2 0,-5-4-2,1 6-2,-14-11-3,4 16-4,-29-21-28,13 16-1,-22-14 2,1 8-2</inkml:trace>
          <inkml:trace contextRef="#ctx1" brushRef="#br1" timeOffset="5288.4092">1925 4767 106,'-7'-16'37,"7"16"4,0 0-4,5 18-27,-5-18-3,4 38-2,-2-6 0,8 16-1,-1 6-1,2 11-3,1 2 0,-2 8 0,3-1 0,-1-4 0,1-6 0,-3-10 0,1-6 0,-4-11 0,2-8 0,-9-29-3,10 32-8,-10-32-29,0 0-2,-21-23 2,21 23-1</inkml:trace>
          <inkml:trace contextRef="#ctx1" brushRef="#br1" timeOffset="5834.4102">2160 4688 95,'0'0'38,"-30"-21"1,30 21 0,-18-14-22,18 14-9,-3 24-2,8 1-2,-3 7 0,8 15 1,-1 8-5,7 10 0,-4 5 0,8 7 0,-3-3 0,3 2 0,-1-6 0,-1-9 0,-2-10 0,-2-8 0,2-12 0,-7-10 0,-9-21 0,15 14 0,-15-14 0,4-31-25,8 13-17,-15-21 0,12 8 0,-13-18-1</inkml:trace>
          <inkml:trace contextRef="#ctx1" brushRef="#br1" timeOffset="6832.812">2488 5519 109,'-14'-16'38,"14"16"2,0 0-1,0 0-28,9-21-5,-9 21-2,17-17-1,-17 17-1,25-14 1,-9 10-3,-16 4 0,32-12 0,-15 8 0,3 3 0,-4 1 0,0 0 0,-16 0 0,23 3 0,-23-3 0,10 16 0,-10-16 0,-5 23 0,-4-6 0,-3 8 0,-2-1 0,-4 6 0,-1 2 0,-3 3 0,-1 4 0,-1-1 0,1 1 0,0-4 0,0-1 0,3-5 0,3-4 0,4-2 0,3-5 0,10-18 0,-7 21 0,7-21 0,0 0 0,24 3 0,-6-8 0,5-2 0,4 0 0,3-4 0,1 2 0,3 2 0,-1 0 0,-6 0 0,1 2 0,-10 2 0,1 1 0,-19 2 0,21-4 0,-21-12-11,0 16-30,0 0-1,16-19 2,-17-2-3</inkml:trace>
          <inkml:trace contextRef="#ctx1" brushRef="#br1" timeOffset="7425.6131">3249 4823 115,'0'0'40,"3"20"0,3 1 0,-6-21-31,-6 33-4,10-15-1,1-1-2,-5-17-2,9 23 0,-9-23 0,0 0 0,0 0 0,0 0 0,7-17 0,-9 1 0,1-2 0,-5-5 0,1-1 0,-2-3 0,-5-1 0,-3 4 0,0 3 0,-5 1-2,-1 8 2,-2 5-1,-2 9 1,-1 8 0,-1 10 0,1 9 1,-2 10 1,1 14-2,-3 8 0,7 13 0,0 3 0,9 6 0,4-2 0,11 0 0,10-13 0,8-8 0,11-13 0,9-12 0,5-15 0,2-10 0,4-11 0,-3-10 0,-3-1 0,-5-9 0,0 7 0,-18-29-23,8 24-18,-15-20-1,9 13 2,-18-18-2</inkml:trace>
          <inkml:trace contextRef="#ctx1" brushRef="#br1" timeOffset="7940.414">3325 5191 111,'0'0'39,"0"0"1,26 1-1,-26-1-27,44-17-7,-3 8-2,10-2-1,6-1-3,-3-4-1,5 4-2,-13-14-5,8 22-14,-22-24-16,0 9-1,-18-11 0,2 7 1</inkml:trace>
          <inkml:trace contextRef="#ctx1" brushRef="#br1" timeOffset="7722.0136">3498 4785 83,'-20'-28'38,"20"28"2,-19-15-1,19 15-8,-16 15-23,16-15-2,-3 33-2,6 2-1,-3 7 0,5 16-3,-1 4 0,5 12 0,0-1 0,1 3 0,1-4 0,-1-5 0,1-8 0,-2-9 0,1-10 0,-4-14 0,2-1 0,-8-25-15,0 0-26,0 0-1,0-21 2,-12-11-2</inkml:trace>
          <inkml:trace contextRef="#ctx1" brushRef="#br1" timeOffset="8236.8145">3708 4625 91,'-30'-20'38,"30"20"3,-21 6-1,17 20-14,-8-10-17,14 17-3,-4 4-2,7 16-4,-1 7 0,6 12 0,-1 0 0,3 5 0,2-1 0,4-3 0,0-6 0,-1-14 0,1-4 0,-2-16 0,0-6 0,-16-27 0,30 37-12,-30-37-30,19-11-1,-20-8 2,9 3-2</inkml:trace>
          <inkml:trace contextRef="#ctx1" brushRef="#br1" timeOffset="9079.216">3900 5421 102,'-16'2'37,"16"-2"1,0 0 1,0 0-27,0 0-5,0 0-2,9-25-1,-9 25 0,20-18-2,-3 10 1,-1-1-1,5 3-2,1-1 0,0 2 0,3 3 0,-2 1 0,-2 1 0,-5 0 0,-16 0 0,23 12 0,-23-12 0,4 23 0,-4-23 0,-14 28 0,3-12 0,-3 1 0,0 1 0,0-1 0,-2-1 0,16-16 0,-29 30 0,29-30 0,-21 25 0,21-25 0,-12 17 0,12-17 0,0 0 0,-2 20 0,2-20 0,0 0 0,25 7 0,-25-7 0,30 7 0,-12-4 0,3 1 0,0 1 0,0 4 0,0 0 0,-1 3 0,-4 2 0,-16-14 0,26 30 0,-19-13 0,-2 1 0,-3 1 0,-5 1 0,-3-1 0,-1 2 0,-3-2 0,-4-1 0,-2-1 0,-2-2 0,-3-3 0,0-3 0,-1-4 0,1-3 0,-2-2 0,2-4 0,4 1 0,-3-4 0,20 7-4,-39-18-32,39 18-4,-17-16-2,17 16 2</inkml:trace>
        </inkml:traceGroup>
      </inkml:traceGroup>
    </inkml:traceGroup>
    <inkml:traceGroup>
      <inkml:annotationXML>
        <emma:emma xmlns:emma="http://www.w3.org/2003/04/emma" version="1.0">
          <emma:interpretation id="{06FA4F92-E37B-47FE-9638-49D2E90688F0}" emma:medium="tactile" emma:mode="ink">
            <msink:context xmlns:msink="http://schemas.microsoft.com/ink/2010/main" type="paragraph" rotatedBoundingBox="6758,14535 12697,14710 12655,16152 6715,15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CCE1F-E50F-4B3C-AF7A-2F0E4D82C04A}" emma:medium="tactile" emma:mode="ink">
              <msink:context xmlns:msink="http://schemas.microsoft.com/ink/2010/main" type="inkBullet" rotatedBoundingBox="6731,15451 7643,15478 7639,15596 6727,15569"/>
            </emma:interpretation>
            <emma:one-of disjunction-type="recognition" id="oneOf4">
              <emma:interpretation id="interp12" emma:lang="en-US" emma:confidence="0">
                <emma:literal>-</emma:literal>
              </emma:interpretation>
            </emma:one-of>
          </emma:emma>
        </inkml:annotationXML>
        <inkml:trace contextRef="#ctx1" brushRef="#br1" timeOffset="10764.0188">193 8164 59,'-24'8'35,"-5"-2"-1,8 8-2,-12-19-5,27 22-9,-22-24-5,28 7-2,0 0-3,0 0-2,0 0 0,0 0 0,34 4-6,-3-6 0,8-3 0,16 1 0,9-1 0,11-2 0,10-6 0,3 5 0,1-5 0,-6 5 0,-7-1 0,-13 0 0,-12 4 0,-15 3 0,-12 4 0,-24-2 0,22 9 0,-22-9 0,0 0 0,-11 19 0,11-19 0,-19 0-24,19 0-16,0 0-2,0 0 1,-11-21-2</inkml:trace>
      </inkml:traceGroup>
      <inkml:traceGroup>
        <inkml:annotationXML>
          <emma:emma xmlns:emma="http://www.w3.org/2003/04/emma" version="1.0">
            <emma:interpretation id="{74681FB1-5B06-478A-B28C-6F32DE868459}" emma:medium="tactile" emma:mode="ink">
              <msink:context xmlns:msink="http://schemas.microsoft.com/ink/2010/main" type="line" rotatedBoundingBox="8308,14581 12697,14710 12655,16152 8265,16022"/>
            </emma:interpretation>
          </emma:emma>
        </inkml:annotationXML>
        <inkml:traceGroup>
          <inkml:annotationXML>
            <emma:emma xmlns:emma="http://www.w3.org/2003/04/emma" version="1.0">
              <emma:interpretation id="{82062BEF-505E-4BA0-8D54-45F271CE0D92}" emma:medium="tactile" emma:mode="ink">
                <msink:context xmlns:msink="http://schemas.microsoft.com/ink/2010/main" type="inkWord" rotatedBoundingBox="8308,14581 12697,14710 12655,16152 8265,16022"/>
              </emma:interpretation>
              <emma:one-of disjunction-type="recognition" id="oneOf5">
                <emma:interpretation id="interp13" emma:lang="en-US" emma:confidence="0">
                  <emma:literal>chatty</emma:literal>
                </emma:interpretation>
                <emma:interpretation id="interp14" emma:lang="en-US" emma:confidence="0">
                  <emma:literal>Choctaws</emma:literal>
                </emma:interpretation>
                <emma:interpretation id="interp15" emma:lang="en-US" emma:confidence="0">
                  <emma:literal>Collected*</emma:literal>
                </emma:interpretation>
                <emma:interpretation id="interp16" emma:lang="en-US" emma:confidence="0">
                  <emma:literal>Collectable</emma:literal>
                </emma:interpretation>
                <emma:interpretation id="interp17" emma:lang="en-US" emma:confidence="0">
                  <emma:literal>climactic*</emma:literal>
                </emma:interpretation>
              </emma:one-of>
            </emma:emma>
          </inkml:annotationXML>
          <inkml:trace contextRef="#ctx1" brushRef="#br1" timeOffset="11622.0204">2003 7656 118,'0'0'40,"-16"16"0,16-16-1,-7 26-30,1-7-3,10 8-3,-4-4-3,3-1 0,-1 0 0,2-5 0,-4-17 0,7 21 0,-7-21 0,0 0 0,7-17 0,-7-3 0,2-3 0,-4-5 0,0-5 0,-1-9 0,-3 1 0,-4-1 0,-3 2 0,-3 3 0,-5 3 0,-3 8 0,-5 9 0,-1 10 0,-3 10 0,1 13 0,-2 12 0,3 16 0,2 10 0,3 18 0,5 7 0,3 8 0,9 4 0,4 0 0,7-6 0,8-8 0,8-10 0,10-15 0,6-11 0,6-13 0,5-10 0,0-10 0,5-4 0,-8-8 0,1-1 0,-12-9 0,3 11 0,-25-17-39,14 6-1,-16-16-2,7 11 1</inkml:trace>
          <inkml:trace contextRef="#ctx1" brushRef="#br1" timeOffset="12667.2223">2094 8004 100,'0'0'37,"0"0"0,0 0 0,18-30-24,14 28-7,-2-8-3,10 3-1,1-2-2,0-3-1,5 4-3,-13-14-5,13 18-20,-21-19-9,3 11 1,-17-14-1,4 6 2</inkml:trace>
          <inkml:trace contextRef="#ctx1" brushRef="#br1" timeOffset="12464.4219">2199 7515 96,'-13'-31'38,"13"31"1,0 0 0,0 0-19,-16 5-11,25 16-4,-9 4-1,9 12 1,-5 10-5,4 13 0,-2 6 0,2 7 0,1 0 0,-2-2 0,2-5 0,0-6 0,0-12 0,-2-10 0,2-10 0,-6-10 0,4-2-3,-7-16-10,0 0-26,-1-25-2,1 25 1,-20-33-1</inkml:trace>
          <inkml:trace contextRef="#ctx1" brushRef="#br1" timeOffset="12948.0228">2409 7306 108,'0'0'38,"0"0"1,0 0-1,-25 16-28,30 19-2,-5 4-3,7 17 0,-3 7-1,5 13-4,-2 5 0,5 3 0,-1-1 0,1-6 0,0-7 0,3-10 0,-1-11 0,-2-17 0,2-6 0,-14-26 0,30 28-27,-30-28-14,0 0 0,12-35 0,-1 19 0</inkml:trace>
          <inkml:trace contextRef="#ctx1" brushRef="#br1" timeOffset="14414.4253">2658 8234 111,'-16'-11'39,"16"11"1,0 0 0,19 2-28,-19-2-7,0 0-1,28-9 0,-12 8-4,2-3 0,3 2 0,0-3 0,0 5 0,-3-2 0,1 2 0,-3 0 0,-16 0 0,25 6 0,-25-6 0,9 17 0,-9-17 0,-7 32 0,-4-11 0,-3 2 0,-4 3 0,-1 2 0,-4 2 0,-3 5 0,-1-3 0,1 0 0,-1-1 0,3 3 0,1-3 0,1-3 0,5-3 0,6-6 0,6-3 0,5-16 0,5 18 0,-5-18 0,32-6 0,-9-2 0,7-3 0,2 0 0,3-1 0,2 0 0,-3-4 0,6 13-3,-26-19-37,23 15 0,-17-15-1,10 11 0</inkml:trace>
          <inkml:trace contextRef="#ctx1" brushRef="#br1" timeOffset="14960.4263">3475 7573 124,'5'30'40,"0"-2"1,-10-12-2,10 10-33,-3-4-3,3-3-1,-5-19-2,13 28 0,-13-28 0,0 0 0,16-5 0,-16 5 0,5-25 0,-5 6 0,0-6 0,-3-3 0,-3 0 0,-3-2 0,-1 0 0,-6 0 0,-2 7 0,-3 4 0,-5 7-2,-4 8 2,0 10 0,-2 9 0,0 10 0,0 14 2,2 13-2,2 12 0,5 11 0,4 10 0,3 1 0,7 5 0,7-3 0,7-7 0,10-14 0,11-13 0,8-15 0,6-15 0,6-10 0,4-15 0,-1-10 0,-1-12 0,-1 0 0,-13-14-2,17 9-38,-30-17 0,6 6-2,-17-14 1</inkml:trace>
          <inkml:trace contextRef="#ctx1" brushRef="#br1" timeOffset="15444.0271">3531 7983 120,'0'0'38,"2"16"3,-2-16-3,42-4-31,-10-3-2,12-2-3,8-3-1,4-6-2,6 3-2,-7-14-4,8 22-11,-22-26-21,3 14-1,-21-16 1,1 10-1</inkml:trace>
          <inkml:trace contextRef="#ctx1" brushRef="#br1" timeOffset="15225.6268">3706 7475 121,'0'0'39,"-18"14"2,18 12-2,-8 1-31,11 18-3,-3 8-3,5 14-2,1 5 0,4 7 0,-1-2 0,4-3 0,-1-5 0,2-8 0,0-8 0,-5-15 0,2-6 0,-8-14 0,9 3-7,-12-21-34,0 0-1,-19-25 1,19 25 0</inkml:trace>
          <inkml:trace contextRef="#ctx1" brushRef="#br1" timeOffset="15693.6276">3941 7396 113,'-28'-12'39,"28"12"2,-16 22-1,21 17-26,-12-2-6,16 19-8,-6 7 0,10 11 0,-3 4 0,4-1 0,-1 0 0,4-8 0,-1-8 0,2-8 0,0-9 0,-4-18 0,5 2 0,-19-28-37,18 18-4,-18-18-2,0 0 3</inkml:trace>
          <inkml:trace contextRef="#ctx1" brushRef="#br1" timeOffset="16473.6289">4128 8329 98,'0'0'38,"3"-18"0,-4 2 1,1 16-19,0 0-12,24-17-4,-24 17-2,27-25-1,-11 15 1,1 1-1,1 4-1,0-1 1,-2 5-1,-16 1 1,24 3-1,-24-3 2,0 0-2,14 25 0,-14-25 0,-8 30 0,-1-11 0,-5 6 0,-2-1 0,-5 3 0,-1 4 0,0 1 0,-3-1 0,2 1 0,0-4 0,5 0 0,2-3 0,8-2 0,0-7 0,8-16 0,8 15 0,-8-15 0,28-5 0,-5-4 0,5 1 0,4-8 0,7 9-2,-15-18-37,20 15-1,-10-13-1,12 9 1</inkml:trace>
          <inkml:trace contextRef="#ctx1" brushRef="#br1" timeOffset="17175.6298">4899 7649 110,'0'0'38,"0"0"2,0 0 0,0 0-28,2 21-5,-2-21-2,12 26-2,-6-10-3,-6-16 0,16 25 0,-16-25 0,10 16 0,-10-16 0,0 0 0,4-16 0,-6 0 0,-3-5 0,-1-4 0,-2-5 0,-5 2 0,-3-3 0,-1-1 0,-8 4 0,0 3 0,-5 6 0,0 7 0,-3 8 0,1 8 0,-3 10 0,3 12 0,2 16 0,-2 13 0,7 11 0,-1 12 0,3 8 0,5 3 0,11 3 0,2-6 0,14-10 0,12-15 0,5-14 0,15-15 0,8-14 0,4-13 0,4-14 0,3-8 0,-5-12 0,-2 3 0,-16-21-7,16 13-33,-30-18-2,7 9 1,-22-16 1</inkml:trace>
          <inkml:trace contextRef="#ctx1" brushRef="#br1" timeOffset="17659.231">4887 7934 118,'-5'19'39,"5"-19"1,3 23 0,-3-23-31,30 5-4,11-7-3,12-1 0,9-4-2,1-11-3,8 2-2,-11-19-5,19 12-28,-29-17-2,1 10 1,-23-10-2</inkml:trace>
          <inkml:trace contextRef="#ctx1" brushRef="#br1" timeOffset="17456.4307">5081 7461 117,'0'0'39,"-21"-5"2,21 5-1,-25 22-30,29 8-4,-1 2-4,6 19-2,2 9 0,5 12 0,0 5 0,3 2 0,0 2 0,-1-4 0,1-7 0,-3-12 0,0-8 0,-7-17 0,5-3 0,-14-30-19,0 0-23,0 0 0,-10-23 2,-12-10-2</inkml:trace>
          <inkml:trace contextRef="#ctx1" brushRef="#br1" timeOffset="17924.4315">5346 7326 101,'-27'-2'40,"17"18"1,-10-2 0,19 28-16,-10-2-18,15 22-7,-1 6 0,10 15 0,-1 1 0,6 6 0,-1-4 0,4-5 0,1-9 0,-1-11 0,2-13 0,-6-15 0,5-3 0,-22-30-6,24 11-36,-24-11-1,13-16 3,-17-9-3</inkml:trace>
          <inkml:trace contextRef="#ctx1" brushRef="#br1" timeOffset="18657.6328">5597 8257 89,'0'0'40,"0"0"-3,-22-12 5,22 12-21,0 0-12,23-4-3,-23 4-2,36-16-1,-15 7-1,5-1 0,1 3-2,-1 2 0,-1 1 0,0 2 0,-4 2 0,-3 2 0,-18-2 0,21 18 0,-21-18 0,1 30 0,-8-11 0,-5 2 0,-2 2 0,-4 0 0,1 1 0,-1-6 0,-1-1 0,3-1 0,0-2 0,16-14 0,-21 18 0,21-18 0,0 0 0,0 0 0,0 0 0,0 0 0,16 12 0,-1-10 0,5-2 0,5 0 0,1 3 0,4 3 0,2 1 0,0 3 0,-4 3 0,-2 2 0,-5 3 0,-5 3 0,-7 4 0,-7-1 0,-9-1 0,-4 2 0,-5-4 0,-5 0 0,-3-4 0,-6-4 0,1-3 0,-6-8 0,7 5-2,-22-21-37,26 10-1,-15-20-2,18 12 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46.38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1A389C-1EE2-456E-9343-A3103C83FB14}" emma:medium="tactile" emma:mode="ink">
          <msink:context xmlns:msink="http://schemas.microsoft.com/ink/2010/main" type="writingRegion" rotatedBoundingBox="12281,15676 9542,16815 9205,16005 11944,14865"/>
        </emma:interpretation>
      </emma:emma>
    </inkml:annotationXML>
    <inkml:traceGroup>
      <inkml:annotationXML>
        <emma:emma xmlns:emma="http://www.w3.org/2003/04/emma" version="1.0">
          <emma:interpretation id="{52C2DB0F-7AB8-4FF3-B68D-E4F9661857BC}" emma:medium="tactile" emma:mode="ink">
            <msink:context xmlns:msink="http://schemas.microsoft.com/ink/2010/main" type="paragraph" rotatedBoundingBox="12281,15676 9542,16815 9205,16005 11944,14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82E876-6D54-4CAE-BFE5-604A6A091CA3}" emma:medium="tactile" emma:mode="ink">
              <msink:context xmlns:msink="http://schemas.microsoft.com/ink/2010/main" type="line" rotatedBoundingBox="12281,15676 9542,16815 9205,16005 11944,14865"/>
            </emma:interpretation>
          </emma:emma>
        </inkml:annotationXML>
        <inkml:traceGroup>
          <inkml:annotationXML>
            <emma:emma xmlns:emma="http://www.w3.org/2003/04/emma" version="1.0">
              <emma:interpretation id="{FA0A65B1-CA6F-4D46-B7BE-ADFAF7B64BAE}" emma:medium="tactile" emma:mode="ink">
                <msink:context xmlns:msink="http://schemas.microsoft.com/ink/2010/main" type="inkWord" rotatedBoundingBox="12281,15676 11356,16061 11019,15250 11944,14865">
                  <msink:destinationLink direction="with" ref="{0FC6154E-6127-4ABF-AF16-D922FFB5C499}"/>
                  <msink:destinationLink direction="with" ref="{72CF0185-CA67-4122-B112-1D7AD1712C11}"/>
                  <msink:destinationLink direction="with" ref="{5448C8A0-DB75-4A37-B9E4-AA1D84991380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H</emma:literal>
                </emma:interpretation>
                <emma:interpretation id="interp3" emma:lang="en-US" emma:confidence="0">
                  <emma:literal>H'</emma:literal>
                </emma:interpretation>
                <emma:interpretation id="interp4" emma:lang="en-US" emma:confidence="0">
                  <emma:literal>H.</emma:literal>
                </emma:interpretation>
              </emma:one-of>
            </emma:emma>
          </inkml:annotationXML>
          <inkml:trace contextRef="#ctx0" brushRef="#br0">2336-963 111,'0'0'39,"0"0"0,0 16-2,0-16-29,0 0-3,29-7-1,-5 5-2,3-3-1,6 0 0,1 0 0,3-1 0,-2 3-2,-7-4-2,4 12-4,-32-5-32,28-9 0,-28 9 0,18-14-1</inkml:trace>
          <inkml:trace contextRef="#ctx0" brushRef="#br0" timeOffset="280.8005">2647-1326 114,'-4'-16'39,"4"16"2,0 0-1,7 28-29,-12-9-5,9 16-2,-4 4-4,5 7 0,-3 3 0,3 0 0,-1-1 0,1-3 0,0-6 0,0-11 0,1-3 0,-6-25 0,5 26 0,-5-26-3,0 0-37,0 0-1,7-16-1,-14-3 0</inkml:trace>
          <inkml:trace contextRef="#ctx0" brushRef="#br0" timeOffset="-249.6005">2425-1263 95,'-6'-25'38,"6"25"2,0 0 0,7 23-20,-7-23-12,2 28-3,0-3-1,5 10 1,-4 5-5,3 10 0,-3 2 0,3 1 0,-5-2 0,1 0 0,0-5 0,0-9 0,-1-6 0,-2-11 0,8-1-4,-7-19-22,0 0-14,-13-21-2,13 21 2,-7-37-1</inkml:trace>
          <inkml:trace contextRef="#ctx0" brushRef="#br1" timeOffset="93537.7643">1891-571 86,'0'0'36,"0"0"1,0 0 0,-15-7-20,15 7-8,0 0-1,26-3-3,-26 3-1,23-14-1,-23 14-2,34-13 2,-17 6-2,3 4 1,-3 1-1,1 0-1,0 2 1,-18 0-1,28 7 1,-28-7-1,26 4 1,-26-4-1,21 5 0,-21-5 0,16 5 0,-16-5 0,0 0 0,0 0 0,18 18 0,-18-18 0,0 0 0,0 0 0,12 21 0,-12-21 0,0 0 0,0 0 0,6 18 0,-6-18 0,0 0 0,0 17 0,0-17 0,0 0 2,-4 25-2,4-25 0,-5 26 0,0-7 0,-1 1 0,-1 3 0,0 3 0,-2 2 0,-1-2 0,1 3 0,-2-3 0,4-1 0,-2-4 0,2-4 0,7-17 0,-7 23 0,7-23 0,0 0 0,0 0 0,0 0 0,0 0 0,0 0 0,0 0-6,-7-32-7,7 32-26,0 0-2,0 0 2,4-15-2</inkml:trace>
        </inkml:traceGroup>
        <inkml:traceGroup>
          <inkml:annotationXML>
            <emma:emma xmlns:emma="http://www.w3.org/2003/04/emma" version="1.0">
              <emma:interpretation id="{D653CFBB-BB70-4557-808C-FF30E35D98A8}" emma:medium="tactile" emma:mode="ink">
                <msink:context xmlns:msink="http://schemas.microsoft.com/ink/2010/main" type="inkWord" rotatedBoundingBox="9794,16398 9431,16548 9239,16085 9601,15935">
                  <msink:destinationLink direction="with" ref="{E950E070-ED23-492A-BD54-190FA9B365D5}"/>
                </msink:context>
              </emma:interpretation>
              <emma:one-of disjunction-type="recognition" id="oneOf1">
                <emma:interpretation id="interp5" emma:lang="en-US" emma:confidence="1">
                  <emma:literal>+1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Hr</emma:literal>
                </emma:interpretation>
                <emma:interpretation id="interp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-1201.2021">15 28 97,'0'0'39,"0"0"1,0 0-1,-16-3-13,16 3-21,16 5-1,-16-5-2,30 4-1,-11-4 1,3 0-2,4 0 0,2-2 0,1 0 0,1 0 0,-2-6-3,4 11-4,-32-3-33,37-10 0,-37 10 0,24-14 0</inkml:trace>
          <inkml:trace contextRef="#ctx0" brushRef="#br0" timeOffset="-1482.0026">116-235 120,'0'0'40,"0"0"0,0 0 0,0 0-32,-2 26-1,2-1-7,3 10 0,-3 5 0,2 10 0,-2 2 0,2 1 0,-4 0 0,4-4 0,-2-5 0,0-5 0,3-8 0,-3-8 0,2-4 0,-2-19-2,0 0-38,0 0-2,2-15 0,-9-10 0</inkml:trace>
          <inkml:trace contextRef="#ctx0" brushRef="#br0" timeOffset="-936.0017">297-240 115,'2'-18'40,"-2"18"1,0 0-1,16 21-28,-18-3-5,9 15-7,-1 2 0,1 11 0,-2 3 0,2 4 0,0-4 0,-2-3 0,3-6 0,-5-12 0,6 4 0,-9-32-41,0 0 0,0 0-1,18-21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34.7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50E070-ED23-492A-BD54-190FA9B365D5}" emma:medium="tactile" emma:mode="ink">
          <msink:context xmlns:msink="http://schemas.microsoft.com/ink/2010/main" type="inkDrawing" rotatedBoundingBox="9763,14982 9766,15720 9743,15721 9740,14983" semanticType="callout" shapeName="Other">
            <msink:sourceLink direction="with" ref="{D653CFBB-BB70-4557-808C-FF30E35D98A8}"/>
            <msink:sourceLink direction="with" ref="{D7C1286F-E287-4119-AC40-CE65A37D3FA1}"/>
          </msink:context>
        </emma:interpretation>
      </emma:emma>
    </inkml:annotationXML>
    <inkml:trace contextRef="#ctx0" brushRef="#br0">426-1237 19,'0'0'17,"2"-21"4,-2 21-6,0 0 0,0 0-3,0 0-2,0 0 0,0 0 0,0 0-1,0 0 0,0 0-1,0 0 0,0 0 0,0 0-2,0 0-1,0 0 0,0 0 1,0 0-1,0 0-1,0 0 1,0 0-1,0 0 0,0 0 0,0 0 0,0 0 0,0 0-1,0 0 0,0 0-1,5 20 0,-5-20-1,0 0 0,6 17 0,-6-17 0,0 0 0,0 0 0,0 0 0,5 19 0,-5-19 0,0 0 0,0 25 0,0-25-1,-2 26 1,2-26 0,-2 30 0,2-30-1,-1 32 1,-1-16-1,2 1 1,0-1-1,2 0 2,-2 1-2,0-1 0,0 2 0,1-2 0,-1 0 0,0-1 0,0-15 0,2 30 0,-4-12 0,2-18 0,0 28 0,0-12 0,0 0 0,2-1 0,-2 1 0,0-16 0,0 30 0,0-30 0,0 30 0,0-30 0,0 26 0,0-26 0,-3 27 0,3-27 0,-2 24 0,2-24 0,-2 23 0,2-23 0,0 21 0,0-21 0,0 18 0,0-18 0,0 0 0,2 16 0,-2-16 0,0 0 0,0 0 0,0 15 0,0-15 0,0 0 0,0 0 0,0 0 0,0 18 0,0-18 0,0 0 0,0 0 0,-4 19 0,4-19 0,0 0 0,0 0 0,0 0 0,0 0 0,0 0 0,0 0 0,0 0 0,0 0 0,0 0 0,0 0 0,0 0 0,0 0 0,0 0 0,0 0 0,0 0 0,0 0 0,0 0 0,0 0 0,0 0 0,6-23 0,-6 23-43,9-29 2,-6 11-2,-10-14 2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09:52.39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0DE533-F13E-4BF9-86DF-F79F5EC1188E}" emma:medium="tactile" emma:mode="ink">
          <msink:context xmlns:msink="http://schemas.microsoft.com/ink/2010/main" type="writingRegion" rotatedBoundingBox="15615,7599 16396,4488 17310,4717 16529,7828"/>
        </emma:interpretation>
      </emma:emma>
    </inkml:annotationXML>
    <inkml:traceGroup>
      <inkml:annotationXML>
        <emma:emma xmlns:emma="http://www.w3.org/2003/04/emma" version="1.0">
          <emma:interpretation id="{4919FD82-1F75-4B14-B3AD-6D681A4805AF}" emma:medium="tactile" emma:mode="ink">
            <msink:context xmlns:msink="http://schemas.microsoft.com/ink/2010/main" type="paragraph" rotatedBoundingBox="15615,7599 16396,4488 17310,4717 16529,7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7E7F81-B594-4032-A1BD-86FE7E0DD800}" emma:medium="tactile" emma:mode="ink">
              <msink:context xmlns:msink="http://schemas.microsoft.com/ink/2010/main" type="line" rotatedBoundingBox="15615,7599 16396,4488 17310,4717 16529,7828"/>
            </emma:interpretation>
          </emma:emma>
        </inkml:annotationXML>
        <inkml:traceGroup>
          <inkml:annotationXML>
            <emma:emma xmlns:emma="http://www.w3.org/2003/04/emma" version="1.0">
              <emma:interpretation id="{F4F59639-116E-49AA-9C5D-ABF1AA3A3E99}" emma:medium="tactile" emma:mode="ink">
                <msink:context xmlns:msink="http://schemas.microsoft.com/ink/2010/main" type="inkWord" rotatedBoundingBox="16843,4536 16953,5245 16448,5324 16339,4614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-874-659 105,'0'0'39,"0"0"0,0 0 0,0 0-29,0 0-5,7 34-1,-4-4-1,2 12 0,-1 7-1,-1 13 0,-1 3-1,0 3 0,-4-1 1,2-9-2,2-5-2,-2-11 1,2-7-3,-8-18-3,15 8-8,-9-25-25,0 0-1,0 0 1,-10-21 0</inkml:trace>
          <inkml:trace contextRef="#ctx0" brushRef="#br0" timeOffset="218.4003">-1002-232 96,'0'0'39,"0"0"0,0 0 0,18-28-22,7 23-12,3-7-2,9 1-2,7 1 0,6-8-3,4 8-2,-8-12-4,16 24-18,-23-18-14,2 11 1,-17-9 0,1 9 0</inkml:trace>
          <inkml:trace contextRef="#ctx0" brushRef="#br0" timeOffset="561.6009">-680-683 101,'-29'-30'39,"29"30"-1,-15-18 0,15 18-29,0 0-3,0 23-1,3-3-2,6 11-1,-2 6 1,9 11 0,-6 4-1,8 12 1,-6 1 0,6 1-3,-4-1 0,2-7 0,-2-5 0,-5-11 0,3-7 0,-3-12 0,-9-23 0,16 16 0,-16-16 0,9-21-4,-9 21-18,11-39-20,-4 8 0,-11-15 0,11 2-1</inkml:trace>
          <inkml:trace contextRef="#ctx0" brushRef="#br1" timeOffset="225373.5958">-1351 2394 49,'0'0'28,"0"0"3,0 0-6,21 3-10,-21-3-7,0 0-1,0 0-2,0 0 1,-2-19-1,2 19 1,0 0-1,0 0 0,0 0 1,0 0-2,0 0 0,0 0 0,0 0-1,0 0-1,0 0 0,-17-5 0,17 5 0,-16 3 0,16-3-1,-20 4 1,20-4-1,-23 1 1,23-1-1,-24 2 0,24-2-1,-25 0 1,25 0 0,-26 0-1,26 0 0,-23-5 1,23 5-1,-27-5 0,27 5 1,-25-9-1,25 9 0,-23-11 0,23 11 1,-22-16-1,22 16 0,-23-17 0,23 17 0,-22-23 0,22 23 0,-17-26 0,17 26 0,-14-27 0,14 27 1,-13-26-1,13 26 0,-10-26 0,4 10 0,6 16 0,-7-30 0,4 14 0,1 0 0,0-1 0,2-1 0,2 1 0,-2-1 0,4 0 0,-1-1 0,-1 0 0,1-1 0,1 1 0,-1 3-1,3-5 1,-6 21 1,9-30-1,-9 30 0,8-26 0,-8 26 0,9-23 0,-9 23 0,11-21 0,-11 21 0,10-25 0,-10 25 0,13-26 0,-13 26 0,21-26 0,-10 10 0,-11 16 0,26-25 0,-26 25 0,30-21 0,-12 11 0,-1-1 0,1 1 0,0 1 0,3 0 0,0 0 0,2 2 0,0 0 1,0 2-1,2 1 0,-4-1 0,3 3 0,-1-1 0,0-1 0,0 3 0,0-1 0,0 2 0,0-2 0,2 4 0,-2-4 0,-2 4 1,2 0-1,-4-1 0,-1 3 0,-2 1 0,-16-5 0,26 14 0,-26-14 0,22 25 0,-22-25 0,15 28 0,-9-11 1,3 1-1,-4 0 0,2-1 0,-2 3 1,0 1-1,1-2 0,-3-2 1,1 3-1,-4-4 1,0-16-1,2 30 0,-2-30 1,1 21-1,-1-21 0,0 15 0,0-15 0,0 0 1,0 0-1,0 0 0,0 0 0,0 0 0,0 0 0,0 0 0,0 0-2,-19-21 0,19 21-4,-16-15-9,16 15-24,0 0-2,0 0 2,-16 0-2</inkml:trace>
          <inkml:trace contextRef="#ctx0" brushRef="#br1" timeOffset="226309.5974">-1298 2002 67,'0'0'37,"3"-21"0,-3 21 1,7-16-14,9 25-14,-16-9-2,0 0-4,18-4-1,-18 4 0,19 7 0,-19-7-1,20 16 0,-20-16 0,19 25 0,-6-10 0,-13-15-1,23 32 1,-9-14-1,0-3 0,-14-15 0,30 30-1,-14-19 1,-16-11-1,28 21 0,-28-21 1,23 14-1,-23-14 0,0 0 0,21 19 0,-21-19 0,0 0 0,0 0 0,11 16 0,-11-16 0,0 0 0,0 0 1,0 0-1,0 0 0,0 0 0,0 0 0,5-17 0,-5 17 0,9-21 0,-2 5 0,2 0 0,3-2 0,2-5 0,4-1 0,3-3 0,2-4 0,2-6 2,1 5-2,1-1-2,-3 1 4,-1 4-2,-3 5-2,-4 6 2,-16 17 0,21-18 0,-21 18 0,0 0 0,0 0 0,0 0 0,0 0 0,0 0 0,0 0-1,0 0-1,0 0-2,0 0-5,0 0-31,0 0-1,3 21 1,-3-21-2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1:38.2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BC1E09-51BD-48C3-B749-F8BC43FB3AF1}" emma:medium="tactile" emma:mode="ink">
          <msink:context xmlns:msink="http://schemas.microsoft.com/ink/2010/main" type="inkDrawing" rotatedBoundingBox="8111,12480 8926,13135 8880,13192 8065,12537" semanticType="callout" shapeName="Other">
            <msink:sourceLink direction="with" ref="{D7C1286F-E287-4119-AC40-CE65A37D3FA1}"/>
          </msink:context>
        </emma:interpretation>
      </emma:emma>
    </inkml:annotationXML>
    <inkml:trace contextRef="#ctx0" brushRef="#br0">-1675 2178 83,'0'0'35,"0"0"0,0 0-2,-19-25-22,19 25-4,0 0-2,0 0 0,5-15-1,-5 15 0,0 0 0,16 0 0,-16 0-1,0 0 1,18 14-1,-18-14-1,19 19 0,-19-19 0,25 25-1,-9-10 1,0-4-1,1 3 0,5-3 0,-1 1 0,0 0 1,2 4-2,0-2 0,2 4 0,-4 1 0,2-1 0,-2 1 0,0 0 0,-2-1 0,1-2 0,-2-4 0,1 0 0,0-3 0,1 2 0,-1-3 0,-1 3 0,-1-1 0,-1 3 0,0-1 0,-16-12 0,25 30 0,-14-14 0,-1 1 0,-1-1 0,0 0 0,0 0 0,-9-16 0,17 28 0,-17-28 0,20 21 0,-20-21 0,19 16 0,-19-16 0,18 16 0,-18-16 0,17 12 0,-17-12 0,0 0 0,18 16 0,-18-16 0,0 0 0,0 0 0,18 12 0,-18-12 0,0 0 0,0 0 0,16 12 0,-16-12 0,0 0 0,0 0 0,17 11 0,-17-11 0,0 0 0,0 0 0,16 7 0,-16-7 0,0 0 0,0 0 0,0 0 0,0 0 0,16 0 0,-16 0 0,0 0 0,0 0 0,0 0 0,0 0 0,0 0 0,2-18 0,15 18-38,-29-17-4,12 17-1,-18-35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3:22.8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3B9F357-948F-46EE-8F93-21DB65D6EC42}" emma:medium="tactile" emma:mode="ink">
          <msink:context xmlns:msink="http://schemas.microsoft.com/ink/2010/main" type="writingRegion" rotatedBoundingBox="10007,16109 17487,16278 17467,17169 9987,17001"/>
        </emma:interpretation>
      </emma:emma>
    </inkml:annotationXML>
    <inkml:traceGroup>
      <inkml:annotationXML>
        <emma:emma xmlns:emma="http://www.w3.org/2003/04/emma" version="1.0">
          <emma:interpretation id="{B9B99F41-88A1-4957-8839-2B6677FA8BF8}" emma:medium="tactile" emma:mode="ink">
            <msink:context xmlns:msink="http://schemas.microsoft.com/ink/2010/main" type="paragraph" rotatedBoundingBox="10007,16109 17487,16278 17467,17169 9987,17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E7F62-C530-4D43-A71D-7B95006629B6}" emma:medium="tactile" emma:mode="ink">
              <msink:context xmlns:msink="http://schemas.microsoft.com/ink/2010/main" type="line" rotatedBoundingBox="10007,16109 17487,16278 17467,17169 9987,17001"/>
            </emma:interpretation>
          </emma:emma>
        </inkml:annotationXML>
        <inkml:traceGroup>
          <inkml:annotationXML>
            <emma:emma xmlns:emma="http://www.w3.org/2003/04/emma" version="1.0">
              <emma:interpretation id="{BF208AEC-D3CC-453E-9700-FE8BCDA2EDE6}" emma:medium="tactile" emma:mode="ink">
                <msink:context xmlns:msink="http://schemas.microsoft.com/ink/2010/main" type="inkWord" rotatedBoundingBox="10868,16727 11746,15933 12132,16361 11254,17155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"6÷0</emma:literal>
                </emma:interpretation>
                <emma:interpretation id="interp2" emma:lang="en-US" emma:confidence="0">
                  <emma:literal>460°</emma:literal>
                </emma:interpretation>
                <emma:interpretation id="interp3" emma:lang="en-US" emma:confidence="0">
                  <emma:literal>860°</emma:literal>
                </emma:interpretation>
                <emma:interpretation id="interp4" emma:lang="en-US" emma:confidence="0">
                  <emma:literal>468°</emma:literal>
                </emma:interpretation>
              </emma:one-of>
            </emma:emma>
          </inkml:annotationXML>
          <inkml:trace contextRef="#ctx0" brushRef="#br0">1810 278 94,'0'0'35,"0"-16"0,0 16 1,0 0-24,0 0-5,0 0-2,0 0-2,-16 7 0,13 9 0,-2 0-1,-1 10 1,-4-1-1,3 10 0,-2 0 0,2 5-1,-2-1 1,4 0-1,1-1 0,4-2-1,0-3 1,5-7-1,4-5 0,5-3 1,2-7-1,9-4 0,1-6 0,4-2 0,0-6 0,0-4 0,-3-3 0,-2-5 0,-6-1 0,-5-1 0,-5-3-1,-7-1 1,-2 4-1,-4 0 1,-3 3-1,7 18 0,-21-17 1,21 17 0,-27 10 0,15 6 0,0 2 0,1 4 0,2 7-1,2-10-3,9 16-6,-16-16-27,24 2-2,-10-21 1,22 11-1</inkml:trace>
          <inkml:trace contextRef="#ctx0" brushRef="#br0" timeOffset="530.401">2156 282 71,'0'0'35,"-21"5"-1,21-5 2,-23 9-14,21 13-12,2-22-3,-17 39-2,4-18 0,12 11-1,-7-2 1,8 5-2,0-7 1,8 5-2,-1-6 1,8-1-2,3-8 1,9-6-1,3-7 0,5-7 0,0-10-1,1-2 0,-1-9 1,-3-7-1,-6-1 0,-5-4 0,-10 1 0,-6 1 0,-8 3 0,-6 0 0,-9 5-1,-5 4 1,-5 4 0,-4-1 0,0 6 0,-1 1-1,1 4 0,0 2-2,8 9-1,-5-8-3,21 25-15,-10-16-16,13 11-1,5-16 0,-9 20 1</inkml:trace>
          <inkml:trace contextRef="#ctx0" brushRef="#br0" timeOffset="998.4018">2520-45 79,'-25'-11'36,"7"6"-1,18 5 2,-31 3-14,27 13-15,-13-4-2,13 10-2,-3-7-1,9 8-1,1-5 1,8-2-1,-11-16-1,35 19 1,-10-21-1,5-1 0,2-8 0,-2-3 0,-2-5-1,-5-2 1,-6 1-1,-6-3 0,-11 23 1,-7-31-1,7 31 0,-34-21-1,12 17-1,-9 1-4,14 19-16,-15-16-16,13 5-1,-8-3 0,27-2 0</inkml:trace>
        </inkml:traceGroup>
        <inkml:traceGroup>
          <inkml:annotationXML>
            <emma:emma xmlns:emma="http://www.w3.org/2003/04/emma" version="1.0">
              <emma:interpretation id="{C57F81E1-226F-4008-8454-2594609C4E8C}" emma:medium="tactile" emma:mode="ink">
                <msink:context xmlns:msink="http://schemas.microsoft.com/ink/2010/main" type="inkWord" rotatedBoundingBox="13392,16195 17487,16287 17467,17169 13372,17077"/>
              </emma:interpretation>
              <emma:one-of disjunction-type="recognition" id="oneOf1">
                <emma:interpretation id="interp5" emma:lang="en-US" emma:confidence="0">
                  <emma:literal>we</emma:literal>
                </emma:interpretation>
                <emma:interpretation id="interp6" emma:lang="en-US" emma:confidence="0">
                  <emma:literal>Ne</emma:literal>
                </emma:interpretation>
                <emma:interpretation id="interp7" emma:lang="en-US" emma:confidence="0">
                  <emma:literal>NE</emma:literal>
                </emma:interpretation>
                <emma:interpretation id="interp8" emma:lang="en-US" emma:confidence="0">
                  <emma:literal>NC</emma:literal>
                </emma:interpretation>
                <emma:interpretation id="interp9" emma:lang="en-US" emma:confidence="0">
                  <emma:literal>Nee</emma:literal>
                </emma:interpretation>
              </emma:one-of>
            </emma:emma>
          </inkml:annotationXML>
          <inkml:trace contextRef="#ctx0" brushRef="#br1" timeOffset="3.14454E6">4084 322 48,'3'-19'32,"-3"19"1,0 0-3,-5-29-13,5 29-3,0 0-5,0 0-2,0 0-2,0 0-1,0 0 0,18-1-2,-18 1 0,5 16 0,-5-16 0,5 31 0,-5-6-1,4 3 1,-2 5-1,-1 4 0,-2 4 0,2 3 1,-2-1-1,1 0-1,-4-1 1,2 0-1,-1-5 1,-1-4-1,1-5 0,-3-5-1,3-5 1,3-18 1,0 0-1,0 0 0,-16-2 0,12-17-1,1-8 1,1-6 0,0-7 0,1-6-1,2-3 1,-1-4-1,4-3 0,-2 1 1,3 1 0,-1 1-1,1 4 1,0 7 0,0 5 0,2 5 0,-1 9 0,1 7 0,-7 16 0,0 0 0,21-1 1,-21 1 0,18 26-1,-4-5 1,2 4 0,1 1 0,1 0 1,5 4-1,0 0 0,3 0 0,4-2 1,-1 4-1,1-4 0,3 2 0,2-4 0,1 2 0,-1-3 0,0-2 0,-1-4 0,-6-1 0,-1-3 0,-8 0-1,-1-7 1,-18-8-1,21 16 1,-21-16-1,0 0 0,0 0 1,0 0-1,0 0 0,0 0 0,0 0 0,0 0 0,-5-17-1,5 17 1,-13-32 0,4 11-1,6-6 1,-4-4-1,0-4 0,1-7 1,1-6 0,3-6 0,1-4 0,-1 0 0,2 3 0,0 1 0,0 6 0,0 8 0,0 8 0,-2 9 0,0 8-1,2 15 0,-1-18 0,1 18-2,0 0 0,0 0-4,0 0-10,0 0-22,0 0 0,0 23 1,0-23-2</inkml:trace>
          <inkml:trace contextRef="#ctx0" brushRef="#br1" timeOffset="3.14532E6">5092 429 76,'-29'21'36,"26"-1"1,3-20 0,-7 29-23,7-29-6,0 18-2,0-18-2,0 0-2,26 5 1,-10-8-1,0-8-1,4-3 0,-3-7 1,3 0-2,-3-5 1,-1-3-1,-5 1 1,-2 0-1,-4 2 0,-3 3 0,-6 5-1,4 18 1,-16-21 0,16 21 0,-23 2 0,23-2-1,-30 19 1,14-3 0,2 4 0,-2 4 0,4 6 0,0 5 0,3 4 0,4 1 1,1 2 0,6 4 0,3-4 0,6-3 0,3-6 0,5-8 0,6-7 0,3-8-1,6-8 0,3-7 0,0-4-1,-4-7 0,1 4-4,-15-15-7,10 19-27,-22-14-2,-7 22 2,7-24-3</inkml:trace>
          <inkml:trace contextRef="#ctx0" brushRef="#br1" timeOffset="3.14618E6">5554 438 58,'0'0'35,"-17"-4"0,17 4-1,0 0-12,-23 2-14,23-2-2,1 16-2,-1-16 0,9 28-1,0-7 0,-4 0 0,6 4 0,-2-2 0,3 3-1,-1-8 0,3-3 0,2-6-1,1-7 0,1-4-1,0-7 0,-2-5 0,1-5-1,-6 0 0,-1-4 0,-4 2 0,-3 1 0,-3 3 0,0 17 0,-3-25 0,3 25 1,0 0 0,0 0 0,0 0 0,0 0 0,1 27 0,6-12 1,4 3 0,5 0 0,3-4 0,4-2 0,4-5 0,5-4 0,3-6 0,2-4 0,0-5 0,0-2-1,-5-4 0,-2-3 1,-5 0-1,-10-2 0,-4 0 0,-9 0 0,-2 2-1,-5-2 1,-3 4-1,-2 1 0,10 18 0,-27-29-1,27 29-1,-31-23-2,31 23-5,-45-14-27,45 14-1,-26-7 1,26 7-1</inkml:trace>
          <inkml:trace contextRef="#ctx0" brushRef="#br1" timeOffset="3.14719E6">6359 461 50,'0'0'35,"0"0"-1,-2 26 1,2-26-11,6 21-13,-6-21-4,1 30-2,-1-30-1,6 30-1,-6-30-1,7 23 0,-7-23-1,0 0 0,0 0 0,0 0 0,0 0-1,9-16 0,-9 0 0,1-3 0,1-4 0,0-3 0,1-3 0,1 1 0,3 0 0,5 2 0,-1 3 0,5 2 0,-2 5 1,4 6 0,-1 6 0,1 11 0,0 5 1,-4 8-1,3 3 1,-4 6 0,-1 1-1,0 0 0,-3-2-1,2-5 1,-4-5-1,-7-18 1,12 21-1,-12-21 0,0 0 0,0 0 0,14-23 0,-10 4 0,-1-4 0,1-5-1,0-2 0,1-2 1,2 1-1,0 1 0,2 3 1,3 5 0,0 6 0,-12 16 0,29-14 0,-12 19 1,-1 7-1,2 8 1,1 4 0,-1 4 0,0 4 0,1 1 0,-3-1 0,-2-4 0,0-3-1,-3-3 0,-1-6 0,-10-16-1,13 23-1,-13-23-1,0 0-3,0 0-6,0 0-26,0 0-2,0 0 3,0 0-3</inkml:trace>
          <inkml:trace contextRef="#ctx0" brushRef="#br1" timeOffset="3.14791E6">7462 447 25,'-1'-20'26,"1"20"-2,-2-19 0,-9-2-2,11 21-4,-10-26-3,10 26-3,-13-25 0,13 25-4,-19-19-1,19 19-2,-27-14 0,12 14-2,-7-4 0,3 8-1,-6 1 0,4 5-1,-4 3 0,4 6 0,0 6 0,3 3 0,2 5 0,6 1 1,1-1 0,5 0-1,4-6 1,6-5-1,3-6 0,6-7 0,3-11 0,3-3-1,4-9 0,0-4 0,-2-4 0,0-1-1,-4-2 1,-5 1-1,-1 2 1,-6 3 0,-4 3-1,-3 16 1,0-17 0,0 17 0,0 0 0,0 0 0,0 0 0,4 19 1,-3-1-1,6 1 1,-1 4-1,3 1 1,-2 3-1,5-3 1,-1-3 0,-1-1-2,4-4-1,-14-16-3,34 28-24,-34-28-11,19 0 1,-19 0-1</inkml:trace>
          <inkml:trace contextRef="#ctx0" brushRef="#br1" timeOffset="3.14844E6">7699 473 77,'0'0'36,"3"28"1,-3-28 0,9 42-21,-9-26-8,13 9-3,-6-8-2,3 3-1,-10-20 0,14 26-1,-14-26 0,0 0-1,0 0 0,16 5 0,-16-5-1,4-26 1,-1 8-1,-1-6 0,3-3-1,-1-2 1,3-1 1,0 0-1,4 0 0,-1 2 1,4 1 0,2 5 1,2 0-1,1 7 1,1 4 0,1 8 0,0 4 0,2 8 1,-2 7 0,2 9 0,-3 1 0,-1 9 1,-1 2-1,-1 3 1,-4-3-1,1 2 0,-5-6-1,-1-3 0,-2-5-1,1-6 1,-7-19-1,7 21-1,-7-21 0,0 0-2,0 0-1,-9-28-6,9 28-29,4-35-2,-4 17 2,-11-13-2</inkml:trace>
        </inkml:traceGroup>
        <inkml:traceGroup>
          <inkml:annotationXML>
            <emma:emma xmlns:emma="http://www.w3.org/2003/04/emma" version="1.0">
              <emma:interpretation id="{2A94F967-45DB-4D90-B6BE-6E8BCA47E9B2}" emma:medium="tactile" emma:mode="ink">
                <msink:context xmlns:msink="http://schemas.microsoft.com/ink/2010/main" type="inkWord" rotatedBoundingBox="10005,16221 10367,16229 10356,16763 9993,16754"/>
              </emma:interpretation>
            </emma:emma>
          </inkml:annotationXML>
          <inkml:trace contextRef="#ctx0" brushRef="#br0" timeOffset="-1575.6027">933-14 91,'0'0'36,"0"0"1,0 0 2,9 16-20,-9-16-10,0 0-2,-14 21-3,10-5-1,-6 2-1,-1 4 0,-5 1-1,-2 2 0,-1-1-1,-2-2 1,-2-3-1,2-3 0,-1-4 1,7 0-1,-3-5 0,18-7 0,-27 11 0,27-11 0,0 0 0,-19 7 2,19-7-2,0 0 0,0 0 0,0 0 0,0 0 0,0 0 0,0 0 0,0 0 0,0 0 0,18 7 0,-18-7 0,0 0 0,16 19 0,-16-19 0,14 23 0,-14-23 0,17 28 0,-6-10 0,-11-18 0,26 28 0,-10-18 0,4 5 0,-1-3 0,4-2 0,2 1 0,0 3 0,-3-4 0,1 5 0,-1-5 0,-5 2 0,-17-12 0,27 16 0,-27-16 0,16 7 0,-16-7 0,0 0 0,0 0 0,0 0 0,0 0-5,0 0-36,0 0-2,-15-28 1,15 28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3:19.08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48C8A0-DB75-4A37-B9E4-AA1D84991380}" emma:medium="tactile" emma:mode="ink">
          <msink:context xmlns:msink="http://schemas.microsoft.com/ink/2010/main" type="inkDrawing" rotatedBoundingBox="10220,16544 11425,15744 11531,15903 10326,16704" semanticType="callout" shapeName="Other">
            <msink:sourceLink direction="with" ref="{FA0A65B1-CA6F-4D46-B7BE-ADFAF7B64BAE}"/>
          </msink:context>
        </emma:interpretation>
      </emma:emma>
    </inkml:annotationXML>
    <inkml:trace contextRef="#ctx0" brushRef="#br0">922 306 101,'0'0'36,"0"0"1,0 0-3,-17-2-23,17 2-4,0 0-3,17 2-1,-17-2 0,0 0-1,22-2 1,-22 2-1,21 0 0,-21 0 0,21 0 0,-21 0 0,26 2-1,-10-2 2,-16 0-3,34-2 0,-15-1 0,2 1 0,1-3 0,1 0 0,-1-2 0,1 1 0,0-1 0,2 0 0,-2 2 0,0-2 0,0-2 0,2 0 0,-4 1 0,2-3 0,1-1 0,-1-1 0,2-4 0,0 1 0,1-2 0,1 1 0,1-2 0,-1-1 0,-1 1 0,-1 0 0,-1 1 0,-2 0 0,-1 3 0,-2-5 0,-1 6 0,1-2 0,-1 1 0,1-3 0,3 0 0,0-1 0,0-4 0,1 4 0,0-4 0,1 0 0,-3 2 0,-1 4 0,-2-1 0,-3 0 0,0 3 0,-3-3 0,0 2 0,-1 0 0,-2 1 0,1-1 0,-1 0 0,0 0 0,-9 16 0,14-24 0,-14 24 0,11-18 0,-11 18 0,0 0 0,0 0 0,0 0 0,8-16 0,-8 16 0,0 0 0,0 0 0,0 0 0,0 0 0,0 0-4,0 0-1,0 0-5,0 0-24,-10 19-7,10-19 3,0 0-2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15.1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2BBFF81-A7DF-4A19-970A-AD8F77D9F9AD}" emma:medium="tactile" emma:mode="ink">
          <msink:context xmlns:msink="http://schemas.microsoft.com/ink/2010/main" type="inkDrawing" rotatedBoundingBox="2396,5572 3119,6525 3044,6583 2320,5630" semanticType="callout" shapeName="Other">
            <msink:sourceLink direction="with" ref="{BC695711-C138-4E94-9407-E349476F4C93}"/>
            <msink:sourceLink direction="with" ref="{2F81A166-7942-497F-AD8E-508E07F7D7D7}"/>
          </msink:context>
        </emma:interpretation>
      </emma:emma>
    </inkml:annotationXML>
    <inkml:trace contextRef="#ctx0" brushRef="#br0">2 16 63,'0'0'33,"0"0"0,-3-17-8,3 17-11,0 0-2,0 0-5,0 0-1,17 23-1,-17-23 1,9 15-1,-9-15-1,11 25-1,-11-25 1,10 32-1,-4-16-1,1 5 1,-2 0-1,4 2-1,-2-2 0,3 1 0,1 0 0,3 0 0,-1-1-1,2 4 1,0-4 0,2 2 0,1 0 0,0-4 0,-3 4-1,5-4 1,-1-1-1,1 1 1,-3 1 0,3-1-1,-6-1 0,4 3 1,-3-7-1,0 5 0,-3 0 1,0-3-1,-12-16 0,23 30 1,-23-30-1,25 26 0,-25-26 1,23 27-1,-23-27 0,23 28 0,-14-12 0,1-1 1,-3 1-1,0 0 0,0 0 0,-7-16 0,15 26 0,-15-26 0,15 23 1,-15-23-1,22 19 0,-22-19 0,21 16 0,-21-16 0,21 16 1,-21-16-1,18 16 0,-18-16 0,14 16 0,-14-16 0,0 0 0,12 17 0,-12-17 0,0 0 0,0 0 1,11 18-1,-11-18 0,0 0 0,0 0 1,0 0-1,0 0 0,0 0 0,0 0 0,0 0 0,0 0 1,0 0-1,0 0-1,8-28-3,-8 28-5,-12-27-32,12 27 0,-7-40-1,7 19-1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16.6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E6076BB-8CB1-4CEA-9787-656E323A42A3}" emma:medium="tactile" emma:mode="ink">
          <msink:context xmlns:msink="http://schemas.microsoft.com/ink/2010/main" type="inkDrawing" rotatedBoundingBox="5206,6447 6138,5483 6153,5498 5222,6462" semanticType="callout" shapeName="Other">
            <msink:sourceLink direction="with" ref="{BC695711-C138-4E94-9407-E349476F4C93}"/>
            <msink:sourceLink direction="with" ref="{77520064-B61B-4660-A65D-065603CA3531}"/>
          </msink:context>
        </emma:interpretation>
      </emma:emma>
    </inkml:annotationXML>
    <inkml:trace contextRef="#ctx0" brushRef="#br0">0 957 67,'0'0'35,"0"0"0,0 0 0,0 0-20,0 0-6,0 0-2,0 0-1,0 0 0,0 0-2,0 0 1,0 0-2,0 0 1,0 0-1,16-21-1,-16 21 0,0 0 0,21-21-1,-21 21 0,20-19 0,-20 19-1,21-23 1,-21 23 0,26-26-1,-10 10 0,0-3 1,3-1-1,1-1 0,-1 0 1,4 0-1,-2-4 0,2 4 0,0-2 0,-1 2 0,-1 0 1,0 0-1,0-3 0,-2 1 0,3 0 0,-3 0 0,0-2 0,4-1 1,-1 3-1,-1 0 0,-2 1 0,4 2 0,-2-1 0,1 2 0,0-2 0,1 1 0,2-1 0,-4 0 0,6 0 0,-4 2 0,-4-6 1,4 6-1,-5-2 0,-2 0 1,-2 3-2,0 1 1,-4 1 0,1 0 0,-11 16-1,18-21 2,-18 21-2,0 0 1,19-18 0,-19 18 0,0 0 0,0 0 0,0 0 0,18-16-1,-18 16 1,0 0 0,0 0 0,0 0 0,0 0 0,0 0 1,0 0-2,0 0 2,0 0-1,0 0-1,0 0 0,0 0-3,16 4-7,-16-4-29,0 0 0,0 0-1,0 0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12.0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C695711-C138-4E94-9407-E349476F4C93}" emma:medium="tactile" emma:mode="ink">
          <msink:context xmlns:msink="http://schemas.microsoft.com/ink/2010/main" type="inkDrawing" rotatedBoundingBox="3026,6495 5278,6476 5279,6523 3027,6542" shapeName="Other">
            <msink:destinationLink direction="with" ref="{AE6076BB-8CB1-4CEA-9787-656E323A42A3}"/>
            <msink:destinationLink direction="with" ref="{12BBFF81-A7DF-4A19-970A-AD8F77D9F9AD}"/>
          </msink:context>
        </emma:interpretation>
      </emma:emma>
    </inkml:annotationXML>
    <inkml:trace contextRef="#ctx0" brushRef="#br0">12 21 32,'-19'3'28,"19"-3"0,0 0-5,0 0-6,0 0-2,0 0-2,0 0-2,0 0-1,0 0-2,0 0-1,0 0-1,0 0-1,0 0-1,0 0 0,0 0-1,0 0 0,17 11-1,-17-11 0,0 0 0,20 0 0,-20 0 0,19 1 0,-19-1-1,21 0 1,-21 0-1,28-1 0,-12 1 0,0-2 0,4 4-1,-4-4 1,5 4-1,-2-2 1,2 0-1,-1 1 1,1 1-1,-2 0 1,1-2-1,-1 2 1,1-2-1,-1 0 1,0 1-1,3-1 1,-1 0-1,2 2 1,1 0-1,3-2 0,-1 3 1,1-3-1,-1 2 0,1-2 1,-1 2-1,1 0 0,-4-2 0,0 0 1,0 0-1,-2 0 0,2 1 0,0-1 0,1-1 0,-1 1 0,2 0 0,0 0 1,-1-2-1,-1 0 0,-1 2 0,1 0 0,-2 0 0,2-2 0,-2 1 0,0 1 0,2-2 0,2 2 0,-4-2 0,2 0 0,-2 1 1,0 1-2,2 0 2,-3 0-2,3-2 2,-4 2-1,2-2 0,0 2 0,0-2 0,1 2 1,-3 0-1,4-1 0,-4-1 0,1 2 0,1-2 1,-2 2-1,-1 0 0,2 0 0,-3 0 0,1 0 0,1 2 0,2-2 0,2 0 0,2 0 0,3 0 0,1-2 1,2 2-1,3-2 0,-1 1 0,1 1 0,1 0 0,1 0 0,-3-2 0,-1 2 0,0 0 0,-1 0 0,-2 0 0,-3-2 1,-3 2-1,-2 0 0,-5-2 0,0 4 0,-16-2 0,21 2 0,-21-2-1,16 0 2,-16 0-2,0 0 2,16 0-1,-16 0 0,0 0 0,0 0 0,0 0 0,16-5 0,-16 5 0,0 0 2,0 0-4,0 0 4,0 0-4,0 0 4,0 0-2,0 0 0,0 0-2,0 0 1,0 0-3,0 0-6,0 0-31,0 0 0,0 0 0,-9-23-1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19.8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1D96376-2056-4CBA-BA00-8105833D811B}" emma:medium="tactile" emma:mode="ink">
          <msink:context xmlns:msink="http://schemas.microsoft.com/ink/2010/main" type="inkDrawing" rotatedBoundingBox="2497,7748 3026,6611 3064,6628 2534,7766" semanticType="callout" shapeName="Other">
            <msink:sourceLink direction="with" ref="{F3C01792-49B0-4434-9CE6-327D36F16702}"/>
          </msink:context>
        </emma:interpretation>
      </emma:emma>
    </inkml:annotationXML>
    <inkml:trace contextRef="#ctx0" brushRef="#br0">526 28 42,'0'0'31,"0"0"2,0 0-2,0 0-11,0 0-7,0 0-5,0 0-2,0 0-1,0 0-1,0 0 0,0 0-1,0 0 0,0 0 0,0 0-1,-16 8 0,16-8 0,0 0 0,-5 16 0,5-16 0,-7 18-1,7-18 0,-5 28 0,5-28 0,-7 31 0,7-31 0,-8 32 0,3-16-1,5-16 1,-7 23 0,7-23-1,-9 24 1,9-24-1,-10 27 0,4-11 0,6-16 0,-10 29 1,3-13-1,0 2 0,-2-2 0,4-1 0,-4 3 1,2-2-1,-2 0 0,0 1 1,2 1-1,-2-2 1,2 1-1,-2-1 0,0 2 0,2-1 0,-1-1 1,8-16-1,-16 32 0,9-15 0,-2-1 0,2 3 0,0-3 0,0 3 0,0-1 0,-2 3 1,0-2-1,0 2 0,-2-1 0,1-1 1,-2 2-1,1-3 0,-1 1 0,1 0 0,6-1 0,-4-2 0,4 0 0,5-16 0,-13 28 1,13-28-1,-9 24 0,9-24 0,-12 23 0,12-23 1,-14 23-1,14-23 0,-16 26 0,16-26 0,-19 25 0,19-25 1,-16 25-1,16-25 0,-14 22 0,14-22 1,-15 23-1,15-23 0,-10 18 1,10-18-1,0 0 0,-11 16 1,11-16-1,0 0 0,0 0 0,0 0 0,0 0 1,0 0-1,0 0 0,0 0 0,0 0 0,20-14-1,-20 14 1,12-21-2,-12 21-2,19-36-4,6 22-23,-14-19-10,6 3 2,-8-16-2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4T23:45:02.5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BF86E41-3FA4-4B7C-95C6-FAEC9EB67530}" emma:medium="tactile" emma:mode="ink">
          <msink:context xmlns:msink="http://schemas.microsoft.com/ink/2010/main" type="writingRegion" rotatedBoundingBox="5931,4499 19190,4695 19014,16589 5755,16393"/>
        </emma:interpretation>
      </emma:emma>
    </inkml:annotationXML>
    <inkml:traceGroup>
      <inkml:annotationXML>
        <emma:emma xmlns:emma="http://www.w3.org/2003/04/emma" version="1.0">
          <emma:interpretation id="{F64F1C3A-858D-4653-A85B-1EBF223B68E8}" emma:medium="tactile" emma:mode="ink">
            <msink:context xmlns:msink="http://schemas.microsoft.com/ink/2010/main" type="paragraph" rotatedBoundingBox="6040,4402 12238,4627 12195,5813 5997,5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2E580-907D-4544-83F6-F745D469577D}" emma:medium="tactile" emma:mode="ink">
              <msink:context xmlns:msink="http://schemas.microsoft.com/ink/2010/main" type="line" rotatedBoundingBox="6040,4402 12238,4627 12195,5813 5997,5589"/>
            </emma:interpretation>
          </emma:emma>
        </inkml:annotationXML>
        <inkml:traceGroup>
          <inkml:annotationXML>
            <emma:emma xmlns:emma="http://www.w3.org/2003/04/emma" version="1.0">
              <emma:interpretation id="{3EC5ADFB-F8A8-4D1F-BDB6-4A8F56679A7A}" emma:medium="tactile" emma:mode="ink">
                <msink:context xmlns:msink="http://schemas.microsoft.com/ink/2010/main" type="inkWord" rotatedBoundingBox="6022,4897 6783,4925 6778,5035 6018,5008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17 63 70,'0'0'37,"-17"2"-1,17-2 2,0 0-16,0 0-10,0 18-3,0-18-3,21 1-1,-5-4-1,10 3 0,2-5-1,8 5-1,1-4 1,5 2-1,2-1 0,4 5-2,0-2 0,1 3 0,0-5 0,3 1 0,-7-5 0,3-2 0,-6-1 0,-4-2 0,-8 2 0,-4-1 0,-8 1 0,-18 9 0,21-7 0,-21 7 0,0 0 0,0 0 0,-9 16 0,9-16-2,0 0-5,-21 5-30,21-5-4,0 0 1,7-21 0</inkml:trace>
        </inkml:traceGroup>
        <inkml:traceGroup>
          <inkml:annotationXML>
            <emma:emma xmlns:emma="http://www.w3.org/2003/04/emma" version="1.0">
              <emma:interpretation id="{0F3E448A-BE62-4747-8E5D-31526D2951E4}" emma:medium="tactile" emma:mode="ink">
                <msink:context xmlns:msink="http://schemas.microsoft.com/ink/2010/main" type="inkWord" rotatedBoundingBox="7415,4452 12238,4627 12195,5813 7372,5638"/>
              </emma:interpretation>
              <emma:one-of disjunction-type="recognition" id="oneOf1">
                <emma:interpretation id="interp5" emma:lang="en-US" emma:confidence="0">
                  <emma:literal>Cataract</emma:literal>
                </emma:interpretation>
                <emma:interpretation id="interp6" emma:lang="en-US" emma:confidence="0">
                  <emma:literal>Cataracts</emma:literal>
                </emma:interpretation>
                <emma:interpretation id="interp7" emma:lang="en-US" emma:confidence="0">
                  <emma:literal>Catalectic</emma:literal>
                </emma:interpretation>
                <emma:interpretation id="interp8" emma:lang="en-US" emma:confidence="0">
                  <emma:literal>(thatch,</emma:literal>
                </emma:interpretation>
                <emma:interpretation id="interp9" emma:lang="en-US" emma:confidence="0">
                  <emma:literal>[thatch,</emma:literal>
                </emma:interpretation>
              </emma:one-of>
            </emma:emma>
          </inkml:annotationXML>
          <inkml:trace contextRef="#ctx0" brushRef="#br0" timeOffset="889.2016">1788-367 100,'-4'16'39,"8"10"1,-15-5-1,20 18-28,-16-11-2,12 7-4,-5-7 0,5-3-2,-3-8-1,-2-17 0,5 23-2,-5-23 0,0 0 0,0 0 0,0-28 0,-3 7 0,-1-9 0,-1-3 0,-2-2-4,-4-2 3,-1 2-2,-6 3 1,-1 9 0,-6 7 1,-1 16 0,-6 13 0,-1 15 2,-1 10 0,0 17 0,1 12-1,-1 10 2,6 9-1,0 4 1,7-3 0,5-4-1,11-6 0,8-12 2,15-14-3,10-14 0,11-16 0,12-14 0,11-14 0,0-7 0,-1-5 0,-2-4 0,-14-1 0,-2 4-2,-17-3-3,1 20-6,-27 3-28,0 0-2,-4-30 1,4 30 0</inkml:trace>
          <inkml:trace contextRef="#ctx0" brushRef="#br0" timeOffset="1388.4024">1894 164 103,'0'0'37,"19"3"1,4-12-2,23 8-28,-4-7-3,16 5-3,-1-6-1,1-5-4,8 11-3,-26-18-30,13 6-2,-21-6 1,0 2-1</inkml:trace>
          <inkml:trace contextRef="#ctx0" brushRef="#br0" timeOffset="1201.2021">2010-246 99,'-3'-21'37,"3"21"2,0 0 0,7 16-25,-7-16-6,1 31-3,5-1-1,4 16 0,1 5-2,5 11 0,-2 3 0,2 5-2,-2-2 0,0-1 0,-3-7 0,-1-13 0,-1-5 0,-7-15-5,3 1-4,-5-28-24,0 0-7,-26-18 0,19 3 0</inkml:trace>
          <inkml:trace contextRef="#ctx0" brushRef="#br0" timeOffset="1638.0029">2356-314 104,'0'0'38,"0"0"2,-12 21-2,-2-5-27,15 26-6,-1 2 1,4 15-3,-2 5 0,5 4-1,0 2 0,7 1-1,-4-8-2,8-9 0,-4-6-2,0-18-4,18 1-30,-32-31-4,32 14 1,-32-14-1</inkml:trace>
          <inkml:trace contextRef="#ctx0" brushRef="#br0" timeOffset="2137.2037">2593 392 89,'0'0'36,"0"0"1,-15 16 1,15-16-22,0 0-9,13-20-2,-13 20-2,30-12-2,-9 5 1,2-5-1,3 3 0,3 0-1,-1 2 1,-3 2 0,-2 5-1,-8 2 0,-15-2 0,18 23 1,-20-6-1,-8 4 0,-4 4 0,-6-1 0,-3 3 0,-1 1 0,-5 0 0,1-2 0,3 6 0,1-4 1,1 2 0,5-4 0,6 1 1,3-6-2,7 0 2,2-21-1,14 23 1,4-20-1,5-3 0,7-3-1,0-6-1,5-2-2,-5-11-8,14 7-27,-17-7-3,8 4 3,-10-8-4</inkml:trace>
          <inkml:trace contextRef="#ctx0" brushRef="#br0" timeOffset="2886.0051">3403-158 103,'3'16'40,"3"10"0,-13-7-1,15 20-24,-11-12-9,10 4-3,-2-6-1,1-1 0,1-8-1,-7-16 0,0 0-1,0 0 0,0 0 0,14-31 0,-16 6 0,4-7-1,-6 1 0,-1-4 0,-6 1 0,-1 3 0,-4 2 0,-3 5 0,-3 4 0,-4 5 1,-2 8 0,-1 3-1,1 8 1,-2 3 0,2 10 0,-2 8 0,2 12 1,1 10 0,3 6-1,2 12 2,6 3-1,9 6 0,7-2 0,11-5 0,10-12 0,15-13 0,8-12 1,10-18-2,8-14 0,3-14-2,-1-5-1,-8-16-2,3 16-8,-26-21-26,4 9-2,-23-8 1,2 17 0</inkml:trace>
          <inkml:trace contextRef="#ctx0" brushRef="#br0" timeOffset="3322.8058">3512 74 111,'-17'10'39,"17"-10"1,24 11-2,12-2-31,4-11-4,15 2-1,7-3-3,0-10-3,12 11-8,-23-24-26,5 9-1,-22-15 1,-1 9-2</inkml:trace>
          <inkml:trace contextRef="#ctx0" brushRef="#br0" timeOffset="3135.6055">3701-190 113,'0'0'38,"0"0"2,0 0-2,-23 2-31,25 17-2,-4 4-2,6 12-1,-1 9 0,3 7 0,1 6-1,1 4 0,3-1-1,0-4 0,-1-5-2,-4-14-1,6-2-4,-12-35-17,0 16-15,0-16-2,-11-18 2,-5-12-2</inkml:trace>
          <inkml:trace contextRef="#ctx0" brushRef="#br0" timeOffset="3556.8062">3952-343 104,'0'0'37,"0"0"4,-9 18-3,9-18-26,-7 51-7,9-9 1,5 14-2,0 4 0,2 5-2,3-3 0,4-3-2,-2-2 0,2-12-4,7 3-5,-14-27-31,14 0-1,-23-21 0,30 0 0</inkml:trace>
          <inkml:trace contextRef="#ctx0" brushRef="#br0" timeOffset="4087.2072">4206 427 89,'0'0'38,"0"0"-1,-2-16 2,-3-5-21,23 18-9,-18 3-3,30-18-3,-11 8-1,6 3 0,-1 0-1,3 1 0,-2 3-1,-1 1 1,-4 2-1,-4 0 0,-16 0 0,16 11 0,-16-11 0,-9 26 0,-4-7-1,-6 6 1,-4 1 0,-2 8 0,-3 1 0,-2 3 0,4 1 0,-3 0 1,6-2-1,6-4 2,3-5-2,5-5 1,9-7-1,0-16 2,21 10-2,2-13 1,5-8-1,7 1-1,6-3-2,-7-11-9,6 17-26,-12-11-3,6 13 2,-15-9-2</inkml:trace>
          <inkml:trace contextRef="#ctx0" brushRef="#br0" timeOffset="4695.6082">4935-184 104,'21'-11'39,"-21"11"1,20 19 0,-5 8-27,-9-10-7,8 10-2,-5-8-2,3 0 0,-12-19-1,18 23-1,-18-23 1,0 0-1,0 0 0,5-28-1,-10 11 1,-4-6-1,-2 0 0,-5-2-1,-3 6 1,-2-2 0,-4 7 0,-3 1 0,-2 6 0,0 7 1,-4 6 0,3 8 0,-1 7 0,2 10 1,3 8 0,4 12 1,4 9-1,10 8 1,6 3-1,10 1 1,9-6-1,8-6 1,12-11-2,6-12 0,11-14 0,0-19 0,5-10-3,-7-20-2,11 7-9,-20-27-26,3 4-1,-17-16 1,0 7 0</inkml:trace>
          <inkml:trace contextRef="#ctx0" brushRef="#br0" timeOffset="5163.6091">5087 142 111,'0'0'40,"-4"20"0,4-20-1,53 5-30,-17-7-5,15 2-1,7-5-2,9-7-1,7-2-2,-7-14-5,7 17-20,-24-22-12,-1 5-1,-22-13 1,-3 8-1</inkml:trace>
          <inkml:trace contextRef="#ctx0" brushRef="#br0" timeOffset="4960.8086">5290-262 114,'0'0'40,"0"0"0,-23 23 0,28 2-31,-10-1-4,8 15-1,-1 3-1,5 9-3,2 5 0,2 8 0,1-3 0,0 4 0,1-7 0,-1-7 0,0-7 0,-5-11 0,2-4 0,-9-29-14,0 0-27,0 0 0,0 0 0,-24-39 0</inkml:trace>
          <inkml:trace contextRef="#ctx0" brushRef="#br0" timeOffset="5397.6095">5569-321 116,'-7'15'40,"7"-15"2,-14 37-2,3-9-33,16 20-2,1 5 0,6 6-5,4 3 0,3 3 0,1-2 0,-1-1 0,4-10 0,-4-8 0,3-10 0,-22-34-6,35 31-34,-35-31-2,18-10 1,-17-15 0</inkml:trace>
          <inkml:trace contextRef="#ctx0" brushRef="#br0" timeOffset="6037.2106">5856 218 103,'0'0'38,"0"0"1,0 0-2,16-23-27,9 14-5,-2-3-2,5-2-1,2 2-1,0-1 0,-2 6 0,-3-1-1,-7 6 0,-18 2 1,21 0-1,-21 0 0,0 0 0,-5 28 1,5-28-1,-25 33 0,7-13 0,-1 3 0,-2-1 0,0 5 0,-2-3 0,3-4 0,3-1 0,4-3 0,13-16 0,-12 23 0,12-23 0,0 0 0,21 10 0,-5-10 0,5 2 0,2 0 0,4 1 1,-1 1-1,2 3 1,-1 3-1,-1 3 0,-5 2 1,-1 3 0,-6 1 0,-5 2 0,-4 4 0,-7-2 0,-1 5 0,-10-3 0,-1-1-1,-3 1 1,-3-4 1,-4-5-2,-1-6 0,-2-5 0,-3-10-5,14 14-16,-15-28-18,11 1-1,-8-10-1,14 2 0</inkml:trace>
        </inkml:traceGroup>
      </inkml:traceGroup>
    </inkml:traceGroup>
    <inkml:traceGroup>
      <inkml:annotationXML>
        <emma:emma xmlns:emma="http://www.w3.org/2003/04/emma" version="1.0">
          <emma:interpretation id="{67C55B6E-02F8-45B8-97E4-6C97530AF975}" emma:medium="tactile" emma:mode="ink">
            <msink:context xmlns:msink="http://schemas.microsoft.com/ink/2010/main" type="paragraph" rotatedBoundingBox="14113,5979 19166,6043 19141,8048 14088,79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E4067EF-6F3C-453E-9C2B-639716C2A573}" emma:medium="tactile" emma:mode="ink">
              <msink:context xmlns:msink="http://schemas.microsoft.com/ink/2010/main" type="line" rotatedBoundingBox="14113,5979 19166,6043 19141,8048 14088,7984"/>
            </emma:interpretation>
          </emma:emma>
        </inkml:annotationXML>
        <inkml:traceGroup>
          <inkml:annotationXML>
            <emma:emma xmlns:emma="http://www.w3.org/2003/04/emma" version="1.0">
              <emma:interpretation id="{191D2655-A1E3-4629-AB37-48B03221D657}" emma:medium="tactile" emma:mode="ink">
                <msink:context xmlns:msink="http://schemas.microsoft.com/ink/2010/main" type="inkWord" rotatedBoundingBox="14113,5979 19166,6043 19141,8048 14088,7984"/>
              </emma:interpretation>
              <emma:one-of disjunction-type="recognition" id="oneOf2">
                <emma:interpretation id="interp10" emma:lang="en-US" emma:confidence="0">
                  <emma:literal>CtscHCt13</emma:literal>
                </emma:interpretation>
                <emma:interpretation id="interp11" emma:lang="en-US" emma:confidence="0">
                  <emma:literal>CtscHCtl3</emma:literal>
                </emma:interpretation>
                <emma:interpretation id="interp12" emma:lang="en-US" emma:confidence="0">
                  <emma:literal>Catechetical</emma:literal>
                </emma:interpretation>
                <emma:interpretation id="interp13" emma:lang="en-US" emma:confidence="0">
                  <emma:literal>Catechetic*</emma:literal>
                </emma:interpretation>
                <emma:interpretation id="interp14" emma:lang="en-US" emma:confidence="0">
                  <emma:literal>Catechetic*'</emma:literal>
                </emma:interpretation>
              </emma:one-of>
            </emma:emma>
          </inkml:annotationXML>
          <inkml:trace contextRef="#ctx0" brushRef="#br0" timeOffset="29577.6519">8368 2299 80,'2'-22'39,"-2"22"-1,0 0 2,-2-29-16,2 29-14,0 0-3,14 21-3,-14-21-1,6 33 0,-5-10-1,5 3 0,-3 1 1,3-1-3,-3-3 0,1-7 0,-4-16 0,0 0 0,16 7 0,-16-7 0,10-34 0,-5 8 0,-1-6 0,-4-3-2,-2-2 1,-7 0 0,-3 6 0,-4 1 0,-7 7 1,-3 9-1,-4 10 1,-2 10 0,-2 11 0,3 11 0,-3 8 0,4 13 1,2 5-1,3 8 1,6 4 0,6 3 1,6-2 0,11-2-2,8-5 0,11-10 0,12-7 0,11-12 0,9-10 0,9-10 0,1-9 0,-5-8 0,-4-4 0,-10-6 0,-7-2 0,-14-4-2,-6 8-6,-28-20-14,15 17-18,-15-13-1,7 9 2,-12-13-1</inkml:trace>
          <inkml:trace contextRef="#ctx0" brushRef="#br0" timeOffset="30076.8528">8559 2536 105,'0'0'38,"9"16"3,-9-16-3,47 14-21,-8-20-12,14 5-2,7-8-2,4 0-2,1-2-1,-5-8-2,4 14-7,-29-21-27,6 8-1,-20-8 0,-4 6-1</inkml:trace>
          <inkml:trace contextRef="#ctx0" brushRef="#br0" timeOffset="29874.0525">8751 2205 89,'0'0'36,"0"0"0,0 0 2,-17-17-22,17 17-7,-4 19-2,8 4-2,-6 2-1,5 10 0,-3 7 0,8 11-1,-3 5-1,2 3 0,2 2-2,1-3 0,-1-5 0,3-8 0,-1-7 0,-6-13-3,6-4-4,-11-23-12,0 0-20,-7-16-2,5 0 2,-17-12-2</inkml:trace>
          <inkml:trace contextRef="#ctx0" brushRef="#br0" timeOffset="30310.8532">9076 2156 101,'0'0'37,"-14"-24"3,14 24-1,-19-2-24,24 23-6,-9 7-4,10 16 0,-3 7-1,2 14-4,4 5 0,2 6 0,1-4 0,2-4 0,4-8 0,-2-12 0,5-10-2,-21-38-16,35 20-22,-35-20-2,34-22 2,-25-7-2</inkml:trace>
          <inkml:trace contextRef="#ctx0" brushRef="#br0" timeOffset="30903.6543">9366 2678 87,'0'0'36,"-18"16"1,18-16 0,0 0-23,0 0-5,19-14-3,1 10-2,-1-6-1,8 5 0,-1-8-1,6 6-1,-4 0 0,0 4 0,-5 1-1,-3 4 1,-20-2-1,19 14 1,-19-14-1,-9 26 0,-5-10 1,-2 1-1,-5 3 0,0-3 0,-4 3 0,2-3 0,2 1 0,4-2 0,1-2 0,16-14 0,-22 15 0,22-15 1,0 0-1,0 0 0,20 8 0,-1-10 0,6-2 0,3 2 0,4 2 0,0 4 1,-4 3-1,-3 4 1,-8 4 0,-2 8-1,-12 4 1,-6 1-1,-10 0 1,-4-2-1,-6-3 0,-4-2-1,-1-7 0,-9-10-2,9 1-3,-17-28-14,21 9-19,-8-14-1,16 5 1,-5-10 0</inkml:trace>
          <inkml:trace contextRef="#ctx0" brushRef="#br0" timeOffset="31449.6552">10218 2327 107,'0'0'40,"0"0"1,0 0-1,0 0-25,-9 19-11,9-19 0,7 25-2,-7-25 0,9 15-2,-9-15 0,0 0 0,0 0 0,0 0 0,14-31 0,-15 6 0,-1-5 0,-5 0 0,-4-5 0,-6 0 0,-3 0-2,-6 9 1,-3 5 0,-4 8 1,-4 10 0,2 10 0,-3 10 0,5 11 0,-2 13 1,5 6-1,0 11 1,7 7 1,5 4-2,6 1 0,12-3 0,10-7 0,13-6 0,11-10 0,12-11 0,10-11 0,8-12 0,1-6 0,-3-11 0,-4-2 0,-14-12-6,6 17-17,-28-22-18,1 6 0,-21-9 1,5 2-1</inkml:trace>
          <inkml:trace contextRef="#ctx0" brushRef="#br0" timeOffset="35053.2602">9876 1134 106,'-7'-22'40,"7"22"0,-9-35-3,9 35-25,0 0-5,0 0-3,0 0 0,14 21 1,-10-1-5,4 11 0,-1 10 0,2 10 0,2 10 0,1 6 0,-1 3 0,1-1 0,1-4 0,1-7 0,-4-9 0,1-12 0,-1-9 0,-1-10 0,-9-18 0,0 0 0,16-4 0,-14-14 0,-2-3 0,-7-12 0,16 5-33,-25-5-10,7 6-1,-10-3 0</inkml:trace>
          <inkml:trace contextRef="#ctx0" brushRef="#br0" timeOffset="31917.6561">10338 2494 107,'0'0'40,"0"0"0,43 14 0,-19-27-29,26 12-7,4-8-2,15 0-2,5-3-2,-3-9-3,5 17-6,-27-13-28,6 6 0,-20-12-1,-3 7 1</inkml:trace>
          <inkml:trace contextRef="#ctx0" brushRef="#br0" timeOffset="31730.4557">10561 2165 93,'0'0'39,"0"0"2,0 0-1,-18 0-19,20 23-13,-8 3-3,8 11-1,0 7 0,7 9-4,0 3 0,5 0 0,2 0 0,1-3 0,3-4 0,-3-10 0,1-6 0,-7-12 0,3-1-10,-14-20-30,0 0-1,-25-23 0,11 5 0</inkml:trace>
          <inkml:trace contextRef="#ctx0" brushRef="#br0" timeOffset="32151.6565">10878 2065 82,'0'0'41,"0"0"-1,-21 17 2,30 26-11,-12-7-22,17 19-3,-4 1-2,8 9-4,0 2 0,3-2 0,0-7 0,0-9 0,2-10 0,-9-22-5,11 1-35,-25-18-3,25-16 2,-22-17-3</inkml:trace>
          <inkml:trace contextRef="#ctx0" brushRef="#br0" timeOffset="32900.4578">11747 2190 113,'0'0'41,"0"24"2,0-24-2,-4 39-28,3-22-9,8 6-4,-2-3 0,2-3 0,0-1 0,-7-16 0,0 0 0,16 7 0,-16-7 0,0-28 0,-5 3 0,-2-1 0,-6-2 0,-1-4 0,-4 2 0,-3 0 0,-3 9 0,-3 4 0,-3 6-2,0 2 2,-2 9-1,1 6 1,-1 8 0,0 9 0,-2 6 0,3 12 1,1 8-1,1 11 2,5 3-2,6 7 0,7-3 0,11-4 0,13-8 0,15-8 0,13-10 0,12-12 0,8-15 0,8-8 0,2-7 0,-4-11 0,-2 0-5,-21-19-9,4 14-27,-21-12-1,-1 8 2,-19-8-1</inkml:trace>
          <inkml:trace contextRef="#ctx0" brushRef="#br0" timeOffset="33368.4586">11858 2443 106,'-12'17'40,"15"3"0,-3-20 0,32 28-29,-2-28-7,14 1-2,7-6-1,9-5-2,7-3-3,-10-15-7,8 9-27,-19-13-2,0 9 0,-19-15 0</inkml:trace>
          <inkml:trace contextRef="#ctx0" brushRef="#br0" timeOffset="33150.0582">12056 2153 114,'3'-16'38,"-8"0"3,5 16-5,0 0-28,0 0-2,-7 33-2,10-3-1,1 7-1,3 14 1,-2 7-3,4 7 0,0-2 0,2-5 0,1-5 0,-5-9-3,7-2-7,-23-22-30,9-20-1,0 0 0,0 0 0</inkml:trace>
          <inkml:trace contextRef="#ctx0" brushRef="#br0" timeOffset="33602.459">12299 2007 117,'0'0'41,"0"0"1,-19 26-2,28 6-32,-4 5-4,13 8-1,-2 6-3,8 9 0,3 0 0,-2 1 0,3-4 0,-5-10 0,7 4-10,-25-21-31,18 0 0,-23-30 0,16 16-2</inkml:trace>
          <inkml:trace contextRef="#ctx0" brushRef="#br0" timeOffset="34179.6599">12665 2587 80,'0'0'37,"0"0"0,-7-16 1,26 19-21,-14-18-9,17 11-3,-3-6-1,11 3-2,-2-1 1,6 7-1,-2-1-1,1 5 0,-5 3 0,1 1-1,-8 2 0,-5 1 1,-16-10-1,10 30 0,-15-14 0,-9 1 0,-4 1 1,-5 0-1,-1-1 0,-3 1 0,1-3 0,3-2 0,3-1 0,4-3 0,16-9 0,0 0 0,0 0 0,0 0 0,23 9 0,2-9 1,9 0-1,3 3 0,7 6 1,0 3-1,-2 8 1,-6 2 0,-8 7 0,-9 7 0,-14 0 1,-8 2-2,-16-3 1,-11-5-4,-2 4-5,-21-19-31,5-2-2,-14-24 1,4-8-1</inkml:trace>
        </inkml:traceGroup>
      </inkml:traceGroup>
    </inkml:traceGroup>
    <inkml:traceGroup>
      <inkml:annotationXML>
        <emma:emma xmlns:emma="http://www.w3.org/2003/04/emma" version="1.0">
          <emma:interpretation id="{2EC8F80F-F6D4-45D4-B60A-DF7D423C9227}" emma:medium="tactile" emma:mode="ink">
            <msink:context xmlns:msink="http://schemas.microsoft.com/ink/2010/main" type="paragraph" rotatedBoundingBox="5854,9725 14489,9853 14471,11079 5836,10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5ABAEC-EF7A-449E-8138-D69698B3DA23}" emma:medium="tactile" emma:mode="ink">
              <msink:context xmlns:msink="http://schemas.microsoft.com/ink/2010/main" type="inkBullet" rotatedBoundingBox="5844,10379 6509,10389 6508,10449 5843,10439"/>
            </emma:interpretation>
            <emma:one-of disjunction-type="recognition" id="oneOf3">
              <emma:interpretation id="interp15" emma:lang="en-US" emma:confidence="0">
                <emma:literal>_</emma:literal>
              </emma:interpretation>
              <emma:interpretation id="interp16" emma:lang="en-US" emma:confidence="0">
                <emma:literal>-</emma:literal>
              </emma:interpretation>
              <emma:interpretation id="interp17" emma:lang="en-US" emma:confidence="0">
                <emma:literal>~</emma:literal>
              </emma:interpretation>
              <emma:interpretation id="interp18" emma:lang="en-US" emma:confidence="0">
                <emma:literal>•</emma:literal>
              </emma:interpretation>
              <emma:interpretation id="interp19" emma:lang="en-US" emma:confidence="0">
                <emma:literal>.</emma:literal>
              </emma:interpretation>
            </emma:one-of>
          </emma:emma>
        </inkml:annotationXML>
        <inkml:trace contextRef="#ctx0" brushRef="#br0" timeOffset="66721.3171">-175 5508 72,'0'0'38,"0"0"0,0 0 1,0 0-14,0 0-14,17 7-3,1-12-2,17 5-2,2-5 0,13 5-1,5-2 0,6 2-1,-2 2 0,1-1-2,-4 1 0,-8 2 0,-4-3 0,-11 1 0,-4-2 0,-10-3 0,-19 3 0,25-11 0,-25 11 0,0 0 0,0 0 0,14-17 0,-14 17 0,0 0 0,0 0 0,0 0 0,0 0-2,0 0 0,0 0-2,0 0-3,0 0-7,0 0-26,0 0-1,5-20 2,-5 20-2</inkml:trace>
      </inkml:traceGroup>
      <inkml:traceGroup>
        <inkml:annotationXML>
          <emma:emma xmlns:emma="http://www.w3.org/2003/04/emma" version="1.0">
            <emma:interpretation id="{FDD7BE83-2B46-41D4-8E5F-AD9467D22234}" emma:medium="tactile" emma:mode="ink">
              <msink:context xmlns:msink="http://schemas.microsoft.com/ink/2010/main" type="line" rotatedBoundingBox="7105,9744 14489,9853 14471,11079 7087,10970"/>
            </emma:interpretation>
          </emma:emma>
        </inkml:annotationXML>
        <inkml:traceGroup>
          <inkml:annotationXML>
            <emma:emma xmlns:emma="http://www.w3.org/2003/04/emma" version="1.0">
              <emma:interpretation id="{153FC397-ACC4-40AC-8A7C-FD456827811E}" emma:medium="tactile" emma:mode="ink">
                <msink:context xmlns:msink="http://schemas.microsoft.com/ink/2010/main" type="inkWord" rotatedBoundingBox="7105,9744 14489,9853 14471,11079 7087,10970"/>
              </emma:interpretation>
              <emma:one-of disjunction-type="recognition" id="oneOf4">
                <emma:interpretation id="interp20" emma:lang="en-US" emma:confidence="0">
                  <emma:literal>Cataract</emma:literal>
                </emma:interpretation>
                <emma:interpretation id="interp21" emma:lang="en-US" emma:confidence="0">
                  <emma:literal>Cataracts</emma:literal>
                </emma:interpretation>
                <emma:interpretation id="interp22" emma:lang="en-US" emma:confidence="0">
                  <emma:literal>Cataracts.</emma:literal>
                </emma:interpretation>
                <emma:interpretation id="interp23" emma:lang="en-US" emma:confidence="0">
                  <emma:literal>Catalectic*</emma:literal>
                </emma:interpretation>
                <emma:interpretation id="interp24" emma:lang="en-US" emma:confidence="0">
                  <emma:literal>catalectic*</emma:literal>
                </emma:interpretation>
              </emma:one-of>
            </emma:emma>
          </inkml:annotationXML>
          <inkml:trace contextRef="#ctx0" brushRef="#br0" timeOffset="70714.9241">4128 5750 103,'-24'-6'38,"24"6"1,-16-8-1,16 8-29,9-18-4,-9 18-1,26-25-1,-5 17-1,0-8 0,4 5-1,5-1 1,-2 5-1,1 2-1,-3 3 1,-5 5-1,-3 6 0,-18-9 0,16 25 0,-18-4 0,-7-2 0,-3 4 0,-4 0 0,-3 1 0,-3 1 0,3 0 0,-4 3 0,2-4-1,0 6 1,-4 0 0,7-2 0,-1 0 0,6-5 0,-1-2 0,11-5 0,3-16 0,5 16 1,-5-16-1,32-5 0,-4-4 0,-1-3-1,11-1-3,-9-15-6,15 14-29,-14-12-2,7 6 2,-11-9-2</inkml:trace>
          <inkml:trace contextRef="#ctx0" brushRef="#br0" timeOffset="71245.3251">5006 5142 108,'0'0'39,"5"15"2,-5-15-2,7 34-30,-7-34-4,5 35-2,-5-35 0,11 28-2,-11-28 0,16 5 0,-16-5-1,10-19 1,-6 1-2,-4-6 1,-4-2-1,-3-6 0,-3 2 0,-8 0-1,-1 2 1,-6 5 0,-3 6 1,-4 6-1,-3 6 1,-2 10 0,-1 7 0,1 9 0,4 11 1,-2 12-1,3 9 1,5 6 1,4 8 0,7 2-1,9-1 1,14 1 0,9-8 0,16-10-2,10-10 0,10-13 0,11-9-2,3-17-1,9-4-5,-23-24-28,13 3-5,-19-19 1,1 7-2</inkml:trace>
          <inkml:trace contextRef="#ctx0" brushRef="#br0" timeOffset="71713.3259">5205 5416 109,'0'0'40,"0"0"-1,23 7 0,16-7-32,1-9-4,15-2-1,9-3-3,-2-5-1,12 9-8,-25-17-27,11 8-2,-21-11 0,0 5-1</inkml:trace>
          <inkml:trace contextRef="#ctx0" brushRef="#br0" timeOffset="71526.1256">5415 4948 93,'0'0'39,"-21"-15"1,17 36-1,-6-4-19,8 24-14,-1 11-1,6 12-1,1 2-1,3 10-1,3-2 0,3 0 0,2-8-2,1-6 0,0-14-3,-3-15-1,3 6-7,-16-37-29,5 18-2,-5-18 2,-14-21-1</inkml:trace>
          <inkml:trace contextRef="#ctx0" brushRef="#br0" timeOffset="71947.3264">5646 4906 103,'-37'5'39,"27"20"2,-8-2-2,16 23-28,-8-1-5,10 15-2,1-2-1,8 5-1,4-5 0,3-3-2,6-3-1,0-11-2,9 6-6,-16-22-30,16-1-2,-11-16 1,8 4-1</inkml:trace>
          <inkml:trace contextRef="#ctx0" brushRef="#br0" timeOffset="72493.3273">5992 5720 82,'-19'-4'38,"19"4"-1,-27-2 2,27 2-19,0 0-12,0 0-3,-3-21-1,3 21-1,28-22-1,-5 9 0,0-1 0,7 2 0,0 1-1,2 3 0,-2 1 0,-4 5-1,-1 0 0,-6 4 0,-19-2 0,18 16 0,-18-16 0,-7 29 0,-7-9 0,-2-1 0,-5 2 0,-2 6-1,-4-1 1,1 4 1,-2 0-1,1 1 0,3-1 0,1 4 0,5-6 0,6-4 1,5-3-1,5-5 1,2-16-1,21 18 1,0-20-1,7-3 1,6-4-2,3-5 0,5 3-3,-12-22-22,11 19-13,-15-11-2,4 13 1,-15-14-1</inkml:trace>
          <inkml:trace contextRef="#ctx0" brushRef="#br0" timeOffset="68000.5194">1654 5448 107,'0'0'39,"15"9"1,7-18-1,20 9-28,4-10-8,12-4-2,9-2-2,0-16-4,14 22-12,-19-27-21,-7 11-2,-20-11 1,-3 7-1</inkml:trace>
          <inkml:trace contextRef="#ctx0" brushRef="#br0" timeOffset="67501.3186">1482 5116 81,'0'0'40,"0"0"-1,0 0 1,-3 34-12,3-34-21,-7 33-3,7-33 0,1 32-2,-1-32-1,4 21 0,-4-21 0,0 0-1,0 0 0,7-25 0,-9 6 0,1-8-1,-1-1 0,-4-7 0,1 2 0,-7 1 0,-2 4 0,-6 3 0,-3 10 0,-5 8 1,-2 10 0,-2 13 0,-3 10 0,0 11 1,1 18 0,2 8 0,2 7 1,6 11 0,1 3 0,9 1 0,8-6-1,15-7 2,9-16-3,14-12 0,13-16 0,12-16 0,10-15 0,4-15 0,3-4-5,-11-12-1,6 17-23,-26-17-11,1 11-2,-25-5 2,0 16-2</inkml:trace>
          <inkml:trace contextRef="#ctx0" brushRef="#br0" timeOffset="67813.3191">1858 4986 104,'-21'-28'38,"21"28"2,-16 4-2,18 18-29,-11 3-3,14 17-2,-3 9-1,5 11 0,2 4 0,2 10-1,1-4 0,0 2-1,3-7-1,-5-9 0,2-11-2,-4-12-1,2 0-4,-10-35-23,0 0-10,0 0-1,0 0 0,-32-40 1</inkml:trace>
          <inkml:trace contextRef="#ctx0" brushRef="#br0" timeOffset="68234.5198">2102 4860 106,'0'0'39,"-14"34"0,3-13-1,15 32-30,-10 5-2,8 14-2,-2 2-1,7 3-1,0-2-1,4-1-1,-1-4-1,1-15-4,14 6-11,-11-31-23,4-2-2,-18-28 1,22 23 0</inkml:trace>
          <inkml:trace contextRef="#ctx0" brushRef="#br0" timeOffset="68718.1207">2326 5683 102,'0'0'37,"0"0"1,0 0-1,12-18-29,10 13-4,-3-6-1,7 1-1,3-1-1,1 3 0,-2 1 0,0 1 0,-7 5-1,-3 4 1,-18-3-1,18 14 1,-18-14-1,-7 32 0,-6-11 1,-3 7-1,-3 2 0,-6 5 0,-1 2 0,-4 2 1,2 1-1,-1 0 0,3-5 1,6-1 0,3-6 0,8-9 0,9-19 0,-2 23 0,2-23 0,25-3-1,0-4 1,5-6-2,5 1-1,-2-6-1,8 13-6,-18-18-30,18 13-1,-18-13 1,7 11-1</inkml:trace>
          <inkml:trace contextRef="#ctx0" brushRef="#br0" timeOffset="69716.5224">3277 5426 101,'0'0'39,"0"0"0,0 0 0,32-3-28,-2-6-7,18 2-1,5-4-2,10-3-2,6-1-1,-3-10-3,9 16-13,-20-21-19,0 9-2,-22-10 0,-1 6 0</inkml:trace>
          <inkml:trace contextRef="#ctx0" brushRef="#br0" timeOffset="69232.9216">3083 5143 105,'0'0'39,"0"0"1,0 0-1,0 0-31,-5 25-3,5-25-2,7 21 0,-7-21-2,18 11 0,-18-11 0,21-11 0,-21 11-2,21-32 1,-14 10-1,-3-8-1,-3 2 1,-6-4-1,-2 0 1,-9 4-1,-1 5 1,-8 4 0,-5 7 1,-2 8 0,-1 8 0,-1 6 0,0 11 1,3 9 0,1 5 0,3 16 1,4 7 0,6 9 0,1 3 0,7 8 0,7-4 0,9 1 0,9-8-1,9-16 0,10-9-1,4-12-1,10-14 0,-1-16-2,7-6-4,-16-29-22,10 9-12,-17-16 0,5 0 1,-14-15-1</inkml:trace>
          <inkml:trace contextRef="#ctx0" brushRef="#br0" timeOffset="69513.7221">3406 4989 102,'-17'-7'38,"17"7"1,-14 19-1,22 6-29,-13-2-4,9 13-1,-1 8 0,4 9-1,0 3-1,4 6 0,-2-1 0,1-1-1,4-4-1,-1-7-1,-1-5-2,-1-17-2,12 8-17,-23-35-17,16 19-2,-16-19 1,0 0 0</inkml:trace>
          <inkml:trace contextRef="#ctx0" brushRef="#br0" timeOffset="69950.5229">3763 4896 120,'-7'33'41,"-5"0"0,13 34-8,-4-18-25,12 15-2,-2-6-2,9 3-2,-1-5-2,7-6 0,-3-7 0,-1-9 0,1-1-5,-19-33-35,21 30-2,-21-30 1,0 0-1</inkml:trace>
          <inkml:trace contextRef="#ctx0" brushRef="#br0" timeOffset="73195.3286">7141 5049 118,'11'33'40,"-22"-17"2,11 17-2,-10-7-33,8 8-2,-3-6-2,5-2-3,0-5 0,2-3 0,-2-18 0,0 0 0,0 0 0,0 0 0,-4-32 0,-3 8 0,-2-6 0,-7-2-2,-3 1 0,-8-1-1,-3 9 0,-7 0 1,0 7 1,-5 4 0,0 7 0,-3 5 1,3 7 0,5 9 1,0 5-1,7 12 0,2 8 2,5 10 0,5 7 0,7 7 0,6 0-1,10 3 1,10-5 1,8-5-3,10-10 0,13-10 0,7-9 0,7-14 0,5-4-4,-7-25-7,13 7-29,-27-14-1,4 5 0,-20-14 0</inkml:trace>
          <inkml:trace contextRef="#ctx0" brushRef="#br0" timeOffset="73476.129">7343 5063 109,'-18'-23'39,"18"23"1,-16-6-2,20 22-28,-4-16-4,-2 46-2,5-9 0,5 9-2,0 6 1,3 6-3,0 2 0,3 3 0,-2-5 0,-1-5 0,1-9 0,-3-11 0,0-3-5,-9-30-10,3 18-26,-3-18 0,-7-21 1,-7-7-1</inkml:trace>
          <inkml:trace contextRef="#ctx0" brushRef="#br0" timeOffset="73678.9294">7141 5416 119,'0'0'40,"-1"24"0,1-24-3,49 9-30,-6-5-3,17-4-2,7-6-2,7-8-1,9-1-3,-16-22-6,12 14-28,-28-18-2,1 6 1,-28-12-2</inkml:trace>
          <inkml:trace contextRef="#ctx0" brushRef="#br0" timeOffset="73897.3298">7694 4917 89,'0'0'40,"-28"23"1,22 6-1,-9-7-12,13 30-20,-7 1-2,11 8-3,-2 1-3,9-1 0,1-4 0,4-5 0,7-6 0,-1-16 0,12 7-13,-13-28-27,13 1-3,-16-19 2,12 6-1</inkml:trace>
          <inkml:trace contextRef="#ctx0" brushRef="#br0" timeOffset="74583.731">8015 5558 83,'0'0'36,"-21"-9"1,21 9 1,-14-23-22,14 23-5,21-15-3,2 8-4,2-6 0,8 3-1,4-3-1,8 5 0,-1-1 0,2 4-1,-6 3 0,-3 4 0,-10 1-1,-10 8 1,-17-11-1,7 31 0,-19-11 0,-6 1 0,-6 3 0,-5-1 0,1 2 0,0-2 0,1-4 0,5-1 0,2-3 0,6 1 0,14-16 0,-11 19 1,11-19-1,0 0 0,22 11 0,-7-11 0,7-2 0,2 1 0,5 1 0,1 0 0,1 3 0,-1 2 0,-1 4 0,-3 5 0,-6 0 0,-5 6 1,-4 2-1,-7 3 1,-10 1 1,-3 2-2,-8 1 0,-4-5 0,-8 3 0,-1-6 0,-3-4 0,-1-3 0,1-7 0,-1-5 0,4-4-2,0-12-4,30 14-26,-32-31-8,24 8 0,-7-12-1,19 5 0</inkml:trace>
        </inkml:traceGroup>
      </inkml:traceGroup>
    </inkml:traceGroup>
    <inkml:traceGroup>
      <inkml:annotationXML>
        <emma:emma xmlns:emma="http://www.w3.org/2003/04/emma" version="1.0">
          <emma:interpretation id="{7AA9FDA5-EFD4-49E1-ACB0-B302800E32B4}" emma:medium="tactile" emma:mode="ink">
            <msink:context xmlns:msink="http://schemas.microsoft.com/ink/2010/main" type="paragraph" rotatedBoundingBox="7105,14244 12565,14437 12489,16580 7029,16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590F55-404E-41CA-838D-9228242D4C60}" emma:medium="tactile" emma:mode="ink">
              <msink:context xmlns:msink="http://schemas.microsoft.com/ink/2010/main" type="line" rotatedBoundingBox="7105,14244 12565,14437 12489,16580 7029,16387"/>
            </emma:interpretation>
          </emma:emma>
        </inkml:annotationXML>
        <inkml:traceGroup>
          <inkml:annotationXML>
            <emma:emma xmlns:emma="http://www.w3.org/2003/04/emma" version="1.0">
              <emma:interpretation id="{099D8094-9587-4277-8627-57EE4340C983}" emma:medium="tactile" emma:mode="ink">
                <msink:context xmlns:msink="http://schemas.microsoft.com/ink/2010/main" type="inkWord" rotatedBoundingBox="7105,14244 12565,14437 12489,16580 7029,16387"/>
              </emma:interpretation>
              <emma:one-of disjunction-type="recognition" id="oneOf5">
                <emma:interpretation id="interp25" emma:lang="en-US" emma:confidence="0">
                  <emma:literal>chinches</emma:literal>
                </emma:interpretation>
                <emma:interpretation id="interp26" emma:lang="en-US" emma:confidence="0">
                  <emma:literal>cinchonas</emma:literal>
                </emma:interpretation>
                <emma:interpretation id="interp27" emma:lang="en-US" emma:confidence="0">
                  <emma:literal>chitchats</emma:literal>
                </emma:interpretation>
                <emma:interpretation id="interp28" emma:lang="en-US" emma:confidence="0">
                  <emma:literal>Chitchat</emma:literal>
                </emma:interpretation>
                <emma:interpretation id="interp29" emma:lang="en-US" emma:confidence="0">
                  <emma:literal>Chitchats</emma:literal>
                </emma:interpretation>
              </emma:one-of>
            </emma:emma>
          </inkml:annotationXML>
          <inkml:trace contextRef="#ctx0" brushRef="#br0" timeOffset="1.7384E8">1343 10650 64,'0'-15'34,"0"15"1,0 0-4,-9-36-7,25 40-9,-27-20-3,11 16-3,0 0-1,0 0-1,0 0-2,16 4-1,-16-4-1,4 22 1,-4-6-4,3 4 0,-1-1 0,2 4 0,-4-7 0,3-1 0,-3-15 0,4 20 0,-4-20 0,0 0 0,0 0 0,0-23 0,0 23 0,-4-37 0,1 12 0,-5-1 0,1 0 0,-3-6 0,-3 6 0,-1 1 0,-2 4 0,-3 5 0,-2 6 0,-2 4 0,4 10 0,-4 6 0,0 10 0,0 8 0,1 11 0,0 10 0,0 5 0,5 11 0,-1 2 0,6 3 0,5-1 0,10-4 0,4-11 0,13-8 0,10-13 0,8-10 0,8-10 0,4-10 0,-1-8 0,-3-4 0,0-3 0,-11-6 0,-1 4 0,-16-5 0,1 8 0,-19-17-14,0 28-26,9-28 0,-9 28 0,-6-28 0</inkml:trace>
          <inkml:trace contextRef="#ctx0" brushRef="#br0" timeOffset="1.7384E8">1625 10508 122,'-16'-3'37,"16"3"4,-8 21-3,15 3-30,-9-1-3,7 10-1,-1 4-4,5 7 0,-2 2 0,3 1 0,-1 1 0,3-1 0,-3-5 0,2-5 0,-4-5 0,0-7 0,-4-4 0,-3-21-2,6 26-12,-6-26-25,0 0-2,-30-28 2,30 28-1</inkml:trace>
          <inkml:trace contextRef="#ctx0" brushRef="#br0" timeOffset="1.7384E8">1509 10835 117,'0'0'37,"0"0"2,24-11-1,-8 3-29,23 8-4,2-4-2,8 2-1,1-1-2,1-2 0,-3 3-2,-10-7-2,3 11-4,-27-25-12,11 19-19,-22-11 0,-3 15 0,6-27 1</inkml:trace>
          <inkml:trace contextRef="#ctx0" brushRef="#br0" timeOffset="1.73841E8">1879 10413 124,'0'0'39,"0"0"1,0 0-5,-7 27-28,7-3-2,6 13-2,-1 9-1,4 8-2,-4 2 0,4 6 0,-2-4 0,2 2 0,1-8 0,-1-4 0,2-11 0,-2-13 0,5 1 0,-14-25-34,0 0-6,0 0-1,24-25 0,-24-3 1</inkml:trace>
          <inkml:trace contextRef="#ctx0" brushRef="#br0" timeOffset="1.73841E8">2091 10990 101,'-12'17'37,"12"-17"2,0 0-1,0 0-18,0 0-13,18-3-3,-1-1-1,-1-1 0,9 0 0,-2-4-3,1 3 0,1-2 0,2 1 0,-4 3 0,-2 2 0,-4 2 0,-17 0 0,23 11 0,-23-11 0,6 25 0,-13-10 0,1 3 0,-8 5 0,2 0 0,-4 1 0,-3-1 0,1 2 0,0-3 0,2-4 0,0 1 0,16-19 0,-21 25 0,21-25 0,0 0 0,0 0 0,0 0 0,0 0 0,34 9 0,-15-11 0,4-2 0,4 4 0,1 2 0,-3 4 0,-1 1 0,-1 10 0,-9 1 0,-3 5 0,-4 1 0,-5 4 0,-7-1 0,-4 1 0,-5-2 0,-6-5 0,1-1 0,-4-6 0,-4-2 0,-3-9 0,4-1 0,-6-14 0,13 7-11,-22-20-28,25 6-1,-9-18 0,20 7 1</inkml:trace>
          <inkml:trace contextRef="#ctx0" brushRef="#br0" timeOffset="1.73842E8">3030 10471 117,'0'0'38,"13"25"3,-13-25-3,5 42-28,-9-19-4,6 7-3,-2-4-1,4 0-2,-4-8 0,3-2 0,-3-16 0,0 0 0,0 0 0,0 0 0,0 0 0,-12-16 0,5 0 0,-4-8 0,-1-1 0,-2-3 0,-2 0 0,-3 1 0,-4 4 0,-2 8 0,-2 4 0,1 8 0,-2 10 0,-1 7 0,-1 9 0,2 6 0,2 14 0,1 8 0,2 5 0,4 5 0,4 3 0,8 2 0,6-4 0,9-1 0,10-10 0,9-7 0,8-9 0,9-10 0,4-11 0,3-7 0,0-7 0,-5-7 0,-5-2 0,-8-12 0,2 12-6,-29-19-33,15 16-1,-19-16-1,7 10 2</inkml:trace>
          <inkml:trace contextRef="#ctx0" brushRef="#br0" timeOffset="1.73842E8">3052 10879 104,'0'0'37,"0"0"2,3 23-2,-3-23-21,44-7-10,-7 3-2,11 2-2,7-3-1,5-5-2,1 4-2,-8-11-6,13 11-28,-27-9-1,1 6 0,-19-12 0</inkml:trace>
          <inkml:trace contextRef="#ctx0" brushRef="#br0" timeOffset="1.73842E8">3217 10580 115,'0'0'39,"0"0"0,0 0-1,-19 9-27,26 15-6,-5 1-1,7 10 0,-4 4-4,7 10 0,-1 0 0,3 2 0,-2-2 0,3-1 0,-1-8 0,-4-5 0,1-5 0,-6-12 0,6-1-8,-11-17-18,0 0-13,-20-28-1,20 28 1,-23-42-1</inkml:trace>
          <inkml:trace contextRef="#ctx0" brushRef="#br0" timeOffset="1.73843E8">3519 10447 112,'0'0'39,"0"0"0,0 0 0,-19 15-27,26 12-5,-5 4-2,7 17-3,-4 1-2,5 11 0,-1-1 0,4 5 0,-1-3 0,0-6 0,2-10 0,-3-11 0,5-6 0,-16-28-8,19 9-33,-15-25 0,-4 16 0,18-46 0</inkml:trace>
          <inkml:trace contextRef="#ctx0" brushRef="#br0" timeOffset="1.73843E8">4112 10505 114,'2'26'38,"-2"-26"1,2 33-1,-2-33-29,-4 30-5,4-30-1,13 27-1,-13-27-1,0 0 0,16 14 0,-16-14 0,0 0-1,3-29 0,-6 10 0,-3-4 0,1-5-1,-4-2 0,-1 2 0,-3 0 0,-4 5 0,-1 4 0,-3 10 1,-2 7 0,0 8 0,0 9 0,-2 8 0,2 9 2,4 7-1,-2 8 1,3 6 0,4 5 1,3 1-3,6 1 0,5-5 0,7-3 0,5-6 0,10-9 0,1-9 0,7-12 0,5-9 0,0-9 0,1-3 0,-8-20-7,19 11-33,-27-21 0,13 9 0,-18-15 0</inkml:trace>
          <inkml:trace contextRef="#ctx0" brushRef="#br0" timeOffset="1.73844E8">4204 10777 98,'-28'14'39,"28"-14"-1,0 0 1,4 32-15,-4-32-18,37 1-3,-6-2-2,12-3 0,4 1-2,3-6 0,3 5-3,-13-13-6,22 15-28,-28-16-1,5 13 0,-22-16 0</inkml:trace>
          <inkml:trace contextRef="#ctx0" brushRef="#br0" timeOffset="1.73844E8">4331 10440 124,'0'0'39,"-21"-8"0,21 31 0,-7-7-32,9 12-3,-2 4-1,5 14-3,-3 1 0,5 9 0,0 0 0,2 4 0,0-2 0,1-3 0,-1-4 0,2-11 0,-2-7 0,-4-10 0,4 0 0,-9-23-20,0 0-20,-9-24-1,11 8 1,-17-18-1</inkml:trace>
          <inkml:trace contextRef="#ctx0" brushRef="#br0" timeOffset="1.73844E8">4510 10339 120,'0'0'39,"-18"18"1,18 7 0,-7-4-32,10 12-3,3 6-2,3 8-3,3 6 0,0 1 0,1 3 0,-1-1 0,0-4 0,1-6 0,1-4 0,-11-17-3,24 1-37,-27-26 0,21 20-1,-21-20 1</inkml:trace>
          <inkml:trace contextRef="#ctx0" brushRef="#br0" timeOffset="1.73845E8">4744 10961 115,'0'0'37,"-8"20"1,8-20 0,15 0-30,-15 0-3,23-6-2,-23 6-1,32-8 0,-14 2-1,5 1 1,-2 0-2,2 1 1,-2 3 0,-2 1-1,-1 0 0,-18 0 0,23 14 0,-23-14 0,4 26 0,-11-5 0,-4 0 0,-7 6 0,-1 2 2,-6 0-2,0 2 0,-3 3 0,0-3 0,1 3 0,1-3 0,5-1 0,1-4 0,8-1 0,3-4 0,9-21 0,4 26 0,-4-26 0,30 11 0,-6-11 0,6-2 0,2-3 0,4 1 0,-5-4 0,5 4 0,-15-24-16,5 23-23,-12-18-2,8 11 1,-17-13-1</inkml:trace>
          <inkml:trace contextRef="#ctx0" brushRef="#br0" timeOffset="1.73845E8">5475 10440 128,'0'0'40,"0"0"0,7 31 0,-9-15-36,6 5-1,0 0-3,1 0 0,-2-3 0,-3-18 0,9 21 0,-9-21 0,0 0 0,0 0 0,0 0 0,4-32 0,-6 9 0,-3-5 0,-2-3 0,-2-4 0,-4 1 0,-4 1 0,-1 6 0,-3 6-2,-4 9 2,-1 10-1,-1 13 2,-1 10-1,0 12 2,3 11-2,-5 7 0,4 11 0,3 3 0,8 3 0,1-3 0,13 2 0,4-7 0,9-4 0,13-10 0,7-11 0,7-11 0,1-11 0,8-8 0,-4-14 0,4-1 0,-15-20-3,19 16-30,-28-25-7,10 13-2,-20-15 3,9 13-2</inkml:trace>
          <inkml:trace contextRef="#ctx0" brushRef="#br0" timeOffset="1.73846E8">5454 10773 115,'-16'18'39,"16"-18"0,21 11 0,13-1-28,1-12-7,16 2-1,6-3-2,6-6-2,3 2-2,-8-14-5,9 21-16,-23-21-14,2 5-2,-25-7 1,0 6 0</inkml:trace>
          <inkml:trace contextRef="#ctx0" brushRef="#br0" timeOffset="1.73845E8">5689 10457 119,'0'0'39,"0"0"1,2 30 0,-15-14-31,22 19-3,-7 2-4,10 12-2,-7 4 0,10 5 0,-7 0 0,5 3 0,1-3 0,-2-2 0,2-8 0,-3-8 0,1-6 0,-8-13 0,5 0 0,-9-21-27,0 0-14,-22-35-1,19 17 1,-22-19 0</inkml:trace>
          <inkml:trace contextRef="#ctx0" brushRef="#br0" timeOffset="1.73846E8">5863 10290 119,'-22'-7'39,"22"7"2,-8 25-1,26 5-30,-11 5-4,11 12-6,0 8 0,4 10 0,-2 1 0,5 5 0,-4-4 0,-2-4 0,1-5 0,-5-11 0,3-3 0,-11-26 0,14 12-42,-21-30 1,18 12-1,-18-12 1</inkml:trace>
          <inkml:trace contextRef="#ctx0" brushRef="#br0" timeOffset="1.73846E8">6111 10954 102,'-6'20'37,"6"-20"2,0 0-2,11-16-18,7 19-12,-18-3-3,37-5-1,-14 2-1,5 1-1,0-2 1,4 3 0,-4-1-2,0 4 0,-3-2 0,-7 3 0,-2 2 0,-16-5 0,0 0 0,12 27 0,-12-27 0,-18 30 0,2-13 0,-3 3 0,-4 1 0,0 0 0,-2 0 0,2-2 0,4-1 0,1-3 0,18-15 0,-23 25 0,23-25 0,2 16 0,-2-16 0,25 3 0,-4-3 0,4 2 0,5-2 0,2 0 0,-1 5 0,-1 1 0,-3 4 0,-4 4 0,-6 4 0,-4 1 0,-8 2 0,-7 6 0,-3-4 0,-6 1 0,-3-5 0,-7-3 0,0-2 0,-6-8 0,-3-1 0,-7-16-2,37 11-38,-54-28 0,24 9-1,-11-20 1</inkml:trace>
          <inkml:trace contextRef="#ctx0" brushRef="#br0" timeOffset="1.73848E8">2614 9438 63,'-6'-21'36,"6"21"1,-1-28 1,1 28-8,-4-16-14,4 16-6,16 2-3,-16-2-1,16 17-2,-7 3 0,-2 4 0,3 13-4,-2 5 0,-1 9 0,0 4 0,0 4 0,-2-1 0,2 4 0,-3-4 0,1-7 0,0-7 0,-1-4 0,-1-8 0,1-8 0,-2-6 0,-2-18 0,3 16 0,-3-16 0,0 0 0,4-20 0,-4 20 0,1-29 0,-1 29 0,-8-46-4,8 46-38,-8-32 0,8 32-1,-12-37 1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23.9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22F54DC-6346-4117-9FE9-031DBC13AA9A}" emma:medium="tactile" emma:mode="ink">
          <msink:context xmlns:msink="http://schemas.microsoft.com/ink/2010/main" type="inkDrawing" rotatedBoundingBox="2496,7796 2905,6543 3142,6621 2734,7874" semanticType="callout" shapeName="Other">
            <msink:sourceLink direction="with" ref="{F3C01792-49B0-4434-9CE6-327D36F16702}"/>
          </msink:context>
        </emma:interpretation>
      </emma:emma>
    </inkml:annotationXML>
    <inkml:trace contextRef="#ctx0" brushRef="#br0">494 26 5,'0'0'20,"0"0"0,0 0-5,0 0-4,0 0-4,0 0 1,4-20-3,-4 20 1,0 0 0,0 0 2,5-15 0,-5 15 1,0 0 0,0 0-1,0 0 0,0 0-2,0 0-2,0 0 0,0 0 0,0 0-1,0 0 0,0 0 0,0 0 0,0 0 0,0 0 0,7 15-1,-7-15 1,0 0-1,0 0 0,-3 20 0,3-20-1,0 0 1,-2 17-1,2-17 0,0 0 0,-2 30 0,2-30 1,-5 32-2,3-15 2,-1 3-1,-1-1 0,2 0 0,-1 1 0,1-4 0,2-16-1,-5 28 1,5-28 0,-4 28 0,4-28 0,-3 28 0,3-28-1,-6 30 1,3-14 0,-1-1-1,1 1 0,-1 0 0,4-16 0,-9 30 0,9-30 0,-7 28 0,7-28 0,-7 28 0,7-28 0,-5 26 0,5-26 0,-5 30 1,5-30-1,-6 27 0,6-27 0,-5 28 1,5-28-1,-5 30 0,5-30 0,-5 30 0,1-15 0,0 5 1,1-4-1,-1-1 0,1 3 1,-1-2-1,3 0 0,1-16 0,-6 26 0,6-26 0,-7 28 1,7-28-1,-7 28 0,7-28 1,-7 28-1,2-12 0,-1 0 1,6-16-1,-8 26 0,4-10 0,4-16 0,-9 26 0,9-26 0,-9 27 1,9-27-1,-7 21 0,7-21 0,-5 21 1,5-21-1,-7 19 1,7-19-1,-7 20 0,7-20 0,-5 17 0,5-17 0,-6 18 1,6-18-1,-8 17-1,8-17 2,-7 20-2,7-20 2,-8 21-1,8-21 0,-7 23-1,7-23 1,-3 15 0,3-15 0,0 0 0,-2 18 0,2-18 0,0 0 1,0 0-1,-5 16 0,5-16 0,0 0 0,0 0 1,-4 21-1,4-21 0,0 0 0,-1 16 0,1-16 0,0 0 0,0 0 1,0 0-1,0 0 0,0 0 0,0 0 0,0 0 0,0 0 1,0 0-1,-15-21 0,15 21 0,0 0 0,0 0 0,-5-21 0,5 21 0,0 0 0,0 0 0,0 0 1,-14-20-2,14 20 1,0 0 0,-21-16 0,21 16 0,0 0 0,-25-19 0,25 19 0,0 0 0,-23-2 1,23 2-1,-16-1 0,16 1 0,-23-4 0,23 4 1,-21-5-1,21 5 0,-25-7 0,25 7 1,-19-6-1,19 6 0,-16-1 0,16 1 0,0 0 0,0 0 0,0 0 0,0 0 0,0 0 0,0 0 1,0 0-1,0 0 0,0 0 0,0 0 0,0 0 0,0 0 0,0 0 0,0 0 0,0 0 0,16-14 0,-16 14 0,16-9 0,-16 9 0,18-16 1,-18 16-1,21-23 0,-11 7 0,-1-1 0,3-1 0,-4-5 0,2-1 0,1-3 0,1-4 0,0-3-1,3-2 1,0-3 0,0-3 0,2 1 0,-1 3 0,0 1-1,-2 3 1,-2 3 0,-1 3 0,0-2 0,-1 5-1,-1-1 1,2 1 0,-3-3-1,1 3 1,0 1 0,0 1 0,0 4 0,-2 1 0,-2 2 0,-5 16 0,9-21 0,-9 21 0,0 0-1,0 0 1,5-16 0,-5 16 0,0 0 0,0 0 0,-5 16 0,5-16 0,-5 23 0,-1-7-1,-1 3 1,0 4 0,-2 5 0,-1 2 1,-3 5-1,1 2 0,-2 5 0,-2 2 0,0 2 0,-1 3 0,-1 0 0,-1 0 0,-1 1 0,6-1 0,-4-5 0,4-2 0,2-3 0,1-4 0,1-4 0,3-3 0,0-3-1,-2-4 2,3 2-2,6-23 1,-12 28 0,12-28 0,-3 16-1,3-16 1,0 0 0,0 0 0,15-32 0,-6 15 1,4-13-1,-3-4 0,8-9 1,-2-5-1,5-1 0,0-6 1,4 3-2,-6-3 1,2 8 0,-1 6 0,-6 8 0,-3 10 0,-4 6 0,-7 17-1,0 0 1,0 0 0,1 15 0,-8 5 0,0 8 0,-2 3 0,-1 8 0,-4 5 1,0 2-1,-1-1 0,1 1 1,-2-4-1,4-3 1,0-6-1,1-6 0,2-6 0,9-21 0,-10 21 0,10-21 0,0 0 0,0 0 0,12-25 0,-3 6 1,3-7-1,1-8 0,4-4 0,-3-5-1,4-1 1,0 1 0,-4-1 0,-2 5 0,1 6 0,-6 6-1,0 8 1,-7 19 0,5-16 0,-5 16-1,-2 18 1,-1-1 0,-3 8 0,-1 3 0,-3 7 0,1 0 1,-3 6-1,-1-3 1,-1 1-1,2-4 0,-1-2 0,3-3 1,1-5-1,2-6 0,2-3 0,5-16 0,-2 16 1,2-16-1,0 0 0,10-16 0,-4 0 0,1-1 0,2-6 0,-2-2-1,3-3 2,-3 0-1,2 0 0,0-4 0,2 2 0,-3-1 0,3-1 0,-2-1 0,0-1 0,1 1-1,-1 0 1,-2 3 0,2 0 0,-2 0 0,0 4 0,-2 1 0,2 2 0,0 2 0,1 0 0,-3 0-1,0 2 2,2 1-2,-2-1 1,1 3 0,-1-2 0,-1 2 0,1 1 0,-2-1 0,3 0 0,-3 0 0,3 0 0,-6 16 0,7-29 0,-2 13 0,-5 16 0,9-28 0,-4 8 0,-5 20 0,9-31-1,-9 31 1,9-28-1,-6 12 2,2 0-2,-5 16 1,4-19 0,-4 19 0,5-20 1,-5 20-2,6-17 2,-6 17-2,0 0 2,0 0-2,7-20 1,-7 20 0,0 0 0,0 0 0,0 0 0,0 0 0,0 0 0,0 0 1,0 0-2,-2 18 1,2-18 0,-7 24-1,3-6 1,1 1 0,-1-1 0,-1 1 0,1-1 1,4-18-1,-8 26 1,8-26 0,-9 21 0,9-21-1,-13 28 0,6-12 0,0 4 0,-2 2 0,2 5 0,-1 1 0,1 0 0,-4 4 0,4-2 0,0 3 0,-2-1 0,4-3 0,-4 0 0,2 0 0,0 1 0,1-2 0,-1-1 0,0-3 0,0-1 0,0 0 0,0-5 0,0-3 0,2 3 0,5-18 0,-11 28 0,11-28 0,-10 28 0,10-28 0,-9 32 0,9-32 0,-9 31 0,4-15 0,-1 0 0,6-16 0,-10 30 0,4-14 1,-1 0-2,7-16 2,-12 29-2,12-29 2,-14 29-1,14-29-1,-12 26 2,12-26-2,-11 25 1,11-25-1,-9 15 2,9-15-1,0 0 0,0 0 0,0 0 0,0 0 0,0 0-2,11-21-1,-11 21-12,14-24-25,0 4-1,-10-8 1,6 2-1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30.1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515E71-1A28-4FC1-B80D-CC631A556810}" emma:medium="tactile" emma:mode="ink">
          <msink:context xmlns:msink="http://schemas.microsoft.com/ink/2010/main" type="writingRegion" rotatedBoundingBox="4912,8285 5540,4701 6693,4903 6065,8487"/>
        </emma:interpretation>
      </emma:emma>
    </inkml:annotationXML>
    <inkml:traceGroup>
      <inkml:annotationXML>
        <emma:emma xmlns:emma="http://www.w3.org/2003/04/emma" version="1.0">
          <emma:interpretation id="{FEDFC0C9-C920-4FD9-9507-93F878B0ED13}" emma:medium="tactile" emma:mode="ink">
            <msink:context xmlns:msink="http://schemas.microsoft.com/ink/2010/main" type="paragraph" rotatedBoundingBox="5629,6365 6066,7622 5609,7781 5172,65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BE82D7-4699-40E5-A697-3CDAC8B73FA8}" emma:medium="tactile" emma:mode="ink">
              <msink:context xmlns:msink="http://schemas.microsoft.com/ink/2010/main" type="line" rotatedBoundingBox="5629,6365 6066,7622 5609,7781 5172,6524"/>
            </emma:interpretation>
          </emma:emma>
        </inkml:annotationXML>
        <inkml:traceGroup>
          <inkml:annotationXML>
            <emma:emma xmlns:emma="http://www.w3.org/2003/04/emma" version="1.0">
              <emma:interpretation id="{49EBAAE9-5097-44CE-ADF1-FC2CBE3C1A64}" emma:medium="tactile" emma:mode="ink">
                <msink:context xmlns:msink="http://schemas.microsoft.com/ink/2010/main" type="inkWord" rotatedBoundingBox="5629,6365 6066,7622 5609,7781 5172,6524"/>
              </emma:interpretation>
              <emma:one-of disjunction-type="recognition" id="oneOf0">
                <emma:interpretation id="interp0" emma:lang="en-US" emma:confidence="0">
                  <emma:literal>this</emma:literal>
                </emma:interpretation>
                <emma:interpretation id="interp1" emma:lang="en-US" emma:confidence="0">
                  <emma:literal>pin"</emma:literal>
                </emma:interpretation>
                <emma:interpretation id="interp2" emma:lang="en-US" emma:confidence="0">
                  <emma:literal>pi</emma:literal>
                </emma:interpretation>
                <emma:interpretation id="interp3" emma:lang="en-US" emma:confidence="0">
                  <emma:literal>pi,</emma:literal>
                </emma:interpretation>
                <emma:interpretation id="interp4" emma:lang="en-US" emma:confidence="0">
                  <emma:literal>pin".</emma:literal>
                </emma:interpretation>
              </emma:one-of>
            </emma:emma>
          </inkml:annotationXML>
          <inkml:trace contextRef="#ctx0" brushRef="#br0">51 20 41,'0'0'29,"0"0"1,0 0-7,-21-1-7,21 1-2,0 0-3,0 0-1,0 0-1,0 0-2,0 0 0,0 0-2,0 0 1,0 0-2,0 0 0,0 0 0,0 0-1,9 17 0,-9-17-1,0 0 0,0 0 0,12 20-1,-12-20 0,0 0 1,16 22-1,-16-22 0,14 25 0,-5-6 0,-9-19 0,16 35 0,-6-13 0,-1 0-1,0 0 1,1-1 0,-1 0-1,2-4 1,-1 4-1,3-3 1,-13-18-1,21 30-1,-10-14 2,3-1-1,-4 1 0,3 2 1,-5-2-1,3 1 0,-4 1 1,4 1-1,-1-1 0,-3-1 0,4 1 1,-2 1-1,3-1 0,-1-1 0,3-1 1,-14-16-1,23 26 0,-23-26 0,24 23 0,-24-23 0,22 23 0,-22-23 1,17 25-1,-10-6 0,-7-19 0,15 30 0,-8-12 0,0-1 0,0-1 0,-7-16 0,16 30 0,-16-30 1,19 28-1,-19-28 0,19 26 0,-19-26 0,22 27 0,-22-27 0,19 26 0,-19-26 0,16 26 0,-16-26 0,10 21 0,-10-21 0,8 18 0,-8-18 0,7 19 0,-7-19 0,5 16 0,-5-16 0,7 18 0,-7-18 2,9 17-2,-9-17 0,0 0 0,9 21 0,-9-21 0,0 0 0,0 0 0,8 18 0,-8-18 0,0 0 0,0 0 0,0 0 0,0 0 0,0 0 0,0 0 0,0 0 0,0 0 0,0 0 0,0 0 0,0 0-2,0 0 2,0 0 2,0 0-2,0 0 0,0 0 0,0 0 0,0 0 0,-21 16 0,21-16 0,0 0 0,-21 1 0,21-1 0,-21 6 0,21-6 0,-25 5 0,9-1 0,16-4 0,-30 8 0,14-4 0,1 5 0,-1-6 0,0 8 0,0-8 0,16-3 0,-25 18 0,25-18-2,-21 26 2,21-26-1,-14 21 1,14-21-1,-9 20 1,9-20 0,0 0 0,0 0-1,0 0 2,0 0-1,0 0 0,0 0 0,0 0 0,-4-16 0,4 16 0,0 0 0,8-21 0,-8 21 0,0 0 0,0 0 1,3-18-1,-3 18 1,2-23-1,0 7 0,-2 1 0,0-6 2,0 1-2,0-4 0,-2-6-2,0 0 2,-1-4 0,-3-2 0,1-3-1,-2-3 1,0-2 0,-2 2-1,-5 1 1,-2 1-1,0-1 1,0 3 0,0-1 0,-3 0-1,1 6 1,-1-2 0,5 0 0,-2 3 0,3 8 0,1-1-1,2 7 1,10 18 0,-16-21 0,16 21-1,0 0 1,0 0 0,0 0-1,0 0 1,0 0 0,-11 18 0,11-18 0,7 28 0,-3-10 0,3 4 1,2 3-1,-1 5 0,3 5 1,3 4-1,0 3 0,4 3 0,-1 5 0,6 1 0,0 0 0,2-4 1,2-1-1,-4-6 1,-1-5-2,-2-7 2,-2-5-1,-6-7 0,-12-16 0,14 16 0,-14-16 0,0 0 0,0 0 0,-7-28 0,0 8 0,-5-8-1,-1-5 1,-4-13-1,-6-5 1,-4-5-1,-1-4 1,-2 1-1,0-1 0,-2 5 1,4 6 0,1 10-1,8 8 1,5 8 0,1 7 0,13 16 0,0 0 0,0 0 0,0 0 0,-1 25 0,8-2 0,5 8 0,2 4 0,6 8 1,1 4-1,5 4 1,3 2-1,1 3 1,1-3-1,-1-2 1,-3-4-1,-2-10 0,-4-5 1,-5-8-1,-6-4 0,-10-20 0,13 19 0,-13-19 0,0 0 1,0 0-1,0 0 0,-9-21 0,3 5 0,-2-3 0,-1-4 0,-2-4 0,1-2 0,-3-1 0,3 0 0,-1 3 0,4 5 0,0 4-1,7 18 1,-7-16 0,7 16 0,5 20 0,0 1 0,4 5 0,2 6 0,1 1 0,2 6 0,0-1 0,-1-4 0,-1-4 0,1-4 1,-5-7-1,-8-19 0,15 25 0,-15-25 0,0 0 0,0 0 0,0 0 1,10-28-1,-10 10 0,-3-5 0,-3-1 0,1-4 0,-4 0-1,2 1 2,-2 3-2,2 2 1,0 7 0,7 15 0,-9-20 0,9 20 0,0 0 0,4 23-1,1-5 1,4 3 0,3 2 0,1 3 0,3 0 0,-1-3 0,1-2 1,-2-3-1,-14-18 0,23 19 0,-23-19 0,0 0 1,18 13-1,-18-13 0,0 0 0,0 0 0,0-22 0,0 22 0,-9-26 0,4 7 0,-4-1 0,0 1 0,-1 2 0,3 1-1,7 16 2,-16-27-1,16 27 0,0 0 0,0 0 0,0 0 0,0 0-1,0 0 1,5 28 0,6-8 0,1 1 0,0 2 0,2-2 0,1-2 0,-5-3 1,-10-16-1,20 23 0,-20-23 0,0 0 0,0 0 0,0 0 0,0 0 0,-7-28 0,-4 10 0,-1-5 0,-4-3 0,-2-4 0,0 0 0,-1-1-1,0-1 1,-3 4 0,5-2 0,-1 4-1,2 4 1,2 0 0,2 4 0,1-1 0,2 3 0,2 0 0,7 16 0,-12-25 0,12 25 0,0 0 0,-9-17 0,9 17 0,0 0-1,2 21 1,3-3 0,4 4 0,2 5 0,3 3 0,0 0 0,2-2 0,0 0 0,-4-5 0,0-2-2,-12-21-4,25 26-19,-25-26-15,0 0-2,-5-32 1,1 8-1</inkml:trace>
          <inkml:trace contextRef="#ctx0" brushRef="#br0" timeOffset="3744.0066">287-39 62,'0'0'34,"0"0"-3,0 0-3,0 0-13,0 0-5,0 0-4,0 0 0,0 0 0,0 0-1,0 0 0,0 28 0,0-28-1,4 24 0,-1-8-1,6 2-1,-3-2 0,-1-1-1,-5-15 0,10 25 0,-10-25 0,11 19-1,-11-19 1,0 0-1,0 0-1,0 0-2,18 11-2,-18-11-2,0 0-8,1-19-25,-1 19 3,6-20-2,-6 20 2</inkml:trace>
          <inkml:trace contextRef="#ctx0" brushRef="#br0" timeOffset="6723.6118">476 50 17,'0'0'27,"0"0"1,0 0 2,0 0-10,0 0-4,0 0-4,0 0-2,0 0 0,-3 18-2,3-18-1,0 0 0,-9 16-2,9-16 0,-2 23-1,4-8-1,-2-15-1,-2 30 0,2-30 0,2 23-2,-2-23 1,0 0-1,2 19-2,-2-19 0,0 0-3,0 0-6,17-8-19,-17 8-7,0 0 2,6-18-3</inkml:trace>
          <inkml:trace contextRef="#ctx0" brushRef="#br0" timeOffset="6146.4108">460 56 44,'0'0'26,"0"0"2,0 0-9,0 0-10,0 0-5,0 0-5,0 0-3,0 0-3,0 0-3,0 0-5,0 0-5,0 0-6,0 0 2</inkml:trace>
          <inkml:trace contextRef="#ctx0" brushRef="#br0" timeOffset="-3385.2059">10 64 18,'0'0'18,"-12"-15"-3,12 15-4,0 0-2,0 0-1,3-16 0,-3 16 0,0 0 0,-1-16 0,1 16 1,0 0 0,0 0-1,0 0 0,0 0 0,3-19-1,-3 19-1,0 0 0,0 0 0,0 0-1,0 0 0,0 0 0,0 0 0,0 0 0,0 0 0,0 0-1,5 19 0,-5-19 0,0 0 0,0 0-1,4 21 0,-4-21-1,0 0 0,4 23-1,-4-23 1,5 21-2,-5-21 2,5 25-2,-1-6 1,-4-19-1,7 30 1,-7-30 0,7 28-1,-2-12 1,-1-1-1,1 1 1,-5-16-1,7 28 1,-7-28 0,9 30-1,-9-30 1,7 27-1,-7-27 0,7 26 1,-7-26-1,7 23 0,-7-23 0,7 23 0,-7-23 0,7 24 1,-7-24-1,11 25 0,-11-25 0,9 24 0,-9-24 0,7 23 0,-7-23 0,7 23 0,-7-23 1,7 23-1,-7-23 0,7 26 0,-7-26 0,7 27 0,-7-27 0,9 26 0,-6-10 0,-3-16 0,9 21 0,-9-21 0,9 23 0,-9-23 0,9 23 0,-9-23 1,8 24-1,-8-24 0,8 27 0,-8-27 0,8 26 0,-8-26 1,9 26-1,-9-26 0,9 25 0,-9-25 0,11 26 0,-11-26 0,8 25 0,-8-25 0,9 26 0,-9-26 0,7 27 1,-7-27-1,6 24 0,-6-24 0,5 23 0,-5-23 0,5 19 0,-5-19 0,9 20 0,-9-20 0,11 19 0,-11-19 2,10 23-2,-10-23 0,11 25 0,-11-25 0,9 22 0,-9-22 0,7 25 0,-7-25 0,5 21 0,-5-21 0,5 18 0,-5-18 0,0 0 0,7 15 0,-7-15 0,0 0 0,0 0 0,0 0 0,0 0 0,0 0 0,0 0 0,0 0 0,0 0 0,9-15 0,-9 15 0,0 0 0,-5-29-7,5 29-14,0 0-21,3-22 0,-10-5 0,6 3 0</inkml:trace>
        </inkml:traceGroup>
      </inkml:traceGroup>
    </inkml:traceGroup>
    <inkml:traceGroup>
      <inkml:annotationXML>
        <emma:emma xmlns:emma="http://www.w3.org/2003/04/emma" version="1.0">
          <emma:interpretation id="{4394D56E-7B4E-42B2-934C-04F6C127E8E7}" emma:medium="tactile" emma:mode="ink">
            <msink:context xmlns:msink="http://schemas.microsoft.com/ink/2010/main" type="paragraph" rotatedBoundingBox="5664,8416 6292,4833 6693,4903 6065,8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4A2D6-651D-4C9D-94C5-4F1C5EB5DBEA}" emma:medium="tactile" emma:mode="ink">
              <msink:context xmlns:msink="http://schemas.microsoft.com/ink/2010/main" type="line" rotatedBoundingBox="5664,8416 6292,4833 6693,4903 6065,8487"/>
            </emma:interpretation>
          </emma:emma>
        </inkml:annotationXML>
        <inkml:traceGroup>
          <inkml:annotationXML>
            <emma:emma xmlns:emma="http://www.w3.org/2003/04/emma" version="1.0">
              <emma:interpretation id="{77520064-B61B-4660-A65D-065603CA3531}" emma:medium="tactile" emma:mode="ink">
                <msink:context xmlns:msink="http://schemas.microsoft.com/ink/2010/main" type="inkWord" rotatedBoundingBox="5664,8416 6292,4833 6693,4903 6065,8487">
                  <msink:destinationLink direction="with" ref="{AE6076BB-8CB1-4CEA-9787-656E323A42A3}"/>
                </msink:context>
              </emma:interpretation>
              <emma:one-of disjunction-type="recognition" id="oneOf1">
                <emma:interpretation id="interp5" emma:lang="en-US" emma:confidence="0">
                  <emma:literal>His.</emma:literal>
                </emma:interpretation>
                <emma:interpretation id="interp6" emma:lang="en-US" emma:confidence="0">
                  <emma:literal>Hit</emma:literal>
                </emma:interpretation>
                <emma:interpretation id="interp7" emma:lang="en-US" emma:confidence="0">
                  <emma:literal>His/</emma:literal>
                </emma:interpretation>
                <emma:interpretation id="interp8" emma:lang="en-US" emma:confidence="0">
                  <emma:literal>Hi.</emma:literal>
                </emma:interpretation>
                <emma:interpretation id="interp9" emma:lang="en-US" emma:confidence="0">
                  <emma:literal>Hi/</emma:literal>
                </emma:interpretation>
              </emma:one-of>
            </emma:emma>
          </inkml:annotationXML>
          <inkml:trace contextRef="#ctx0" brushRef="#br0" timeOffset="12948.0228">529 1470 99,'2'-23'38,"-2"23"1,0-16-10,0 16-18,0 0-4,9 23-2,-9-23-1,3 39-1,-3-9 0,2 8 0,-2 5-1,2 4 0,-2 1-1,0-1 0,0-5 0,0-3-1,0-6 0,2-10 0,-1-2-2,-1-21 0,2 23-3,-2-23-3,0 0-16,0 0-18,7-21 1,-14 2 0,5 1 1</inkml:trace>
          <inkml:trace contextRef="#ctx0" brushRef="#br0" timeOffset="13525.2238">783 1430 88,'0'0'37,"0"0"2,0 0-1,-17-11-26,17 11-5,2 18-2,1-1-1,-3 4 0,2 13 0,0 1-1,5 9 1,-4-2-1,2 9-1,1-5 0,1-2-1,-2-9 1,4-5-2,-4-9 0,2-5 0,-7-16 0,0 0 0,16-6-4,-16-15-4,25 9-32,-29-16-3,11 1 1,-10-11-1</inkml:trace>
          <inkml:trace contextRef="#ctx0" brushRef="#br0" timeOffset="13182.0232">476 1723 90,'0'0'39,"0"0"0,0 0 0,21-9-26,-21 9-8,32-15-2,-9 8-1,9-1-1,0 0 0,1 1-1,1 1 0,-4-1-2,-2 7-3,-12-14-10,7 14-24,-23 0-1,19-7 1,-19 7-1</inkml:trace>
          <inkml:trace contextRef="#ctx0" brushRef="#br0" timeOffset="8377.2147">962 321 50,'0'0'33,"0"0"3,0 0-1,0 0-8,26 19-14,-26-19-4,2 18-3,-2-18 0,5 31-2,-3-13 0,3 3-1,-3-2-1,2-1-1,1-2-2,-5-16-2,12 23-10,-12-23-25,0 0-1,13-27 0,-8 11 0</inkml:trace>
          <inkml:trace contextRef="#ctx0" brushRef="#br0" timeOffset="7909.2139">792 207 40,'16'5'32,"-16"-5"1,0 0-1,0 0-12,0 0-6,0 0-5,0 0-1,0 0-1,0 0-1,0 25 0,0-25-1,-7 19-1,7-19-1,-3 25-1,3-25-1,-4 28 0,4-28-1,0 24 0,0-24-2,0 0-3,16 25-8,-16-25-25,0 0 0,10-18 1,-10 18-2</inkml:trace>
          <inkml:trace contextRef="#ctx0" brushRef="#br0" timeOffset="11590.8204">1103-1545 90,'0'0'38,"0"0"1,0 0 1,-14-23-22,14 23-10,2 16-3,5 1-1,-4 6-1,4 9-1,-1 5 0,2 5 0,-1 0-1,0 5 0,1-3 1,-3-5-2,-2-4 0,-1-8-3,2-3 0,-4-24-3,1 34-5,-16-33-29,15-1-1,0 0 0,0 0 1</inkml:trace>
          <inkml:trace contextRef="#ctx0" brushRef="#br0" timeOffset="11824.8208">1041-1283 92,'0'0'37,"0"0"1,0 0 0,0 0-25,21-13-8,-21 13-1,36-7-2,-15 0-1,4 4 0,1-3-1,-3-1-1,2 6-3,-8-13-4,19 14-29,-36 0-2,28-14 2,-28 14-3</inkml:trace>
          <inkml:trace contextRef="#ctx0" brushRef="#br0" timeOffset="12152.4214">1278-1623 97,'0'0'38,"0"0"0,-13-19-1,13 19-27,0 0-4,13 19-1,-13-19-2,3 36 1,-3-8-1,5 12 1,-5 6-1,6 7 1,-4 1-1,1 2-3,1 0 0,1-5 0,0-7 0,0-10 0,1-10 0,1-6 0,-7-18 0,0 0 0,0 0-4,0 0-8,18-18-28,-24-6-2,8 6 1,-11-12-1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54.0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F2BECF8-E1A7-4A14-AB04-426A2CE718FA}" emma:medium="tactile" emma:mode="ink">
          <msink:context xmlns:msink="http://schemas.microsoft.com/ink/2010/main" type="writingRegion" rotatedBoundingBox="2056,4812 2743,6759 2440,6866 1753,4919"/>
        </emma:interpretation>
      </emma:emma>
    </inkml:annotationXML>
    <inkml:traceGroup>
      <inkml:annotationXML>
        <emma:emma xmlns:emma="http://www.w3.org/2003/04/emma" version="1.0">
          <emma:interpretation id="{4D93A414-75F9-4DDE-B7D3-030756A07203}" emma:medium="tactile" emma:mode="ink">
            <msink:context xmlns:msink="http://schemas.microsoft.com/ink/2010/main" type="paragraph" rotatedBoundingBox="2056,4812 2743,6759 2440,6866 1753,4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9C7E4-55B1-4053-8ED1-27C67B37C665}" emma:medium="tactile" emma:mode="ink">
              <msink:context xmlns:msink="http://schemas.microsoft.com/ink/2010/main" type="line" rotatedBoundingBox="2056,4812 2743,6759 2440,6866 1753,4919"/>
            </emma:interpretation>
          </emma:emma>
        </inkml:annotationXML>
        <inkml:traceGroup>
          <inkml:annotationXML>
            <emma:emma xmlns:emma="http://www.w3.org/2003/04/emma" version="1.0">
              <emma:interpretation id="{2F81A166-7942-497F-AD8E-508E07F7D7D7}" emma:medium="tactile" emma:mode="ink">
                <msink:context xmlns:msink="http://schemas.microsoft.com/ink/2010/main" type="inkWord" rotatedBoundingBox="2056,4812 2743,6759 2440,6866 1753,4919">
                  <msink:destinationLink direction="with" ref="{12BBFF81-A7DF-4A19-970A-AD8F77D9F9AD}"/>
                </msink:context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: Y</emma:literal>
                </emma:interpretation>
                <emma:interpretation id="interp2" emma:lang="en-US" emma:confidence="0">
                  <emma:literal>! Y</emma:literal>
                </emma:interpretation>
                <emma:interpretation id="interp3" emma:lang="en-US" emma:confidence="0">
                  <emma:literal>...</emma:literal>
                </emma:interpretation>
                <emma:interpretation id="interp4" emma:lang="en-US" emma:confidence="0">
                  <emma:literal>Y Y</emma:literal>
                </emma:interpretation>
              </emma:one-of>
            </emma:emma>
          </inkml:annotationXML>
          <inkml:trace contextRef="#ctx0" brushRef="#br0">-890-1497 75,'-1'-18'39,"1"18"-1,0 0 2,-6-21-13,6 21-19,0 0-3,18 21 0,-18-21-2,11 39 0,-8-11 0,2 9-1,-5 3 0,2 1-1,-2 1-1,0-3 1,0-1-2,-2-11-1,4-3-2,-2-24-3,4 34-7,-4-34-26,0 0-1,0 0 0,0 0 0</inkml:trace>
          <inkml:trace contextRef="#ctx0" brushRef="#br0" timeOffset="514.8009">-699-1590 105,'0'0'39,"-19"-4"2,22 22-1,-12-2-32,20 15-3,-8 6-1,10 12-1,-6 6 0,5 5-1,-1-2 0,1 0-1,-1-8 1,-2-6-2,1-7 0,-5-12 0,6-4-3,-11-21-3,21 12-27,-21-12-8,7-23-2,-10-6 1</inkml:trace>
          <inkml:trace contextRef="#ctx0" brushRef="#br0" timeOffset="234.0004">-934-1292 104,'0'0'38,"0"0"1,25-14-3,-25 14-30,32-21-3,-9 13-2,3-3 0,4 2-1,0 2-2,0 5-1,-7-8-3,11 22-16,-34-12-16,31-3 0,-31 3-1,16-7 1</inkml:trace>
          <inkml:trace contextRef="#ctx0" brushRef="#br0" timeOffset="-7051.2124">-164 125 64,'0'0'33,"0"0"1,0 0-7,16-6-11,-16 6-5,0 0-3,0 0-1,0 0-2,0 0 1,17 2-2,-17-2 0,0 0 0,9 18-2,-9-18 1,5 19-1,-5-19-1,8 25 0,-7-6 1,-1-19-2,13 30 0,-13-30 1,8 28-1,0-12 0,-8-16 0,12 23-1,-12-23 0,0 0 0,0 0-1,21 21-2,-21-21-2,0 0-5,-2-18-22,2 18-7,0 0 2,0 0-1</inkml:trace>
          <inkml:trace contextRef="#ctx0" brushRef="#br0" timeOffset="-6427.2113">-328 307 37,'0'0'30,"3"-15"3,-3 15-3,0 0-10,2-20-6,-2 20-3,0 0-3,0 0-1,9-21-1,-9 21-1,0 0-1,0 0 1,0 0-1,0 0-1,7 18 0,-7-18 0,7 28 0,-2-10-1,0-1 0,-5-17-1,13 32 0,-13-32 0,16 24-1,-16-24 0,12 16 0,-12-16-1,0 0-1,0 0-2,18 14-2,-18-14-8,0 0-26,5-16 2,-5 16-1,0 0 1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40.3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6933D77-52EB-436B-94CD-7EE8352DFB8F}" emma:medium="tactile" emma:mode="ink">
          <msink:context xmlns:msink="http://schemas.microsoft.com/ink/2010/main" type="writingRegion" rotatedBoundingBox="5391,6276 7081,6957 6892,7426 5202,6745"/>
        </emma:interpretation>
      </emma:emma>
    </inkml:annotationXML>
    <inkml:traceGroup>
      <inkml:annotationXML>
        <emma:emma xmlns:emma="http://www.w3.org/2003/04/emma" version="1.0">
          <emma:interpretation id="{C27069FE-2E27-4FEC-8ED9-8F0861DEEC2C}" emma:medium="tactile" emma:mode="ink">
            <msink:context xmlns:msink="http://schemas.microsoft.com/ink/2010/main" type="paragraph" rotatedBoundingBox="5391,6276 7081,6957 6892,7426 5202,6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342D95-161B-4B8E-804E-E678CA4A01A7}" emma:medium="tactile" emma:mode="ink">
              <msink:context xmlns:msink="http://schemas.microsoft.com/ink/2010/main" type="line" rotatedBoundingBox="5391,6276 7081,6957 6892,7426 5202,6745"/>
            </emma:interpretation>
          </emma:emma>
        </inkml:annotationXML>
        <inkml:traceGroup>
          <inkml:annotationXML>
            <emma:emma xmlns:emma="http://www.w3.org/2003/04/emma" version="1.0">
              <emma:interpretation id="{F7E77797-E727-484D-A064-A2920A251F70}" emma:medium="tactile" emma:mode="ink">
                <msink:context xmlns:msink="http://schemas.microsoft.com/ink/2010/main" type="inkWord" rotatedBoundingBox="5391,6276 7081,6957 6892,7426 5202,6745"/>
              </emma:interpretation>
              <emma:one-of disjunction-type="recognition" id="oneOf0">
                <emma:interpretation id="interp0" emma:lang="en-US" emma:confidence="0.5">
                  <emma:literal>"H</emma:literal>
                </emma:interpretation>
                <emma:interpretation id="interp1" emma:lang="en-US" emma:confidence="0">
                  <emma:literal>"'H</emma:literal>
                </emma:interpretation>
                <emma:interpretation id="interp2" emma:lang="en-US" emma:confidence="0">
                  <emma:literal>"Hi</emma:literal>
                </emma:interpretation>
                <emma:interpretation id="interp3" emma:lang="en-US" emma:confidence="0">
                  <emma:literal>"'Hi</emma:literal>
                </emma:interpretation>
                <emma:interpretation id="interp4" emma:lang="en-US" emma:confidence="0">
                  <emma:literal>"HI</emma:literal>
                </emma:interpretation>
              </emma:one-of>
            </emma:emma>
          </inkml:annotationXML>
          <inkml:trace contextRef="#ctx0" brushRef="#br0">1316 660 92,'0'0'38,"0"0"-1,0 0 3,27-3-27,-27 3-8,42-16-2,-13 7-1,6 0-1,0 2-1,2 2 0,-3 3 0,-8-1-3,3 10-1,-29-7-11,35-9-23,-35 9-1,21-4 0,-21 4 0</inkml:trace>
          <inkml:trace contextRef="#ctx0" brushRef="#br0" timeOffset="-249.6005">1454 428 75,'-2'-21'37,"2"21"1,-3-18 0,-9-1-19,12 19-9,0 0-3,0 0-2,0 0 0,7 25-1,-7-25 0,0 37-1,-6-9-1,8 10 1,-4 3-1,6 3 1,-2 0-3,1 1 0,2-4 0,-1-3 0,7-6 0,-8-9 0,4-6 0,-7-17-2,9 20-3,-9-20-2,0 0-6,0-18-28,0 18-1,-5-37 2,3 22-2</inkml:trace>
          <inkml:trace contextRef="#ctx0" brushRef="#br0" timeOffset="374.4006">1655 370 81,'0'0'38,"0"0"0,0 0 1,-15-10-19,15 10-13,1 22-2,3 0-1,-6-1 0,6 12 0,-6 0 0,5 8-1,-3-3 0,4 8 0,-1-4-1,4 0-2,-1-6 0,3-7 0,-2-4 0,0-6 0,-7-19 0,10 21 0,-10-21 0,0 0 0,0 0-5,7-31-5,9 19-31,-23-10-1,7 22 1,-7-35-2</inkml:trace>
          <inkml:trace contextRef="#ctx0" brushRef="#br0" timeOffset="-7082.4125">84-18 27,'0'0'29,"0"0"2,0 0 0,0 0-9,18-7-5,-18 7-6,0 0-2,0 0-2,0 0-1,0 0 0,0 0-1,0 0 0,0 0-1,0 0 0,0 0 0,0 0-2,0 0 1,0 0-1,0 0 0,0 0 0,0 0-1,0 0 1,0 0-1,16-7 0,-16 7 0,0 0 1,0 0-1,0 0 0,0 0 0,14 19 0,-14-19 0,5 16 0,-5-16 0,6 23 0,-1-7 0,-3-1-1,1 5 1,1-5 0,-1 1-1,1 0 0,-2 2 0,-2-18 0,7 24 0,-7-24 0,7 18 0,-7-18 0,0 0 1,0 0-2,10 16 2,-10-16-2,0 0 1,0 0 0,0 0-2,0 0 1,2-21-1,-2 21-2,-3-20-2,3 20-3,-8-28-11,8 28-20,-3-17 1,3 17 0,0-18 0</inkml:trace>
          <inkml:trace contextRef="#ctx0" brushRef="#br0" timeOffset="-2839.205">556 108 61,'0'0'32,"0"0"2,0 0-3,16 2-14,-16-2-8,0 0-1,0 0-2,0 0-1,-4 19 0,9-3-1,-5-16 1,4 30-3,-4-30 0,3 28-1,-3-28 0,7 23-2,-7-23 0,0 0-4,22 16-12,-22-16-22,0 0 1,16-21-1,-16 21 2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51.9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16819D-7E2A-4A5D-8D69-10A44C7E50E5}" emma:medium="tactile" emma:mode="ink">
          <msink:context xmlns:msink="http://schemas.microsoft.com/ink/2010/main" type="writingRegion" rotatedBoundingBox="2993,6767 1451,7657 1170,7171 2713,6281"/>
        </emma:interpretation>
      </emma:emma>
    </inkml:annotationXML>
    <inkml:traceGroup>
      <inkml:annotationXML>
        <emma:emma xmlns:emma="http://www.w3.org/2003/04/emma" version="1.0">
          <emma:interpretation id="{F81EA1F7-8492-41E5-A6E2-4DCB7D272072}" emma:medium="tactile" emma:mode="ink">
            <msink:context xmlns:msink="http://schemas.microsoft.com/ink/2010/main" type="paragraph" rotatedBoundingBox="2993,6767 1451,7657 1170,7171 2713,6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3EDA72-5C1B-4563-B6D7-15033ECD7B87}" emma:medium="tactile" emma:mode="ink">
              <msink:context xmlns:msink="http://schemas.microsoft.com/ink/2010/main" type="line" rotatedBoundingBox="2993,6767 1451,7657 1170,7171 2713,6281"/>
            </emma:interpretation>
          </emma:emma>
        </inkml:annotationXML>
        <inkml:traceGroup>
          <inkml:annotationXML>
            <emma:emma xmlns:emma="http://www.w3.org/2003/04/emma" version="1.0">
              <emma:interpretation id="{9EE32214-D570-4FAB-BFBE-080800B0E8B8}" emma:medium="tactile" emma:mode="ink">
                <msink:context xmlns:msink="http://schemas.microsoft.com/ink/2010/main" type="inkWord" rotatedBoundingBox="1828,7440 1451,7657 1170,7171 1548,6953"/>
              </emma:interpretation>
              <emma:one-of disjunction-type="recognition" id="oneOf0">
                <emma:interpretation id="interp0" emma:lang="en-US" emma:confidence="0">
                  <emma:literal>H'.</emma:literal>
                </emma:interpretation>
                <emma:interpretation id="interp1" emma:lang="en-US" emma:confidence="0">
                  <emma:literal>H"</emma:literal>
                </emma:interpretation>
                <emma:interpretation id="interp2" emma:lang="en-US" emma:confidence="0">
                  <emma:literal>H:</emma:literal>
                </emma:interpretation>
                <emma:interpretation id="interp3" emma:lang="en-US" emma:confidence="0">
                  <emma:literal>H!</emma:literal>
                </emma:interpretation>
                <emma:interpretation id="interp4" emma:lang="en-US" emma:confidence="0">
                  <emma:literal>H".</emma:literal>
                </emma:interpretation>
              </emma:one-of>
            </emma:emma>
          </inkml:annotationXML>
          <inkml:trace contextRef="#ctx0" brushRef="#br0">-1184 596 89,'0'0'37,"-11"-30"2,11 30 0,-19-28-27,19 28-5,0 0-2,0 0-1,12 23 0,-7 6-1,-3 3 0,3 17 0,-1 4 0,3 8-2,0 1 1,0-2-1,2-8-1,0-6 1,1-5-2,1-17 0,1-5-1,-12-19-4,25 25-15,-25-25-21,0 0 0,12-35 0,-6 17 0</inkml:trace>
          <inkml:trace contextRef="#ctx0" brushRef="#br0" timeOffset="-327.6006">-1467 966 71,'0'0'37,"0"0"1,-9-17 1,9 17-21,0 0-9,36-14-3,-19 1-2,10 3-2,4-6 0,3 2-1,3 2-2,-2-4-2,6 9-3,-18-16-8,9 18-25,-15-7 0,-1 10 1,-16 2-1</inkml:trace>
          <inkml:trace contextRef="#ctx0" brushRef="#br0" timeOffset="-530.401">-1352 727 63,'-7'-22'37,"0"4"1,7 18 1,-13-28-17,13 28-10,0 0-4,0 0-2,0 0-1,0 0-1,13 25-1,-8 1 0,-1 6-1,-1 8 1,-1 4-2,1 3 1,-1 1-1,2-4-1,1-6 0,-3-4 0,1-10 0,-1-6-2,-2-18 0,2 17-2,-2-17-2,0 0-3,0 0-8,0 0-25,0 0 2,-18-17 0,18 17 1</inkml:trace>
          <inkml:trace contextRef="#ctx0" brushRef="#br0" timeOffset="-5584.8098">-4 18 16,'0'0'26,"0"0"2,0 0 0,6-16-10,-6 16-1,0 0-4,0 0-1,0 0-3,16-7-1,-16 7-2,0 0 0,0 0-1,0 0-1,0 0-1,0 0 1,0 0-2,0 0 0,0 0 0,0 0 0,0 0 0,0 0 0,0 0 0,0 0 0,0 0-1,16 10 1,-16-10 0,0 0-1,7 21 1,-7-21-1,0 0 1,12 21 0,-12-21-1,0 0 1,16 22-1,-16-22 1,10 21-1,-10-21 0,13 28 0,-13-28-1,14 30 1,-14-30-1,12 28 0,-12-28 0,11 17 0,-11-17 1,0 0-1,10 16 0,-10-16 0,0 0 0,0 0-1,0 0 0,0 0-1,0 0-3,0 0-2,0 0-5,0 0-27,0 0-2,0 0 3,0 0-3</inkml:trace>
          <inkml:trace contextRef="#ctx0" brushRef="#br0" timeOffset="-3634.8064">-477 473 28,'0'0'30,"0"0"1,-5-18 0,5 18-8,0 0-8,0 0-5,-16-19 0,16 19-2,0 0-1,0 0 0,0 0-1,0 0 0,0 0-2,0 0 0,11 21-2,-11-21 1,9 24-1,-2-8-1,-7-16 0,9 27 0,-9-27-1,10 19 0,-10-19-2,0 0 0,0 0-3,0 0-4,25 18-19,-25-18-12,0 0 2,0 0-1,0 0 2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19:52.6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8350F7-66DA-46F9-9582-419EE96E4830}" emma:medium="tactile" emma:mode="ink">
          <msink:context xmlns:msink="http://schemas.microsoft.com/ink/2010/main" type="writingRegion" rotatedBoundingBox="2061,7050 2591,7050 2591,8838 2061,8838"/>
        </emma:interpretation>
      </emma:emma>
    </inkml:annotationXML>
    <inkml:traceGroup>
      <inkml:annotationXML>
        <emma:emma xmlns:emma="http://www.w3.org/2003/04/emma" version="1.0">
          <emma:interpretation id="{4AE1B1B1-4F80-425F-A2CF-69369E7211AA}" emma:medium="tactile" emma:mode="ink">
            <msink:context xmlns:msink="http://schemas.microsoft.com/ink/2010/main" type="paragraph" rotatedBoundingBox="2061,7050 2591,7050 2591,8838 2061,8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9D531-4CC7-4DBA-8B8B-BF0D195F1337}" emma:medium="tactile" emma:mode="ink">
              <msink:context xmlns:msink="http://schemas.microsoft.com/ink/2010/main" type="line" rotatedBoundingBox="2061,7050 2591,7050 2591,8838 2061,8838"/>
            </emma:interpretation>
          </emma:emma>
        </inkml:annotationXML>
        <inkml:traceGroup>
          <inkml:annotationXML>
            <emma:emma xmlns:emma="http://www.w3.org/2003/04/emma" version="1.0">
              <emma:interpretation id="{F3C01792-49B0-4434-9CE6-327D36F16702}" emma:medium="tactile" emma:mode="ink">
                <msink:context xmlns:msink="http://schemas.microsoft.com/ink/2010/main" type="inkWord" rotatedBoundingBox="2227,8295 2591,8295 2591,8838 2227,8838">
                  <msink:destinationLink direction="with" ref="{31D96376-2056-4CBA-BA00-8105833D811B}"/>
                  <msink:destinationLink direction="with" ref="{822F54DC-6346-4117-9FE9-031DBC13AA9A}"/>
                </msink:context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ire</emma:literal>
                </emma:interpretation>
                <emma:interpretation id="interp3" emma:lang="en-US" emma:confidence="0">
                  <emma:literal>its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-471 1878 93,'0'0'38,"0"0"2,0 0-5,0 0-24,-9 21-4,16 2-1,-7 2-2,5 10-1,-3 4 1,2 6-2,-4 1 0,0 5 0,0-3-1,0-5-1,-2-4 0,2-9 0,2-5-2,-2-25-2,7 26-4,-7-26-32,0 0-1,1-18-1,-1 18 1</inkml:trace>
          <inkml:trace contextRef="#ctx0" brushRef="#br0" timeOffset="577.201">-265 1905 82,'0'0'40,"0"0"0,-23-6 1,25 22-22,-2-16-12,-5 28-2,5-3-1,5 12 0,-1 5-1,3 11 0,-2-4-1,6 7 0,-4-3-1,5-7 1,-1-8-2,1-6 0,-2-9 0,1-7-2,-11-16 1,18 8-2,-18-8-4,0 0-35,9-19 0,-15-6-1,10 1 0</inkml:trace>
          <inkml:trace contextRef="#ctx0" brushRef="#br0" timeOffset="265.2004">-533 2158 89,'0'0'37,"0"0"0,0 0 2,0 0-31,0 0-4,25-2-1,1 4-1,-1-4 0,8-1-1,1 1-2,-1-4-2,12 12-6,-14-12-28,5 3-2,-13-8 1,3 4-1</inkml:trace>
          <inkml:trace contextRef="#ctx0" brushRef="#br0" timeOffset="-3728.4066">-678 647 40,'0'0'34,"0"0"2,0 0 0,0 0-10,-21-14-11,21 14-4,0 0-3,0 0-2,12 17-1,-12-17-1,9 23-1,-9-23-1,13 25 0,-13-25-1,17 22-2,-17-22-3,27 11-28,-27-11-7,16-11 0,-15-4-1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1:12.0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38DC98-83A6-45FC-AABE-44878D1E6E5A}" emma:medium="tactile" emma:mode="ink">
          <msink:context xmlns:msink="http://schemas.microsoft.com/ink/2010/main" type="writingRegion" rotatedBoundingBox="18258,4161 19484,7162 18736,7468 17509,4467"/>
        </emma:interpretation>
      </emma:emma>
    </inkml:annotationXML>
    <inkml:traceGroup>
      <inkml:annotationXML>
        <emma:emma xmlns:emma="http://www.w3.org/2003/04/emma" version="1.0">
          <emma:interpretation id="{20C8D7B7-BA34-4EE4-A00C-33E606D76D77}" emma:medium="tactile" emma:mode="ink">
            <msink:context xmlns:msink="http://schemas.microsoft.com/ink/2010/main" type="paragraph" rotatedBoundingBox="18258,4161 19484,7162 18736,7468 17509,4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AE4DF-DD87-4456-84C7-4FC692AD08CC}" emma:medium="tactile" emma:mode="ink">
              <msink:context xmlns:msink="http://schemas.microsoft.com/ink/2010/main" type="line" rotatedBoundingBox="18258,4161 19484,7162 18736,7468 17509,4467"/>
            </emma:interpretation>
          </emma:emma>
        </inkml:annotationXML>
        <inkml:traceGroup>
          <inkml:annotationXML>
            <emma:emma xmlns:emma="http://www.w3.org/2003/04/emma" version="1.0">
              <emma:interpretation id="{0C960D0D-0DE2-46E3-BF13-6A6638522728}" emma:medium="tactile" emma:mode="ink">
                <msink:context xmlns:msink="http://schemas.microsoft.com/ink/2010/main" type="inkWord" rotatedBoundingBox="18258,4161 19484,7162 18736,7468 17509,4467"/>
              </emma:interpretation>
              <emma:one-of disjunction-type="recognition" id="oneOf0">
                <emma:interpretation id="interp0" emma:lang="en-US" emma:confidence="0">
                  <emma:literal>that</emma:literal>
                </emma:interpretation>
                <emma:interpretation id="interp1" emma:lang="en-US" emma:confidence="0">
                  <emma:literal>the H</emma:literal>
                </emma:interpretation>
                <emma:interpretation id="interp2" emma:lang="en-US" emma:confidence="0">
                  <emma:literal>"I H</emma:literal>
                </emma:interpretation>
                <emma:interpretation id="interp3" emma:lang="en-US" emma:confidence="0">
                  <emma:literal>Hit</emma:literal>
                </emma:interpretation>
                <emma:interpretation id="interp4" emma:lang="en-US" emma:confidence="0">
                  <emma:literal>Hi H</emma:literal>
                </emma:interpretation>
              </emma:one-of>
            </emma:emma>
          </inkml:annotationXML>
          <inkml:trace contextRef="#ctx0" brushRef="#br0">821 1267 90,'0'0'38,"0"0"0,0 0 1,5-17-25,-5 17-7,14 16-2,-3 1-1,-10 6-1,10 14-1,-11 7 1,3 10-1,-3 4-1,-3 11 1,1-4-1,0 2 0,2-6-1,-3-10 1,5-7-2,-2-12 1,1-8-2,-1-24-1,2 23-2,-2-23-7,0 0-28,2-30-1,-2 30 1,-5-38-1</inkml:trace>
          <inkml:trace contextRef="#ctx0" brushRef="#br0" timeOffset="499.2008">1071 1297 109,'0'0'40,"-12"20"0,12 11 0,-11 4-33,11 20-3,-1 3-1,1 14-1,0 3-1,3 3 0,1-4 0,-1-9-1,2-9-1,-3-12 0,5-7-3,-7-37-5,13 24-30,-13-24-3,-2-17 2,-5-12-2</inkml:trace>
          <inkml:trace contextRef="#ctx0" brushRef="#br0" timeOffset="234.0004">722 1647 65,'0'0'36,"-4"-19"0,20 13 1,-4-10-13,17 15-16,-6-10-3,12 8-2,-3-4 0,7 3-1,-2 1-2,-2-3-2,6 10-5,-17-9-29,6 3-2,-12-5 1,1 2-1</inkml:trace>
          <inkml:trace contextRef="#ctx0" brushRef="#br0" timeOffset="-1201.2022">-94-936 62,'0'0'37,"-7"-19"-2,7 19 3,-9-29-17,9 29-9,0 0-4,13-15-1,-13 15-2,0 0 0,0 0-1,5 19-1,-7 9 1,2 11-2,-3 8 2,-1 9-3,1 6 2,1 6-2,0-4 2,0-6-3,4-9 0,-2-10 0,4-8-3,-3-10 1,3-5-2,-4-16-2,0 0-5,0 0-29,-9-19-2,0-8 3,7 6-2</inkml:trace>
          <inkml:trace contextRef="#ctx0" brushRef="#br0" timeOffset="-982.8018">-269-657 90,'0'0'38,"0"0"0,20-2 0,-11-13-23,19 13-9,0-7-3,11 0-1,2 1 0,3-1-2,0 2-2,-7-2-1,5 11-5,-26-15-29,12 13-2,-28 0 1,29-8-2</inkml:trace>
          <inkml:trace contextRef="#ctx0" brushRef="#br0" timeOffset="-702.0013">54-957 97,'-12'-20'39,"12"20"2,0 0-2,0 0-27,-2 23-6,9 11-3,-3 4 1,5 12-2,-2 6 1,2 7-2,-2 0 1,2 1-1,-4-12 0,4-4-1,-1-10-1,-2-11-1,4-1-4,-10-26-23,0 0-11,0 0-2,11-18 1,-15-8 0</inkml:trace>
          <inkml:trace contextRef="#ctx0" brushRef="#br0" timeOffset="-27814.8489">74 69 30,'2'-18'29,"-2"18"1,0 0-5,0-29-2,0 29-5,0 0-2,0 0-4,-6-23-3,6 23-1,0 0-1,0 0-2,0 0 0,0 0-1,0 0-1,0 0 0,0 0-1,-1 17 0,1-17 0,0 0-1,-7 20 1,7-20-1,-6 21 0,4-6 0,1 1 0,-1 2 0,-2 3 0,3 0 0,-3 0-1,4 2 2,-2 0-2,1 5 1,-1 0 0,2 0 0,0 0 0,-2 2 0,0 0 0,1 2-1,-3-1 1,-1-6-1,1-1 1,1 3-1,-3-4 0,3 1 0,1-1 0,-1 0 2,1-2-2,2 0 0,0-2 0,0 1 0,0-1 0,2 0 0,-2-3 0,1 2 0,-1-18 0,2 26 0,-2-26 0,4 21 0,-4-21 0,0 0 0,1 18 0,-1-18 0,0 0 0,0 0 0,0 0 0,0 0 0,0 0 0,0 0 0,0 0 0,0 0 0,0 0 0,9-19 0,-9 19 0,0 0 0,4-16 0,-4 16 0,0 0 0,0 0 0,0 0 0,0 0 0,0 0 0,0 0 0,0 0 0,0 0 0,0 0 0,0 0 0,0 0 0,0 0 0,0 0 0,0 0 0,14-18 0,-14 18 0,0 0 0,0 0 0,0 0 0,0 0 0,0 0 0,16 0 0,-16 0 0,0 0 0,0 0 0,0 0 0,14 16 0,-14-16 0,16 14 0,-16-14 0,24 19 0,-6-8 0,5 1 0,0 2 0,5 0 0,0 2 0,1 0 0,-3 1 0,-1 3 0,-2-1 0,-2 2 0,0 2 0,-3-2 0,0 0 0,1-1 0,-1-3 0,3 1 0,-2-2 0,2-2 0,1-4 0,-1 2 0,-4-1 0,-1-2 0,0 0 0,-16-9 0,23 14 0,-23-14 0,0 0 0,18 19 0,-18-19 0,0 0 0,0 0 0,10 18 0,-10-18 0,0 0 0,0 0 0,0 0 0,0 0-2,0 0-10,-26-29-26,26 29-4,-21-40 0,10 21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0:51.294"/>
    </inkml:context>
    <inkml:brush xml:id="br0">
      <inkml:brushProperty name="width" value="0.04667" units="cm"/>
      <inkml:brushProperty name="height" value="0.04667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CA426D-2E3C-4EAD-878D-C4DBAE676DB2}" emma:medium="tactile" emma:mode="ink">
          <msink:context xmlns:msink="http://schemas.microsoft.com/ink/2010/main" type="writingRegion" rotatedBoundingBox="18853,6531 16118,9628 14317,8037 17051,4940"/>
        </emma:interpretation>
      </emma:emma>
    </inkml:annotationXML>
    <inkml:traceGroup>
      <inkml:annotationXML>
        <emma:emma xmlns:emma="http://www.w3.org/2003/04/emma" version="1.0">
          <emma:interpretation id="{5CA66324-166F-462F-8206-34FC50A30943}" emma:medium="tactile" emma:mode="ink">
            <msink:context xmlns:msink="http://schemas.microsoft.com/ink/2010/main" type="paragraph" rotatedBoundingBox="18853,6531 16118,9628 14965,8609 17699,5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053F96-6DC6-4A51-8C0A-7A7D285250E2}" emma:medium="tactile" emma:mode="ink">
              <msink:context xmlns:msink="http://schemas.microsoft.com/ink/2010/main" type="line" rotatedBoundingBox="18853,6531 16118,9628 14965,8609 17699,5512">
                <msink:destinationLink direction="with" ref="{76D7C567-24E2-4114-8AAE-666CBDC286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EF861B5-B1BC-430C-91E7-A73C05E2CAF3}" emma:medium="tactile" emma:mode="ink">
                <msink:context xmlns:msink="http://schemas.microsoft.com/ink/2010/main" type="inkWord" rotatedBoundingBox="14965,8609 17699,5512 18853,6531 16118,9628"/>
              </emma:interpretation>
              <emma:one-of disjunction-type="recognition" id="oneOf0">
                <emma:interpretation id="interp0" emma:lang="en-US" emma:confidence="0">
                  <emma:literal>"its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init</emma:literal>
                </emma:interpretation>
                <emma:interpretation id="interp3" emma:lang="en-US" emma:confidence="0">
                  <emma:literal>indri</emma:literal>
                </emma:interpretation>
                <emma:interpretation id="interp4" emma:lang="en-US" emma:confidence="0">
                  <emma:literal>indris</emma:literal>
                </emma:interpretation>
              </emma:one-of>
            </emma:emma>
          </inkml:annotationXML>
          <inkml:trace contextRef="#ctx0" brushRef="#br0">62 816 54,'0'0'35,"17"-20"-1,-17 20 1,0 0-10,4-19-14,-4 19-4,0 0-2,19-10-1,-19 10-1,0 0 0,0 0 0,0 0 0,0 0 0,0 0 0,0 0-1,0 0 1,0 0-1,-18 17 0,18-17-1,-28 28 1,11-10 0,-1 5-1,-1 1 0,-3 3 0,-2 2 0,-1 5 0,4-8 0</inkml:trace>
          <inkml:trace contextRef="#ctx0" brushRef="#br1" timeOffset="8566.015">-16 768 4,'0'0'9,"0"0"-4,0 0-1,0 0 0,0 0 3,0 0 3,0 0-1,0 0 2,0 0 2,0 0 2,18 4-1,-18-4 1,0 0-1,0 0-1,0 0-2,0 0-2,0 0-1,-9-16-3,9 16-1,0 0-1,0 0 0,0 0 1,0 0-1,0 0 1,0 0 0,0 0-1,0 0 1,0 0 0,0 0-1,0 0 0,0 0-1,0 0 0,0 0 0,0 0-1,0 0 0,0 0 0,0 0 0,0 0 0,0 0 0,0 0 0,-18-3 0,18 3 0,0 0-1,-16 0 1,16 0 0,0 0 0,-21 1-1,21-1 1,-18 2 0,18-2-1,-19 0 0,19 0 1,-21 4-1,21-4 0,-23 1 1,23-1-1,-23 4 0,23-4 1,-23 3-1,7 3 0,16-6 1,-28 7-1,10-4 0,0 2 1,-3 2-1,2 0 0,-4 0 0,2-3 1,-4 3-1,2-2 0,-2 4 1,1-4-1,1 4 0,-2-4 0,4 4 0,0-2 1,1 0-1,4-1 0,16-6 0,-26 10 0,26-10 0,-16 7 1,16-7-1,0 0 0,-18 5 0,18-5 1,0 0-1,0 0 0,0 0 0,0 0 0,0 0 0,-16 9 0,16-9 1,0 0-1,0 0 0,0 0 2,0 0-2,0 0 0,0 0 0,0 0 0,0 0 0,0 0 0,0 0 0,0 0 0,-17 11 0,17-11 0,0 0 0,0 0 0,0 0 0,0 0 0,0 0 0,0 0 0,0 0 0,0 0 0,0 0 0,-16 3 0,16-3 0,0 0 0,0 0 0,0 0 0,0 0 0,0 0 0,0 0 0,0 0 0,-16 9 0,16-9 0,0 0 0,0 0 0,0 0 0,-18 14 0,18-14 0,0 0 0,0 0 0,0 0 0,0 0 0,0 0 0,0 0 0,0 0 0,20-5-4,-4 7-4,-16-2-32,8-23-2,-6 3 1,-2 20-2</inkml:trace>
          <inkml:trace contextRef="#ctx0" brushRef="#br0" timeOffset="1">-95 999 247,'-2'3'1,"-25"32"0,25-33-1</inkml:trace>
          <inkml:trace contextRef="#ctx0" brushRef="#br0" timeOffset="-1">-155 1072 249,'-2'2'0,"-3"3"1</inkml:trace>
          <inkml:trace contextRef="#ctx0" brushRef="#br0" timeOffset="-3">-188 1108 249,'-3'3'1,"-4"4"-1</inkml:trace>
          <inkml:trace contextRef="#ctx0" brushRef="#br0" timeOffset="-5">-222 1144 250,'-2'2'0,"-9"9"1</inkml:trace>
          <inkml:trace contextRef="#ctx0" brushRef="#br0" timeOffset="-7">-259 1180 250,'-1'1'1,"-10"11"0</inkml:trace>
          <inkml:trace contextRef="#ctx0" brushRef="#br0" timeOffset="-9">-293 1216 252,'-14'12'0</inkml:trace>
          <inkml:trace contextRef="#ctx0" brushRef="#br0" timeOffset="-11">-334 1253 252,'-28'27'1,"-6"4"-1,3-3 2,5-5-2</inkml:trace>
          <inkml:trace contextRef="#ctx0" brushRef="#br1" timeOffset="13370.8235">-2120 2230 36,'2'-17'29,"-2"17"2,0 0-4,-4-32-7,4 32-5,0 0-3,0 0-2,-2-23-2,2 23-1,0 0-1,0 0-1,0 0 0,0 0-1,0 0 0,2 16-2,-2-16 1,2 21 0,-2-21-1,2 34 0,-4-17-1,4 8 1,-2-4-1,1 5 1,-1-1-1,0-1-1,0-1 1,0 2 0,0-2 0,4 1-1,-4-1 1,0 3-1,0-3 0,2 4 0,-2-5 0,1 5 0,-1-4 1,2 0-1,0-4 0,1 0 1,-1 1-1,2-3 0,-1 1 0,-1-3 1,0 3-1,-2 0 0,2-3 0,-2 5 1,1-4-1,-1 1 0,0-17 0,0 26 1,0-26-1,0 20 0,0-20 0,0 16 0,0-16 0,0 0 0,0 0 0,0 0 0,4 15 0,-4-15 1,0 0-1,0 0 0,0 0 0,0 0 0,5 20 0,-5-20 0,0 0 0,0 0 1,2 19-1,-2-19 0,0 0 0,0 0 0,0 0 0,0 0 0,0 0 0,0 0 0,0 0 0,0 0 0,0 0 0,0 0 0,0 0 0,0 0 0,0 0 0,0 0 1,0 0-1,0 0 0,0 0 0,0 0 0,0 0 0,0 0-1,7-16 0,-7 16-3,0 0-8,-7-30-28,7 30-2,-4-29 1,4 29-1</inkml:trace>
          <inkml:trace contextRef="#ctx0" brushRef="#br1" timeOffset="16459.6289">-2083 3023 40,'0'0'30,"0"0"2,0 0-4,0 0-10,17 0-7,-17 0-4,0 0 0,0 0-2,0 0 0,0 0-1,0 0 0,0 0 1,20-7-2,-20 7 1,0 0-1,0 0-1,0 0 1,16-7-1,-16 7 0,0 0-1,0 0 1,0 0-1,0 0 1,16 7-1,-16-7 1,0 0-1,0 0 0,16 10 1,-16-10-1,0 0 0,0 0 0,15 6 0,-15-6 0,0 0-1,0 0 1,0 0 0,18 17 0,-18-17 0,0 0 0,18 14-1,-18-14 1,17 11-1,-17-11 1,27 12-1,-27-12 0,26 12 1,-26-12-1,30 14 1,-30-14-1,30 18 0,-30-18 0,30 16 1,-30-16-1,30 16 0,-30-16 0,30 17 0,-14-8 0,0 0 0,2 0 1,-1-2-1,1 1 0,0 1 0,1-2 0,-1 0 0,-2 2 1,0 0-1,-16-9 0,26 17 0,-26-17 0,21 20 0,-21-20 1,18 19-1,-18-19 0,18 19 0,-18-19 0,21 16 0,-21-16 0,23 14 0,-23-14 0,23 11 0,-23-11 0,21 10 0,-21-10 0,21 13 0,-21-13 0,16 12 0,-16-12 0,16 12 0,-16-12 0,0 0 0,19 14 0,-19-14 0,0 0 0,18 9 0,-18-9 0,0 0 1,16 5-1,-16-5 0,0 0 0,0 0 0,19 4 0,-19-4 0,0 0 0,18 3 0,-18-3 0,0 0 0,17 4-1,-17-4 0,0 0-1,0 0-3,0 0-4,0 0-22,4-21-10,-4 21 1,-19-27-1</inkml:trace>
          <inkml:trace contextRef="#ctx0" brushRef="#br1" timeOffset="17723.2311">-2173 3068 48,'0'0'29,"0"0"2,0 0-9,0 0-9,16-7-5,-16 7-4,0 0-1,19-12-1,-19 12 0,16-5 1,-16 5 0,0 0 2,18-2 0,-18 2-1,0 0 1,0 0-1,0 0 0,0 0 0,0 0-2,0 0 0,0 0 1,0 0-1,-7 16 1,7-16-1,0 0 1,0 0 0,-15 16 0,15-16-1,0 0 0,-15 10-1,15-10 1,0 0-1,-20 20 0,20-20 0,-16 12-1,16-12 1,-19 17-1,19-17 1,-21 18-1,21-18 1,-23 19-1,23-19 0,-25 21 1,25-21-1,-25 18 1,25-18-1,-26 19 0,26-19 0,-27 20 0,27-20 0,-30 19 0,30-19 0,-30 23 1,11-11-1,-1-1 0,1 1 0,-2 0 0,3 1 0,-1-3 1,1 2-1,-1-1 0,19-11-1,-27 23 2,27-23-1,-24 23 0,24-23 0,-22 21 0,22-21 0,-19 17 0,19-17 0,-19 16 0,19-16 0,-23 14 1,23-14-2,-22 16 1,22-16 1,-21 19-1,21-19 0,-21 20 0,21-20 0,-18 14 0,18-14 0,0 0 0,-19 16 0,19-16 0,0 0 0,0 0 1,0 0-1,-12 19 0,12-19 1,-7 16-1,7-16 1,-11 23-1,11-23 1,-11 22 0,11-22-1,-10 16-1,10-16 2,0 0-1,0 0 1,0 0-1,0 0 0,0 0 1,0 0-1,25-17 1,-25 17-1,14-20-2,-14 20-4,10-26-19,-10 26-14,18-18-3,-18 18 1,14-22-2</inkml:trace>
          <inkml:trace contextRef="#ctx0" brushRef="#br2" timeOffset="85302.5499">-1149 2619 69,'0'0'34,"-6"15"0,6-15-8,-16 0-10,16 0-8,0 0-2,0 0-1,0 0 0,0 0-1,0 0 0,0 0 0,0 0 0,0 0-1,0 0 0,0 0-1,-21-10-1,21 10 0,0 0 0,-19-7 0,19 7-1,0 0 0,-20-9 0,20 9 1,-15-7-1,15 7 0,0 0 0,-23-16 1,23 16-1,-18-9 0,18 9 0,-16-12 1,16 12-2,-19-10 2,19 10-1,-20-7 0,20 7 0,-21-14 1,21 14-1,-19-13 1,19 13-1,-16-19 1,16 19-1,-16-21 1,16 21 0,-13-16-1,13 16 0,-10-16 0,10 16 1,0 0-1,-16-21 0,16 21 0,0 0 0,-12-21 0,12 21 1,-7-16-1,7 16 0,-6-16 0,6 16 0,-3-15 0,3 15 0,-4-18 0,4 18 0,-3-18 0,3 18 0,-6-17 0,6 17 0,-1-19 0,1 19 0,0-20 0,0 20 1,0-21-1,0 21 0,1-23 0,-1 23 0,4-23 0,-4 23 0,5-24 0,-5 24 0,7-27 0,-7 27 0,7-24 1,-7 24-1,7-27 0,-7 27 0,7-26 0,-7 26 0,9-23 1,-9 23-1,9-21 0,-9 21 0,11-21 0,-11 21 0,10-19 0,-10 19 0,16-23 0,-16 23 1,14-23-1,-14 23 0,16-12 0,-16 12 0,18-12 0,-18 12 1,21-13-1,-21 13 0,27-16 0,-10 2 1,-17 14-1,32-24 0,-16 13 1,-16 11-1,28-16 0,-28 16 0,27-10 1,-27 10-1,24-7 0,-24 7 0,25-4 0,-25 4 0,28-1 1,-28 1-1,25 0 0,-25 0 0,28 1 0,-28-1 0,27 4 0,-27-4 0,26 7 0,-26-7 0,25 12 0,-25-12 0,23 12 0,-23-12 0,23 16 1,-23-16-1,21 13 0,-21-13 0,19 14 0,-19-14 0,16 14 0,-16-14 0,16 14 0,-16-14 0,0 0 0,20 24 0,-20-24 0,0 0 0,12 23 0,-12-23 0,5 19 0,-5-19 0,2 22 0,-2-22 0,2 22 0,-2-22 0,3 30 0,-5-12 0,2-2 0,-1 3 0,-1 0 0,2 2 0,-5-1 0,3 1 0,-5-2 1,3 1-2,-3-3 2,2-1-1,5-16 0,-14 28 0,14-28 0,-11 26 1,11-26-1,-10 23 0,10-23 0,-9 20 0,9-20 0,0 0 0,-14 19 0,14-19 0,0 0 0,0 0 0,0 0 0,0 0 0,-6-21 0,6 21 0,2-20-1,-2 20-2,-2-22-1,2 22-6,-8-20-23,8 20-9,0 0 1,0-16 0</inkml:trace>
          <inkml:trace contextRef="#ctx0" brushRef="#br2" timeOffset="86066.9512">-1114 2211 92,'-9'-19'37,"9"19"1,0 0 0,0 0-27,0 0-4,20 5-2,-20-5-2,0 0 1,19 12-2,-19-12 1,18 16-1,-18-16 0,19 23 0,-19-23 0,23 26-1,-12-10 0,-1 0-1,1 0 1,-2-1 0,-9-15-1,17 30 0,-17-30 0,9 28 1,-9-28-1,5 22 0,-5-22 0,2 17 0,-2-17 0,0 0 2,0 16-2,0-16 0,0 0 0,0 0 0,0 0 0,0 0 0,0 0 0,0 0 0,0 0 0,0 0 0,0 0 0,0 0 0,14-21 0,-14 21 0,16-19 0,-16 19 0,25-27 0,-9 11 0,7-3 0,1 0 0,5-4 0,-1 0 0,-2 4 0,1 1 0,-1 2 0,-3 6 0,-7 1 0,-16 9 0,20-4 0,-20 4 0,0 0 0,8 16 0,-8-16-3,0 16 0,0-16-5,6 23-21,-6-23-12,0 0-1,0 0 0,0 0 0</inkml:trace>
        </inkml:traceGroup>
      </inkml:traceGroup>
    </inkml:traceGroup>
    <inkml:traceGroup>
      <inkml:annotationXML>
        <emma:emma xmlns:emma="http://www.w3.org/2003/04/emma" version="1.0">
          <emma:interpretation id="{4E2BE4B7-D0D9-4C92-93A2-C34E2B12CAEA}" emma:medium="tactile" emma:mode="ink">
            <msink:context xmlns:msink="http://schemas.microsoft.com/ink/2010/main" type="paragraph" rotatedBoundingBox="17273,6576 15742,7224 15467,6575 16998,59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D47B9C-C562-4FD0-8619-9361AD0FD4B2}" emma:medium="tactile" emma:mode="ink">
              <msink:context xmlns:msink="http://schemas.microsoft.com/ink/2010/main" type="line" rotatedBoundingBox="17273,6576 15742,7224 15467,6575 16998,5926"/>
            </emma:interpretation>
          </emma:emma>
        </inkml:annotationXML>
        <inkml:traceGroup>
          <inkml:annotationXML>
            <emma:emma xmlns:emma="http://www.w3.org/2003/04/emma" version="1.0">
              <emma:interpretation id="{8F812769-202A-46E0-85D9-32B84A208AF6}" emma:medium="tactile" emma:mode="ink">
                <msink:context xmlns:msink="http://schemas.microsoft.com/ink/2010/main" type="inkWord" rotatedBoundingBox="15823,6501 15876,7069 15589,7096 15535,6528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n</emma:literal>
                </emma:interpretation>
              </emma:one-of>
            </emma:emma>
          </inkml:annotationXML>
          <inkml:trace contextRef="#ctx0" brushRef="#br1" timeOffset="24119.2424">-2498 1292 100,'0'-16'38,"0"16"2,0 0-2,16 18-28,-20-1-3,15 18-2,-6 6-1,2 12-1,0 1-1,0 8 0,0-4-2,-3 1 1,0-6-2,-3-11-1,3-5-3,-9-19-5,17 1-29,-12-19-2,0 0 0,-27-11 0</inkml:trace>
          <inkml:trace contextRef="#ctx0" brushRef="#br1" timeOffset="24322.0428">-2597 1556 104,'0'0'39,"0"0"0,16-2-1,11 0-31,-5-5-4,10-2-1,2 2-4,-2-12-3,6 19-13,-13-21-21,0 5 0,-13-5 0,2 3 1</inkml:trace>
          <inkml:trace contextRef="#ctx0" brushRef="#br1" timeOffset="24524.8431">-2334 1271 119,'-10'24'40,"8"22"3,-5-5-4,9 13-33,-1 1-3,6 1-1,2-2-3,0-6-1,3 1-5,-13-28-20,11 12-13,-12-15-1,6 5 0,-4-23-1</inkml:trace>
        </inkml:traceGroup>
        <inkml:traceGroup>
          <inkml:annotationXML>
            <emma:emma xmlns:emma="http://www.w3.org/2003/04/emma" version="1.0">
              <emma:interpretation id="{A5C2B03F-24A6-4EFB-A90B-E79863774046}" emma:medium="tactile" emma:mode="ink">
                <msink:context xmlns:msink="http://schemas.microsoft.com/ink/2010/main" type="inkWord" rotatedBoundingBox="16647,6719 16745,5896 17110,5940 17012,6762"/>
              </emma:interpretation>
              <emma:one-of disjunction-type="recognition" id="oneOf2">
                <emma:interpretation id="interp10" emma:lang="en-US" emma:confidence="0">
                  <emma:literal>H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M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n</emma:literal>
                </emma:interpretation>
              </emma:one-of>
            </emma:emma>
          </inkml:annotationXML>
          <inkml:trace contextRef="#ctx0" brushRef="#br1" timeOffset="23058.4405">-1305 786 80,'0'0'37,"0"0"-1,-7-18 2,7 18-24,0 0-6,14 21-1,-14-21-3,6 29 1,-6-8-1,3 12 0,-3 4-1,2 9 0,-2 6 0,0 8-1,-2 3 0,0 1 0,1-3-1,1-5-1,0-5 2,0-5-2,0-11 0,0-7 0,1-10 0,-1-18-2,6 16 0,-6-16-1,0 0-3,-2-41-3,2 41-21,7-46-11,-5 20 2,-13-14-2,9 10 2</inkml:trace>
          <inkml:trace contextRef="#ctx0" brushRef="#br1" timeOffset="23276.8409">-1451 1118 95,'-16'-2'37,"16"2"2,0 0-1,30 9-27,-30-9-5,42-5-2,-15 1-2,10-1-1,2-4 0,1-3-2,3 1-2,-13-8-3,8 17-12,-16-19-21,1 7 1,-18-7-1,4 5 0</inkml:trace>
          <inkml:trace contextRef="#ctx0" brushRef="#br1" timeOffset="23542.0414">-1155 703 104,'-5'-17'39,"5"17"2,0 0-1,9 19-30,-11-3-3,7 23-3,-5 4-1,4 15 0,-4 4-2,3 5 2,-3-2-3,2-2 0,0-3 0,-2-16 0,3-7 0,-4-15-5,8 7-7,-7-29-30,0 0 1,0 0 0,-4-20-1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1:16.6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B6C55E-E346-484A-AB0C-37A72AC22052}" emma:medium="tactile" emma:mode="ink">
          <msink:context xmlns:msink="http://schemas.microsoft.com/ink/2010/main" type="writingRegion" rotatedBoundingBox="14583,8914 17293,8780 17327,9463 14617,9597"/>
        </emma:interpretation>
      </emma:emma>
    </inkml:annotationXML>
    <inkml:traceGroup>
      <inkml:annotationXML>
        <emma:emma xmlns:emma="http://www.w3.org/2003/04/emma" version="1.0">
          <emma:interpretation id="{4A13BC5F-543E-4FD3-8D64-361E79141C1A}" emma:medium="tactile" emma:mode="ink">
            <msink:context xmlns:msink="http://schemas.microsoft.com/ink/2010/main" type="paragraph" rotatedBoundingBox="14583,8914 17293,8780 17327,9463 14617,9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29612A-046C-48A6-A00E-2BAD7606214F}" emma:medium="tactile" emma:mode="ink">
              <msink:context xmlns:msink="http://schemas.microsoft.com/ink/2010/main" type="line" rotatedBoundingBox="14583,8914 17293,8780 17327,9463 14617,9597"/>
            </emma:interpretation>
          </emma:emma>
        </inkml:annotationXML>
        <inkml:traceGroup>
          <inkml:annotationXML>
            <emma:emma xmlns:emma="http://www.w3.org/2003/04/emma" version="1.0">
              <emma:interpretation id="{356F7ED4-DB4E-4466-8882-E95B3B7F6E43}" emma:medium="tactile" emma:mode="ink">
                <msink:context xmlns:msink="http://schemas.microsoft.com/ink/2010/main" type="inkWord" rotatedBoundingBox="14585,8957 14972,8938 15004,9578 14617,9597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| Y</emma:literal>
                </emma:interpretation>
                <emma:interpretation id="interp2" emma:lang="en-US" emma:confidence="0">
                  <emma:literal>I Y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1 Y</emma:literal>
                </emma:interpretation>
              </emma:one-of>
            </emma:emma>
          </inkml:annotationXML>
          <inkml:trace contextRef="#ctx0" brushRef="#br0">-3543 3958 78,'0'0'40,"-18"-6"0,18 6 0,0 0-15,18 6-19,-18-6-3,35 1-1,-8-1-1,3-3-1,3-1-1,-3-4-2,6 6-3,-19-21-15,12 14-20,-15-7 2,2 6 0,-15-10-1</inkml:trace>
          <inkml:trace contextRef="#ctx0" brushRef="#br0" timeOffset="202.8004">-3257 3743 101,'0'0'42,"-2"16"0,-3 2 0,23 22-31,-18 2-5,8 14-2,-2 6-2,4 3 0,1-2-2,-2-3 0,3-2-4,-8-28-7,11 5-30,-15-35-2,16 18 1,-16-18-2</inkml:trace>
          <inkml:trace contextRef="#ctx0" brushRef="#br0" timeOffset="-218.4004">-3467 3736 95,'-12'-24'40,"12"24"1,0 0-1,0 0-30,0 0-2,0 0-4,15 38 0,-9 1-3,-1 7 2,2 15-2,-2 2 0,-1 8 0,-2-3 0,-1-5-1,-1-5 0,0-12-2,2-7-1,-7-22-4,12 13-11,-7-30-23,0 0-1,-9-26 1,7 1-1</inkml:trace>
        </inkml:traceGroup>
        <inkml:traceGroup>
          <inkml:annotationXML>
            <emma:emma xmlns:emma="http://www.w3.org/2003/04/emma" version="1.0">
              <emma:interpretation id="{2A1A4064-7C3D-48AF-9C7A-E6E12BA3523C}" emma:medium="tactile" emma:mode="ink">
                <msink:context xmlns:msink="http://schemas.microsoft.com/ink/2010/main" type="inkWord" rotatedBoundingBox="16929,8798 17293,8780 17325,9418 16960,9436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| ☺</emma:literal>
                </emma:interpretation>
                <emma:interpretation id="interp7" emma:lang="en-US" emma:confidence="0">
                  <emma:literal>I ☺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l ☺</emma:literal>
                </emma:interpretation>
              </emma:one-of>
            </emma:emma>
          </inkml:annotationXML>
          <inkml:trace contextRef="#ctx0" brushRef="#br0" timeOffset="748.8013">-1075 3613 105,'0'0'41,"0"0"0,-11 21-2,-5-7-30,16 16-5,-1 4 0,2 10-3,-1 3 1,2 4-1,2 2-1,-1 3 1,1-2-1,-1-8 0,1-2-1,-6-14-3,7 5-5,-19-17-31,14-18-3,0 0 2,0 0-2</inkml:trace>
          <inkml:trace contextRef="#ctx0" brushRef="#br0" timeOffset="967.2017">-1195 3882 95,'-18'-5'40,"18"5"0,0 0-1,39-4-31,-21-1-5,10 1-1,0 1-1,6-1-2,1 3 0,-5-6-4,5 17-8,-10-15-25,3 5-2,-28 0 2,34-11-3</inkml:trace>
          <inkml:trace contextRef="#ctx0" brushRef="#br0" timeOffset="1279.2023">-876 3545 87,'0'0'41,"-26"-4"1,28 25-2,-2-21-15,-9 48-20,7-10 0,5 10-2,-3 4 0,8 8-2,-7-2 2,5-2-3,-1-1 0,-2-9 0,3-2 0,-5-11 0,7-7 0,-8-10 0,0-16 0,0 0-4,17 19-11,-15-38-27,5 0-2,-5-16 1,1-1-1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0:51.281"/>
    </inkml:context>
    <inkml:brush xml:id="br0">
      <inkml:brushProperty name="width" value="0.04667" units="cm"/>
      <inkml:brushProperty name="height" value="0.04667" units="cm"/>
    </inkml:brush>
  </inkml:definitions>
  <inkml:traceGroup>
    <inkml:annotationXML>
      <emma:emma xmlns:emma="http://www.w3.org/2003/04/emma" version="1.0">
        <emma:interpretation id="{76D7C567-24E2-4114-8AAE-666CBDC28626}" emma:medium="tactile" emma:mode="ink">
          <msink:context xmlns:msink="http://schemas.microsoft.com/ink/2010/main" type="inkDrawing" rotatedBoundingBox="16115,8157 17666,6565 17705,6603 16154,8195" semanticType="strikethrough" shapeName="Other">
            <msink:sourceLink direction="with" ref="{2C053F96-6DC6-4A51-8C0A-7A7D285250E2}"/>
          </msink:context>
        </emma:interpretation>
      </emma:emma>
    </inkml:annotationXML>
    <inkml:trace contextRef="#ctx0" brushRef="#br0">-453 1362 255,'-6'6'0,"-28"22"0,-1 5 0,-4 0 0,2 1 0,-5 1 0,1 2 0,0 0 0,3 3 0,-3-3 0,4-4 0,2 1 0,1-1 0,4-3 0,0-4 0,0 3 0,0-5 0,2 1 0,-2 1 0,3 0 0,-1 3 0,0 0 0,1 5 0,1-6 0,-1 2 0,1 3 0,3-5 0,-2-1 0,2-3 0,2 1 0,0-4 0,2 2 0,-1-4 0,4 0 0,-3 3 0,3-5 0,0 2 0,-2-1 0,3 0 0,-3-1 0,2 4 0,-2-5 0,1 5 0,-1-2 0,0 3 0,1-3 0,-1 0 0,0 1 0,1-5 0,-3 6 0,3-5 0,-1 0 0,0 0 0,1 1 0,-1-1 0,0 0 0,3 0 0,-1-2 0,-2 2 0,18-16 0,-30 28 0,18-12 0,12-16 0,-27 28 0,27-28 0,-21 24 0,21-24 0,-14 23 0,14-23 0,-12 16 0,12-16 0,0 0 0,0 0 0,-9 16 0,9-16 0,0 0 0,0 0 0,0 0 0,0 0 0,0 0 0,0 0 0,0 0 0,0 0 0,0 0 0,0 0 0,0 0 0,0 0-3,0 16-14,0-16-24,0 0-2,-14-30 1,14 30-2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6T23:49:34.2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466EB6-DBE3-4FBC-9949-B79E363459A0}" emma:medium="tactile" emma:mode="ink">
          <msink:context xmlns:msink="http://schemas.microsoft.com/ink/2010/main" type="writingRegion" rotatedBoundingBox="19704,10551 23590,10713 23410,15053 19524,14892"/>
        </emma:interpretation>
      </emma:emma>
    </inkml:annotationXML>
    <inkml:traceGroup>
      <inkml:annotationXML>
        <emma:emma xmlns:emma="http://www.w3.org/2003/04/emma" version="1.0">
          <emma:interpretation id="{CC41D5A9-C1EE-47C9-BE30-0B3844CFA7EF}" emma:medium="tactile" emma:mode="ink">
            <msink:context xmlns:msink="http://schemas.microsoft.com/ink/2010/main" type="paragraph" rotatedBoundingBox="21314,10381 22303,12821 20984,13356 19995,109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D55889-840F-44D9-80D3-12961CD178CD}" emma:medium="tactile" emma:mode="ink">
              <msink:context xmlns:msink="http://schemas.microsoft.com/ink/2010/main" type="line" rotatedBoundingBox="21314,10381 22303,12821 20984,13355 19995,10916"/>
            </emma:interpretation>
          </emma:emma>
        </inkml:annotationXML>
        <inkml:traceGroup>
          <inkml:annotationXML>
            <emma:emma xmlns:emma="http://www.w3.org/2003/04/emma" version="1.0">
              <emma:interpretation id="{1E5FFB32-47E7-4855-842E-1BE8F100862D}" emma:medium="tactile" emma:mode="ink">
                <msink:context xmlns:msink="http://schemas.microsoft.com/ink/2010/main" type="inkWord" rotatedBoundingBox="21711,11360 22303,12821 20984,13355 20391,11895"/>
              </emma:interpretation>
              <emma:one-of disjunction-type="recognition" id="oneOf0">
                <emma:interpretation id="interp0" emma:lang="en-US" emma:confidence="0">
                  <emma:literal>its</emma:literal>
                </emma:interpretation>
                <emma:interpretation id="interp1" emma:lang="en-US" emma:confidence="0">
                  <emma:literal>i +2</emma:literal>
                </emma:interpretation>
                <emma:interpretation id="interp2" emma:lang="en-US" emma:confidence="0">
                  <emma:literal>¥ +2</emma:literal>
                </emma:interpretation>
                <emma:interpretation id="interp3" emma:lang="en-US" emma:confidence="0">
                  <emma:literal>kHz</emma:literal>
                </emma:interpretation>
                <emma:interpretation id="interp4" emma:lang="en-US" emma:confidence="0">
                  <emma:literal># +2</emma:literal>
                </emma:interpretation>
              </emma:one-of>
            </emma:emma>
          </inkml:annotationXML>
          <inkml:trace contextRef="#ctx0" brushRef="#br0">1464-2133 94,'0'0'38,"0"0"1,15 26 0,-15-26-22,9 27-10,-9-8-3,7 9 0,-5-3-2,3 1-1,-3-5 1,0-3-1,-2-18-1,2 17 1,-2-17 0,0 0-1,0 0 0,-6-26 0,3 7 0,-1-2-1,-3-6 1,0 1-2,-2 5 2,-3-4-1,-2 9 0,-4 1 0,-1 6 1,-1 7-1,-3 9 1,1 9 0,-3 7 0,0 12 0,0 5 1,2 18 0,0 7 0,2 7 0,4 6 2,3 2-1,5-6-1,10-4 1,5-12-2,10-8 0,7-15 0,8-14 0,8-14 0,4-14 0,2-4-4,-6-19-2,12 18-9,-15-26-26,1 9 1,-16-7 0,4 7 0</inkml:trace>
          <inkml:trace contextRef="#ctx0" brushRef="#br0" timeOffset="327.6006">1746-2089 101,'0'0'38,"0"0"1,0 0 0,-27 16-28,35 14-4,-8 3-2,8 13-2,-4 3 0,6 11 0,-1-1 0,5 1-2,-3-2 1,0-2-2,1-6 0,-7-12 0,8-3-4,-13-15-2,10 8-10,-10-28-23,0 0-2,-23-13 2,23 13-1</inkml:trace>
          <inkml:trace contextRef="#ctx0" brushRef="#br0" timeOffset="-1014.0018">1405-965 104,'0'0'37,"0"0"2,0 0-2,0 0-29,0 0-3,0 0-1,16-8-2,-16 8 1,0 0-1,14 24 1,-14-24-1,6 34 0,-6-11 0,1 6 0,-1 7-1,0 0 1,0 3-2,0 2 0,-1 1 0,1-4 0,0 1 0,-2 0 0,2-9 0,0-1 0,0-9 0,0-1 0,0-19 0,0 0 0,0 0 0,0 0-2,0 0-1,5-33-3,-5 33-8,11-32-25,-6 16-2,-10-10 2,6 7-1</inkml:trace>
          <inkml:trace contextRef="#ctx0" brushRef="#br0" timeOffset="842.4015">2064-2177 87,'-27'-19'37,"27"19"1,0 0 1,-12 17-17,12-17-15,2 44-2,3-7-1,6 16-1,-4 3 0,5 11 0,-3-2-1,1 5-1,-1-5 1,4-7-2,-3-9 2,-3-14-5,6 1-2,-13-36-12,0 0-22,0 0-2,22 3 1,-20-24-1</inkml:trace>
          <inkml:trace contextRef="#ctx0" brushRef="#br0" timeOffset="546.001">1582-1692 105,'0'0'39,"17"2"-1,13 0 0,-1-9-31,20 5-3,6-5-2,7 0-3,8 1-2,-6-8-4,10 18-16,-25-16-16,1 5 2,-22-6-1,-2 6 0</inkml:trace>
          <inkml:trace contextRef="#ctx0" brushRef="#br0" timeOffset="1419.6025">2288-1560 106,'0'0'38,"0"0"0,0 0-1,0 0-29,16 7-3,-16-7-2,24-5-1,-2 3 0,-3-2-1,6 3 0,-2-3 0,0 2 0,0 2 0,-2 2-1,-2 2 1,-19-4-1,27 14 0,-27-14 0,10 22-1,-11-4 1,-7 1-1,-2 6 1,-6 1-1,-2 2 1,-5 4-1,-1 1 2,-3 3-1,2-1 1,3-4 0,-1 1-1,7-6 1,2 1 0,7-10 0,7-17 0,-2 23 1,2-23-1,21 4 0,0-8-1,4-3 1,7 0-1,-1-2 2,5 2-2,-1 2 0,-1 0 0,-4 1-2,-8 2 1,-4 6-1,-18-4-4,25 12-15,-25-12-18,0 0-2,-2-24 1,2 24-1</inkml:trace>
          <inkml:trace contextRef="#ctx0" brushRef="#br0" timeOffset="2636.4046">1227-3166 61,'0'0'35,"0"-18"-1,0 18 1,2-26-11,-2 26-13,0 0-4,0 0-1,0 0-1,16-4 0,-16 4-1,0 0 0,0 0 0,3 18-1,-3-18-1,2 28 1,-2-9-1,2 9-1,-2 4 1,1 5 0,1 2-1,-2 3 0,2 0 0,-2 0 1,2 0-2,1-5 0,-1-2 0,-2-1 0,5-8 0,-3 0 0,3-8 0,-1 1 0,-4-19 0,7 27 0,-7-27 0,0 0 0,11 21 0,-11-21 0,0 0 0,0 0 0,0 0 0,0 0-3,0 0-4,5-30-7,-5 30-26,0 0-1,0 0 0,0 0 1</inkml:trace>
        </inkml:traceGroup>
      </inkml:traceGroup>
    </inkml:traceGroup>
    <inkml:traceGroup>
      <inkml:annotationXML>
        <emma:emma xmlns:emma="http://www.w3.org/2003/04/emma" version="1.0">
          <emma:interpretation id="{481D1F58-A635-45D5-A444-CE7F74D29C7B}" emma:medium="tactile" emma:mode="ink">
            <msink:context xmlns:msink="http://schemas.microsoft.com/ink/2010/main" type="paragraph" rotatedBoundingBox="19581,13531 23466,13692 23410,15053 19524,14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89EE5E-B65F-405B-BD70-E2165E3D065F}" emma:medium="tactile" emma:mode="ink">
              <msink:context xmlns:msink="http://schemas.microsoft.com/ink/2010/main" type="line" rotatedBoundingBox="19581,13531 23466,13692 23410,15053 19524,14892"/>
            </emma:interpretation>
          </emma:emma>
        </inkml:annotationXML>
        <inkml:traceGroup>
          <inkml:annotationXML>
            <emma:emma xmlns:emma="http://www.w3.org/2003/04/emma" version="1.0">
              <emma:interpretation id="{542D8B34-37C4-4F4B-B0F2-FD8A13167D74}" emma:medium="tactile" emma:mode="ink">
                <msink:context xmlns:msink="http://schemas.microsoft.com/ink/2010/main" type="inkWord" rotatedBoundingBox="19581,13531 23466,13692 23410,15053 19524,14892"/>
              </emma:interpretation>
              <emma:one-of disjunction-type="recognition" id="oneOf1">
                <emma:interpretation id="interp5" emma:lang="en-US" emma:confidence="0">
                  <emma:literal>CttsCHCH,</emma:literal>
                </emma:interpretation>
                <emma:interpretation id="interp6" emma:lang="en-US" emma:confidence="0">
                  <emma:literal>Cts CHCtt3</emma:literal>
                </emma:interpretation>
                <emma:interpretation id="interp7" emma:lang="en-US" emma:confidence="0">
                  <emma:literal>Cts chest,</emma:literal>
                </emma:interpretation>
                <emma:interpretation id="interp8" emma:lang="en-US" emma:confidence="0">
                  <emma:literal>CHsCHCtt3</emma:literal>
                </emma:interpretation>
                <emma:interpretation id="interp9" emma:lang="en-US" emma:confidence="0">
                  <emma:literal>Cts chat,</emma:literal>
                </emma:interpretation>
              </emma:one-of>
            </emma:emma>
          </inkml:annotationXML>
          <inkml:trace contextRef="#ctx0" brushRef="#br0" timeOffset="-9796.8172">314 107 101,'0'0'37,"0"0"2,6 18-2,-6-18-27,-6 26-5,6-5-1,4 6-2,-2-4 0,3-1 0,-3-4-1,1-2 1,-3-16-1,4 19 0,-4-19-1,0 0 1,0 0 0,-2-21-1,2 3 1,-2-6-1,-1-2-1,-3-3 1,-1-2 0,-1-3-1,-3 5 0,-3 0 0,-2 7 0,-3 4 0,-3 6 1,-1 6-1,-1 10 1,-1 6 0,2 12 0,-2 9 0,4 13 0,2 11 1,-1 10 0,4 8 0,2 3 0,7 8 0,2-5 1,8-5-1,5-9 0,11-12-1,7-14 2,12-10-2,6-13 0,5-12 1,4-9-1,0-6-1,0-8 0,-9-8-3,-2 10-3,-20-20-16,4 17-17,-15-4 0,1 6 0,-14-6 0</inkml:trace>
          <inkml:trace contextRef="#ctx0" brushRef="#br0" timeOffset="-9484.8164">551 114 85,'-11'-15'38,"11"15"0,0 0 1,0 0-16,-7 19-16,7 2-2,6 16-2,-5 7 0,5 12-1,-3 2 0,1 4-1,-1 1 1,1-2-2,-2-10 0,-1-5-2,1-7-1,-5-17-5,11 14-16,-8-36-15,0 0-2,-19-6 2,19 6-1</inkml:trace>
          <inkml:trace contextRef="#ctx0" brushRef="#br0" timeOffset="-9297.6163">411 494 83,'0'0'39,"0"0"-1,0 0 1,8-33-14,14 29-19,1-5-3,13 0-2,3-1-1,3-2-1,6 1-3,-10-6-2,8 17-7,-19-16-25,3 9-1,-16-9 1,-14 16 1</inkml:trace>
          <inkml:trace contextRef="#ctx0" brushRef="#br0" timeOffset="-9016.8154">729-16 107,'0'0'38,"0"0"1,-19-1-1,24 25-31,-7-1-2,11 19-1,-5 6-2,6 11 1,-1 3-2,3 5 1,-1-4-1,1 0-1,1-7 0,-1-10 0,-1-7-1,-2-15-3,3-1-2,-12-23-15,0 0-18,0 0-1,0 0 1,7-19-1</inkml:trace>
          <inkml:trace contextRef="#ctx0" brushRef="#br0" timeOffset="-8392.8147">953 649 97,'0'0'38,"0"0"1,0 0-1,-15 1-26,15-1-6,17-7-4,-1 2 1,0-4-2,7 2 1,-2-2-2,4 2 1,-2-1 0,-6 4 0,1 2-1,-18 2-1,23 6 1,-23-6-1,2 19 2,-9 0-2,-6 2 2,1 4-1,-7 3 0,-1-2 1,-1 3-1,-2-3 0,4-3 0,1-4 0,4-3 0,14-16 0,-18 23-1,18-23 1,0 0 0,0 0 0,18 7 1,-2-11-1,5-1 0,5 1 0,3 1 0,-3 3 0,4 2 0,-3 3 0,-4 6 1,-4 4-1,-5 3 0,-9 7 0,-5-3 1,-3 6-1,-6 1 0,-3-3 1,-4-1-2,-5-6 1,-2-2 0,-2-6-2,0 0-2,-3-18-3,28 7-25,-42-22-7,26 5 0,-7-17-1</inkml:trace>
          <inkml:trace contextRef="#ctx0" brushRef="#br0" timeOffset="-7784.4136">1732 92 113,'0'0'39,"-14"15"1,14 3-1,0-18-32,-13 35-3,13-35-1,6 37-1,-1-19-1,0-3 0,-5-15 0,11 20-1,-11-20 1,0 0-1,0 0 0,9-23 0,-11 7 0,0-7 0,-1-8-1,-8-6 0,6 0 0,-11-5 0,3 6 0,-2 1-1,-5 4 1,-3 8 0,-1 9 1,-3 12-1,-1 11 1,-2 10 0,0 9 0,0 11 1,2 12-1,-1 7 1,1 10 0,5 6 1,2 4-1,7 2 0,5-1 1,12-5-1,8-7 0,12-7 0,11-15 1,6-9-2,10-14 0,1-13 0,5-9 0,1-9-2,-4-8-1,-11-13-3,6 12-6,-27-15-27,7 10-2,-17-8 1,3 8-1</inkml:trace>
          <inkml:trace contextRef="#ctx0" brushRef="#br0" timeOffset="-7254.0127">1682 448 98,'0'0'37,"0"0"1,27-14-1,15 14-27,-10-12-6,14 1-2,5-1-1,2-4-3,7 7-2,-14-10-3,10 21-11,-22-14-20,1 6 1,-17-6-1,0 7 2</inkml:trace>
          <inkml:trace contextRef="#ctx0" brushRef="#br0" timeOffset="-7472.4131">1871 92 100,'0'0'38,"0"0"1,0 0-1,0 0-27,0 0-5,20 40-2,-15-10-1,4 14 0,0 3-1,1 11 1,-1 2-2,0-2-1,1-2 1,-1-5-2,2-9 1,-6-7-3,8-1-3,-13-34-13,-2 24-20,2-24-1,0 0 0,-25-17 0</inkml:trace>
          <inkml:trace contextRef="#ctx0" brushRef="#br0" timeOffset="-6988.8123">2140 5 86,'-15'-15'39,"15"15"0,0 0 1,-8 31-15,1-13-18,14 19-2,-4 7-1,10 10-1,-6 6-1,7 5 0,-2 0-1,6 0-1,-4-5 0,0-15-1,2-2-2,-7-19-5,17 6-31,-26-30-2,18 18 1,-18-18-2</inkml:trace>
          <inkml:trace contextRef="#ctx0" brushRef="#br0" timeOffset="-6411.6113">2794 86 92,'0'0'38,"0"0"2,8 34-1,-8-34-19,1 37-14,1-15-2,3 5-1,-1-6-2,1 2 1,-3-6-2,-2-17 1,0 0-1,0 0 0,0 0 0,11-17 0,-13-4-1,-2-11 0,2-3 0,-5-9-1,0 0 0,-5 0 0,0 4 0,-6 1 0,0 9 1,-5 7 0,0 11 1,-1 14 1,-4 12 0,1 10 0,-3 8 1,4 14 0,-3 8-1,5 9 2,1 2-2,3 6 1,4-4 0,6-2-1,6-2 0,10-7 0,8-9 1,7-6-2,7-10 3,9-6-3,5-11 0,3-10-2,4-4 1,-1-14-1,3 5-5,-14-21-4,19 12-29,-27-13-1,4 11 1,-13-9-1</inkml:trace>
          <inkml:trace contextRef="#ctx0" brushRef="#br0" timeOffset="-5912.4104">2860 420 99,'0'0'38,"10"16"2,-10-16-2,41 16-24,-9-23-10,17 0-2,6-7-1,5-6-3,7 3-2,-9-17-7,16 10-26,-28-4-3,0 8 2,-21-6-2</inkml:trace>
          <inkml:trace contextRef="#ctx0" brushRef="#br0" timeOffset="-6130.8108">3058 74 99,'0'0'38,"0"0"2,-22-2-2,24 23-25,-2-21-7,-2 44-2,2-9-1,6 9 0,-1 6-1,2 8 0,0-1-1,2 0 0,0-6-1,0-9 0,-2-3-1,-2-15-2,5 2-2,-10-26-14,0 0-20,0 0-3,0 0 3,-28-28-2</inkml:trace>
          <inkml:trace contextRef="#ctx0" brushRef="#br0" timeOffset="-5631.6099">3269-144 103,'-17'-2'40,"17"18"0,0-16 0,5 49-29,-5-17-5,12 15-2,-1 6-1,5 9 0,0-1-2,1 6 1,1-2 0,-6-5-2,4-2-2,-7-13 1,5-1-5,-14-24-7,14 6-27,-14-26-2,6 21 2,-6-21-1</inkml:trace>
          <inkml:trace contextRef="#ctx0" brushRef="#br0" timeOffset="-4992.0086">3651 620 100,'0'0'38,"-4"22"1,4-22-2,21 3-26,-21-3-7,23-7-1,-7 2-2,4 1 0,-1-1-1,2 3 2,0 2-2,-3 0 1,0 4 0,-3 3-1,-15-7 2,20 19-3,-20-19 3,5 30-2,-8-12 1,-4 3-1,-4 0 2,-1 0-2,-4 2 0,0-4 0,-2 0 0,2-1 0,2-2 0,14-16 0,-23 24 0,23-24 0,0 0 0,-9 20 0,9-20 0,0 0 0,27 3 0,-11-3 0,1 2 0,3 1 0,-1 4 0,-1 4 0,-2 1 0,-4 6 1,-5 1-1,-3 6 1,-6-1-1,-3 4 1,-6-1-1,-1-1 0,-4-3 0,-4-4-1,1 2-1,-9-15-3,12 15-10,-14-23-24,5 4-1,-8-18 1,8 4-1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1:27.8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09F39C8-59EA-4C5C-AB2C-249F1AEA1983}" emma:medium="tactile" emma:mode="ink">
          <msink:context xmlns:msink="http://schemas.microsoft.com/ink/2010/main" type="inkDrawing" rotatedBoundingBox="11458,11268 11464,13677 11434,13678 11428,11269" semanticType="callout" shapeName="Other">
            <msink:sourceLink direction="with" ref="{B40CEE4D-C751-4006-9FF4-671402AA6C4E}"/>
          </msink:context>
        </emma:interpretation>
      </emma:emma>
    </inkml:annotationXML>
    <inkml:trace contextRef="#ctx0" brushRef="#br0">0-18 72,'0'0'34,"10"-15"2,-10 15-5,0 0-13,0 0-7,0 0-4,0 0-1,0 0-1,0 0 0,0 0-2,0 0 1,-3 22-2,5-6 1,-4 2-2,4 3 2,-4 2-2,2 5 1,-2 2-1,4 1 0,-4 1 0,4 3 1,0 0-2,-1 4 1,1-2 0,0 1 0,0 1 0,-1 5-1,-1-4 2,2 3-2,-2-3 0,0 0 0,0 1 0,0-1 0,2-1 0,-2-2 0,2 2 0,0-3 0,-2 1 0,0 0 0,0 0 0,0 0 0,0 0 0,0 0 0,0-4 0,0 1 0,0-3 0,1 3 0,-1-3 0,2-1 0,-2-4 0,0 4 0,0 0 0,2-2 0,-2 4 0,-2 0 0,2-4 0,-2 3 0,2 3 0,-1-4 0,-3-2 0,2 2 0,0-4 0,1 0 0,1 1 0,-2-6 0,2 2 0,2-1 0,-2 1 0,1-2 0,-1 0 0,2 1 0,-2-1 0,2 0 0,-2 2 0,0-4 0,-2 2 0,0 0 0,2-2 0,-3 4 0,3-3 0,-2 1 0,0-2 0,1 0 0,1 1 0,0-1 0,0 0 0,1-1 0,-1-2 0,2-1 0,-2-15 0,2 27 0,-2-27 0,3 21 0,-3-21 0,0 16 0,0-16 0,0 0 0,0 19 0,0-19 0,0 0 0,0 16 0,0-16 0,0 0 0,2 17 0,-2-17 0,0 0 0,2 16 0,-2-16 0,0 0 0,0 16 0,0-16 0,0 0 0,0 0 0,-2 18 0,2-18 0,0 0 0,0 0 0,0 0 0,0 0 0,0 0 0,0 0 0,0 0 0,0 0 0,0 0 0,0 0 0,0 0 0,0 0 0,0 0 0,0 0 0,0 0 0,0 0 0,0 0 0,0 0 0,0 0 0,0 0 0,0 0 0,0 0 0,0 0 0,0 0 0,0 0 0,0 0 0,0 0 0,0 0 0,0 0 0,0 0 0,0-16 0,0 16 0,0 0-2,-5-23-22,5 23-17,0 0-2,21-11 1,-21 11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1:29.5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0C426B6-801C-4A44-BF6E-E9B9315E20D7}" emma:medium="tactile" emma:mode="ink">
          <msink:context xmlns:msink="http://schemas.microsoft.com/ink/2010/main" type="inkDrawing" rotatedBoundingBox="9793,14657 11398,13583 11454,13665 9848,14739" semanticType="callout" shapeName="Other">
            <msink:sourceLink direction="with" ref="{B40CEE4D-C751-4006-9FF4-671402AA6C4E}"/>
            <msink:sourceLink direction="with" ref="{CC00E539-5F2D-4946-833F-B956B6577B76}"/>
          </msink:context>
        </emma:interpretation>
      </emma:emma>
    </inkml:annotationXML>
    <inkml:trace contextRef="#ctx0" brushRef="#br0">-774-853 56,'0'0'35,"0"0"-1,0 0 1,0 0-10,0 0-11,0 0-5,0 0-3,0 0 0,0 0-1,0 0-1,0 0 0,0 0 0,0 0-1,0 0-1,-4 17 0,4-17-1,0 0 0,-14 16 0,14-16 0,-14 16 0,14-16 0,-18 16 0,18-16 0,-17 12-1,17-12 1,-23 14 1,23-14-2,-27 13 0,27-13 0,-33 17 0,10-6 0,0 3 0,-2 0 0,0-2 0,-1 4 0,1 0 0,-1-2 0,-1 2 0,4-2 0,0 0 0,-3 2 0,-1-1 0,-3 3 0,0 1 0,-3 1 0,1-1 0,-1 0 0,-1 2 0,0 0 0,1-1 0,-1-1 0,3-3 0,1 3 0,3-3 0,-1 0 0,1-2 0,1 2 0,-1 0 0,3-2 0,-1 3 0,0-3 0,1 2 0,1 2 0,-2-3 0,4 1 0,1 0 0,1 0 0,1-4 0,1 2 0,1 0 0,0-1 0,0 1 0,16-14 0,-30 24 0,14-11 0,-2-1 0,3 0 0,-1 2 0,-6-3 0,22-11 0,-35 23 0,19-9 0,0 0 0,1 0 0,-1 0 0,0-2 0,7 6 0,-7-6 0,5 6 0,11-18 0,-23 26 0,23-26 0,-19 23 0,19-23 0,-14 16 0,14-16 0,0 0 0,0 0 0,-14 15 0,14-15 0,0 0 0,0 0 0,0 0 0,0 0 0,0 0 0,-13 20 0,13-20 0,0 0 0,0 0 0,0 0 0,0 0 0,0 0 0,0 0 0,9-16-4,21 14-32,-17-15-5,8 2-2,-2-11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2:05.8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46BE76-7234-47C9-B847-CD57785F775D}" emma:medium="tactile" emma:mode="ink">
          <msink:context xmlns:msink="http://schemas.microsoft.com/ink/2010/main" type="writingRegion" rotatedBoundingBox="11869,10142 13851,15119 12581,15625 10598,10648"/>
        </emma:interpretation>
      </emma:emma>
    </inkml:annotationXML>
    <inkml:traceGroup>
      <inkml:annotationXML>
        <emma:emma xmlns:emma="http://www.w3.org/2003/04/emma" version="1.0">
          <emma:interpretation id="{231B72E8-6EDB-4EBE-9A40-4704D9DF5171}" emma:medium="tactile" emma:mode="ink">
            <msink:context xmlns:msink="http://schemas.microsoft.com/ink/2010/main" type="paragraph" rotatedBoundingBox="11869,10142 13851,15119 12581,15625 10598,10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2C621A-5117-4EEA-921B-423B658D9A03}" emma:medium="tactile" emma:mode="ink">
              <msink:context xmlns:msink="http://schemas.microsoft.com/ink/2010/main" type="line" rotatedBoundingBox="11869,10142 13851,15119 12581,15625 10598,10648"/>
            </emma:interpretation>
          </emma:emma>
        </inkml:annotationXML>
        <inkml:traceGroup>
          <inkml:annotationXML>
            <emma:emma xmlns:emma="http://www.w3.org/2003/04/emma" version="1.0">
              <emma:interpretation id="{B40CEE4D-C751-4006-9FF4-671402AA6C4E}" emma:medium="tactile" emma:mode="ink">
                <msink:context xmlns:msink="http://schemas.microsoft.com/ink/2010/main" type="inkWord" rotatedBoundingBox="13424,14048 13851,15119 12581,15625 12154,14554">
                  <msink:destinationLink direction="with" ref="{A09F39C8-59EA-4C5C-AB2C-249F1AEA1983}"/>
                  <msink:destinationLink direction="with" ref="{20C426B6-801C-4A44-BF6E-E9B9315E20D7}"/>
                </msink:context>
              </emma:interpretation>
              <emma:one-of disjunction-type="recognition" id="oneOf0">
                <emma:interpretation id="interp0" emma:lang="en-US" emma:confidence="0">
                  <emma:literal>it.</emma:literal>
                </emma:interpretation>
                <emma:interpretation id="interp1" emma:lang="en-US" emma:confidence="0">
                  <emma:literal>illicit.</emma:literal>
                </emma:interpretation>
                <emma:interpretation id="interp2" emma:lang="en-US" emma:confidence="0">
                  <emma:literal>alit</emma:literal>
                </emma:interpretation>
                <emma:interpretation id="interp3" emma:lang="en-US" emma:confidence="0">
                  <emma:literal>alit.</emma:literal>
                </emma:interpretation>
                <emma:interpretation id="interp4" emma:lang="en-US" emma:confidence="0">
                  <emma:literal>init.</emma:literal>
                </emma:interpretation>
              </emma:one-of>
            </emma:emma>
          </inkml:annotationXML>
          <inkml:trace contextRef="#ctx0" brushRef="#br0">546 475 72,'0'-17'36,"0"17"0,2-23 2,14 28-17,-25-22-9,9 17-4,0 0-1,0 0 0,0 0-2,14 22 0,-12-4-2,1 8 2,3 6-5,-1 8 0,2 6 0,-2 2 0,4 1 0,-2 0 0,-1-7 0,1-1 0,-4-6 0,1-12 0,-3-2 0,-1-21-5,0 21-7,-15-27-28,15 6-2,-13-24 2,11 8-1</inkml:trace>
          <inkml:trace contextRef="#ctx0" brushRef="#br0" timeOffset="249.6005">433 734 85,'0'0'36,"-23"8"1,23-8 2,-17-5-21,17 5-9,15 0-3,5 0-2,-2-7-1,10 4-1,0-4 0,7 0-1,1 0-2,-1-6-2,7 11-4,-21-17-15,15 14-17,-17-9 0,4 10 0,-23 4 0</inkml:trace>
          <inkml:trace contextRef="#ctx0" brushRef="#br0" timeOffset="561.601">769 382 90,'-6'-26'38,"6"26"0,0 0 3,0 0-19,0 0-15,0 0-1,2 21-2,5 4-1,-2 6 1,4 11-2,-2 6-2,2 10 0,-2 1 0,2 5 0,-2-3 0,2-8 0,-2-6 0,0-11 0,0-7 0,-3-13 0,6 0-4,-10-16-37,0 0 1,-12-35-3,15 10 1</inkml:trace>
          <inkml:trace contextRef="#ctx0" brushRef="#br0" timeOffset="-1060.8018">1039-315 101,'0'0'37,"0"0"1,3-32-9,-3 32-18,0 0-4,16 9-1,-16-9-2,5 19 1,-5-19-2,6 37 1,-5-11-1,1 9 0,-2 2-1,2 7 0,-2 0-2,2 5 0,-1-3 0,3 0 0,-2-8 0,1-4 0,3-6 0,-3-5 0,2-6 0,-5-17 0,0 0 0,0 0-4,0 0-4,0 0-11,0 0-22,-1-31 0,1 31 1,-9-34 0</inkml:trace>
          <inkml:trace contextRef="#ctx0" brushRef="#br0" timeOffset="-826.8013">970 10 100,'0'0'39,"0"0"0,0 0-1,3-32-27,19 25-6,0-5-2,8 1 0,2 1-2,7-3-1,0 5-1,-2-5-2,0 10-3,-16-17-16,7 17-15,-10-6-3,0 4 2,-18 5-2</inkml:trace>
          <inkml:trace contextRef="#ctx0" brushRef="#br0" timeOffset="-577.201">1231-417 106,'0'0'39,"0"0"2,0 0-2,-18 1-28,27 28-5,-9 4-2,7 13-1,-3 5-1,-1 7-1,4 1 0,-1 3-1,1-4-1,-5-9-5,8 4-4,-13-22-31,11 1 1,-18-16 0,8 1-2</inkml:trace>
          <inkml:trace contextRef="#ctx0" brushRef="#br0" timeOffset="-20701.2363">225-1 31,'0'0'22,"0"0"-2,0 0 0,0 0-6,0 0-1,0 0-1,0 0-2,0 0 0,0 0-2,0 0 0,0 0-1,0 0-1,0 0-2,0 0 0,0 0 0,0 0-1,0 0-1,0 0 0,0 0 1,-16 0-1,16 0-1,0 0 0,0 0 1,0 0-1,0 0 1,0 0 0,-16 16-1,16-16 0,0 0 1,0 0-1,0 0 0,-16 12 1,16-12-1,0 0 0,0 0 0,0 0-1,0 0 1,-17 16 0,17-16 0,0 0-1,0 0 0,0 0 1,-16 12-1,16-12 1,0 0-1,0 0 1,0 0-1,-21 20 1,21-20-1,0 0 1,0 0-1,-18 19 1,18-19-1,0 0 1,0 0-1,0 0 0,0 0 1,-16 12-1,16-12 0,0 0 1,-16 7-1,16-7 0,0 0 1,0 0-1,0 0 0,-16 11 1,16-11-1,0 0 0,0 0 1,0 0-1,0 0 0,-12 16 0,12-16 1,0 0-1,0 0 0,0 0 0,0 0 0,-18 16 0,18-16 0,0 0 1,0 0-1,0 0 0,0 0 0,0 0 0,0 0 1,0 0-1,0 0 0,-16 12 0,16-12 0,0 0 0,0 0 0,0 0 1,0 0-2,0 0 1,0 0 1,0 0-1,-16 7 0,16-7 0,0 0-1,0 0-3,6-18-10,-6 18-24,0 0-1,16-14-1,-16 14 1</inkml:trace>
          <inkml:trace contextRef="#ctx0" brushRef="#br0" timeOffset="-15459.6271">191 50 9,'0'0'18,"-16"-9"0,16 9-2,0 0-4,0 0-2,0 0 0,0 0 0,0 0-1,0 0 1,0 0-1,0 0 1,0 0-3,0 0 0,0 0-1,0 0-1,0 0 1,0 0-2,0 0 0,0 0-1,0 0 0,0 0 0,0 0-1,0 0 1,0 0 0,0 0-1,0 0 1,0 0 0,18 14-1,-18-14 0,0 0 0,0 0 0,16 18 0,-16-18-1,0 0 1,16 17-1,-16-17 1,0 0-1,19 16 1,-19-16-1,0 0 0,21 13-1,-21-13 1,0 0 0,23 14 0,-23-14-1,16 10 1,-16-10-1,0 0 1,23 16-1,-23-16 1,0 0-1,23 16 1,-23-16-1,16 10 1,-16-10-1,18 9 1,-18-9-1,17 14 0,-17-14 0,16 11 0,-16-11 1,0 0-1,21 16 0,-21-16 0,0 0 0,22 12 0,-22-12 1,16 9-1,-16-9 0,0 0 0,22 15 0,-22-15 0,16 13 0,-16-13 0,16 12 1,-16-12-1,0 0 0,20 16 1,-20-16-1,0 0 0,0 0 0,16 9 1,-16-9-1,0 0 1,0 0-1,0 0 0,0 0 1,0 0-1,0 0 0,15 1 1,-15-1-1,0 0 1,0 0-1,0 0 1,0 0 0,0 0 0,0 0 0,0 0-1,0 0 0,0 0 1,0 0-1,0 0 1,0 0-1,0 0 0,0 0 0,0 0 0,0 0 0,0 0 0,2-15 0,-2 15-1,0 0 1,0 0-1,0 0 0,0-16-2,0 16-2,0 0-8,0 0-27,-5-21 0,5 21 1,0 0-2</inkml:trace>
          <inkml:trace contextRef="#ctx0" brushRef="#br0" timeOffset="-7441.2131">-501-2835 7,'0'0'7,"6"-18"2,-6 18 1,0 0 2,0 0 3,0 0 2,0 0 2,0 0 0,0 0-1,0 0-1,0 0-3,0 0-1,0 0-5,0 0-2,0 0-1,0 0-1,-16 11-1,16-11 0,0 0 0,-4 21-1,4-21 0,0 17 0,0-17 0,0 0 0,2 22-1,-2-22 1,0 17-1,0-17 0,0 18 0,0-18 0,0 22-1,0-22 1,0 27 0,0-27-1,2 24 1,-2-24 0,2 27-1,-2-27 1,0 24-1,0-24 1,0 23 0,0-23-1,0 23 1,0-23-1,0 19 0,0-19 1,1 22-1,-1-22 0,4 17 1,-4-17-1,3 19 1,-3-19-1,2 20 0,-2-20 1,0 21-1,0-21 0,-2 21 1,2-21-1,0 17 0,0-17 0,0 0 0,0 22 0,0-22 1,0 0-1,0 15 0,0-15 0,0 0 0,2 20 0,-2-20 0,0 0 0,-2 19 0,2-19 0,0 0 0,-3 21 0,3-21 1,0 0-1,0 16 0,0-16 0,0 0 0,0 0 0,0 0 0,3 18 0,-3-18 0,0 0 0,0 0 0,-1 15 0,1-15 0,0 0 0,-4 18 0,4-18 0,0 0 0,-3 17 1,3-17-1,0 0 0,0 0 0,0 0 0,1 16 0,-1-16 0,0 0 0,0 0 0,0 0 0,0 0 0,0 0 1,6 16-1,-6-16 1,0 0-1,0 0 1,0 19 0,0-19 0,0 0-1,-4 18 0,4-18 0,0 0 0,-2 19 0,2-19 0,0 0 0,0 0 0,-1 18 0,1-18 0,0 0 0,0 0 0,0 0 0,0 17-1,0-17 1,0 0 0,-4 22 0,4-22 0,-2 17 0,2-17-1,0 0 1,0 0 0,-5 16 0,5-16 0,0 0 0,0 0 0,0 0 0,0 0 0,0 0 0,0 0 0,0 0-1,0 0-1,14-26-2,-14 26-10,0 0-24,0 0-2,4-25 2,-4 25-2</inkml:trace>
          <inkml:trace contextRef="#ctx0" brushRef="#br0" timeOffset="-5054.4086">-1087-3890 88,'-14'-17'35,"14"17"1,0 0-7,0 0-17,0 0-5,0 0-2,0 0 0,0 0-1,0 0 0,0 0 0,-3 25 0,3 1-1,0 2 1,0 9-2,0 5 0,0 7 0,0 0 0,1-5-1,1-1-1,0-8 0,0-7 0,0-7-1,1-5-1,-3-16-2,2 16-2,-2-16-4,0 0-21,3-18-10,-3 18 2,-8-26-2,8 26 4</inkml:trace>
          <inkml:trace contextRef="#ctx0" brushRef="#br0" timeOffset="-4836.0085">-1205-3644 86,'0'0'37,"0"0"0,9-17 2,10 20-23,-19-3-10,44-19-3,-12 7-1,5 0-1,0 1-1,-1-5-2,2 9-2,-13-10-5,12 17-17,-21-13-13,-16 13 2,18-19-2,-18 19 3</inkml:trace>
          <inkml:trace contextRef="#ctx0" brushRef="#br0" timeOffset="-4555.208">-908-4070 92,'-4'-25'39,"4"25"1,0 0-1,0 0-21,4 25-11,1 3-2,-3 7-1,3 14-1,-3 5-1,3 8 1,-1 3-2,-1-4 1,1-3-2,1-8 0,0-8-2,-1-16-2,6 6-9,-10-32-27,0 0-1,0 0-1,18-7 1</inkml:trace>
          <inkml:trace contextRef="#ctx0" brushRef="#br0" timeOffset="-3884.4068">-626-3426 90,'0'0'38,"0"0"0,0 0 2,0 0-26,0 0-7,0 0 0,16 34-3,-14-15 1,5 13-2,-5-1 0,1 10-1,-3 1 0,2 4 0,-4-2-2,0-6 0,2-4 0,-1-5 0,1-4-2,-2-9 0,2-16-4,0 0-4,0 0-26,0 0-6,0 0 2,2-33-1</inkml:trace>
          <inkml:trace contextRef="#ctx0" brushRef="#br0" timeOffset="-3619.2063">-697-3199 103,'0'0'38,"0"0"0,0 0-4,20-3-26,-20 3-3,28-6-1,-7 5-2,4 1 0,3-4-1,4 4-1,0 0-1,-2-4-3,5 10-3,-35-6-20,34-9-13,-34 9 2,26-7-2,-26 7 3</inkml:trace>
          <inkml:trace contextRef="#ctx0" brushRef="#br0" timeOffset="-3322.8058">-425-3473 99,'-7'-16'39,"7"16"1,0 0 0,0 0-27,-7 16-7,7 2-1,7 15-2,-3 0 0,5 11-1,-4 2 1,4 1-1,-4-1-2,2 0 0,0-6 0,0-10 0,0-5 0,0-10 0,-7-15 0,0 0-6,30 16-30,-30-16-5,4-26-2,-9 1 1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2:09.5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F38979-7A23-4AB1-A125-91FABBE5683E}" emma:medium="tactile" emma:mode="ink">
          <msink:context xmlns:msink="http://schemas.microsoft.com/ink/2010/main" type="writingRegion" rotatedBoundingBox="9178,13818 9501,13818 9501,14489 9178,14489"/>
        </emma:interpretation>
      </emma:emma>
    </inkml:annotationXML>
    <inkml:traceGroup>
      <inkml:annotationXML>
        <emma:emma xmlns:emma="http://www.w3.org/2003/04/emma" version="1.0">
          <emma:interpretation id="{82146370-56C7-4790-8446-897372E4BEA0}" emma:medium="tactile" emma:mode="ink">
            <msink:context xmlns:msink="http://schemas.microsoft.com/ink/2010/main" type="paragraph" rotatedBoundingBox="9178,13818 9501,13818 9501,14489 9178,14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A0BBB-75C6-44D5-A14F-860F9A18D783}" emma:medium="tactile" emma:mode="ink">
              <msink:context xmlns:msink="http://schemas.microsoft.com/ink/2010/main" type="line" rotatedBoundingBox="9178,13818 9501,13818 9501,14489 9178,14489"/>
            </emma:interpretation>
          </emma:emma>
        </inkml:annotationXML>
        <inkml:traceGroup>
          <inkml:annotationXML>
            <emma:emma xmlns:emma="http://www.w3.org/2003/04/emma" version="1.0">
              <emma:interpretation id="{0E6F856B-22F6-4502-B9F9-480C826D6665}" emma:medium="tactile" emma:mode="ink">
                <msink:context xmlns:msink="http://schemas.microsoft.com/ink/2010/main" type="inkWord" rotatedBoundingBox="9489,13816 9503,14483 9183,14491 9168,13823">
                  <msink:destinationLink direction="with" ref="{97B726B2-52DB-499A-B8F8-A102B0066DF4}"/>
                </msink:context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"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tt</emma:literal>
                </emma:interpretation>
              </emma:one-of>
            </emma:emma>
          </inkml:annotationXML>
          <inkml:trace contextRef="#ctx0" brushRef="#br0">-188-821 81,'0'0'39,"-4"-18"-1,4 18 1,-3-21-16,3 21-15,0 0-2,10 28-1,-10-9 0,7 17-2,-7 0 1,6 15 0,-6 0-4,3 7 0,-3-1 0,2-3 0,0-5 0,-1-8 0,3-8 0,-4-12 0,5-2-6,-5-19-7,0 0-27,0 0-2,7-22 1,-15-3-1</inkml:trace>
          <inkml:trace contextRef="#ctx0" brushRef="#br0" timeOffset="499.2009">6-978 109,'0'0'40,"0"0"1,3 16-1,-3-16-31,-7 47-2,7-10-3,4 14 1,-2 7-5,1 2 0,-1 0 0,2 1 0,-3-4 0,5-12 0,1-4 0,0-13 0,0-7 0,-7-21 0,17 24-7,-17-24-35,7-19 0,-10-5 0,8-3-2</inkml:trace>
          <inkml:trace contextRef="#ctx0" brushRef="#br0" timeOffset="218.4004">-234-568 98,'0'0'39,"-18"1"0,18-1 0,0 0-25,20-3-9,-20 3-2,37-7-2,-11 2 0,4-1-1,0 1-3,-5-9-3,16 19-14,-20-17-19,3 7 0,-24 5 0,27-23-1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1:38.565"/>
    </inkml:context>
    <inkml:brush xml:id="br0">
      <inkml:brushProperty name="width" value="0.04667" units="cm"/>
      <inkml:brushProperty name="height" value="0.04667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AB7D7B8-E69E-48FE-9480-6659A7EB0344}" emma:medium="tactile" emma:mode="ink">
          <msink:context xmlns:msink="http://schemas.microsoft.com/ink/2010/main" type="inkDrawing" rotatedBoundingBox="11802,11974 13366,14286 11290,15690 9726,13378" hotPoints="12352,13703 11177,14878 10002,13703 11177,12527" semanticType="enclosure" shapeName="Circle">
            <msink:destinationLink direction="with" ref="{97B726B2-52DB-499A-B8F8-A102B0066DF4}"/>
          </msink:context>
        </emma:interpretation>
      </emma:emma>
    </inkml:annotationXML>
    <inkml:trace contextRef="#ctx0" brushRef="#br0">174 7 255,'5'-6'0,"13"-8"0,-4-6 0,2 5 0,-2-3 0,-2 1 0,2-1 0,-1-1 0,-1 1 0,0-3 0,1 0 0,-3 2 0,1-1 0,-1-1 0,1 0 0,0 0 0,-1 0 0,-1 0 0,0 0 0,0 0 0,0-2 0,-1-2 0,1-1 0,-2 3 0,2-2 0,0-1 0,-2-2 0,0-2 0,0-2 0,0 4 0,-2-3 0,-1-1 0,-1-1 0,1 3 0,-4 0 0,0 2 0,-2 0 0,-1 0 0,-3-2 0,3 2 0,-4-2 0,0-5 0,0-2 0,-2 3 0,0 3 0,-2-1 0,1 2 0,-2 0 0,1 2 0,0 5 0,-1 2 0,1-3 0,3 1 0,-3-4 0,2 3 0,0-3 0,0 3 0,-1-2 0,-1 1 0,-3 0 0,0 4 0,-2-2 0,0 4 0,-1-2 0,1 2 0,-5 1 0,5-3 0,-4 5 0,4-3 0,-3 0 0,0 1 0,-1 0 0,1 3 0,1-3 0,-3 4 0,3 0 0,-5 3 0,6 1 0,-3-1 0,1 2 0,1 1 0,0 1 0,1-4 0,1 1 0,16 10 0,-30-23 0,30 23 0,-30-25 0,30 25 0,-28-21 0,12 12 0,0 0 0,0 1 0,-2-1 0,1-2 0,-4 3 0,-1-1 0,1-7 0,-2 5 0,2-3 0,-4 4 0,6-3 0,-2 6 0,1-3 0,-1 5 0,2-1 0,1 5 0,-3-1 0,5 2 0,-3-2 0,3 0 0,-2 1 0,18 1 0,-28-7 0,28 7 0,-30-9 0,14 5 0,0 3 0,0 1 0,0 0 0,-1 5 0,1-5 0,-2 7 0,2-4 0,-1 3 0,-1 2 0,2-1 0,-5 4 0,5-2 0,-7 3 0,23-12 0,-34 21 0,19-12 0,-1-2 0,16-7 0,-22 12 0,22-12 0,0 0 0,-22 11 0,22-11 0,0 0 0,0 0 0,0 0 0,0 0 0,-16 7 0,16-7 0,0 0 0,0 0 0,0 0 0,0 0 0,0 0 0,0 0 0,0 0 0,0 0 0,0 0 0,0 0 0,0 0 0,0 0 0,0 0 0,19 5-4,-21-28-21,25 25-6,-12-20-13,5-3 0,-2-12 1,9-7 1</inkml:trace>
    <inkml:trace contextRef="#ctx0" brushRef="#br0" timeOffset="-1">-681-1900 9,'-23'-18'20,"23"18"3,0 0-1,-17-18-4,17 18-3,-18-21-1,18 21-1,-14-19-1,14 19 0,-16-18 0,16 18-2,-18-14-2,18 14 0,-23-8-2,23 8 0,-26-6-2,26 6 0,-28-1 0,28 1-1,-30 0 0,30 0-1,-32 3 1,16 2-1,-7-1 0,2 3-1,-4 0 1,1 2-1,-1 0 1,-2 3-1,-1 0 0,2 2 0,1-1 0,0 4 0,0-3 0,1 4 0,-1-1-1,0 3 1,1-1 0,1 2 0,-2 0-1,0 0 1,1 4 0,1-2 1,-2-2-2,2 5 0,-2 0 0,1 3 0,1-1 0,-2 2 0,2-1 0,2 5 0,0 1 0,1-3 0,1-1 0,1 1 0,-1-1 0,3 1 0,-2-2 0,2 0 0,0 0 0,2 0 0,2-1 0,-1 1 0,3-2 0,-1-1 0,2-3 0,2 3 0,0-3 0,0-1 0,0 0 0,2 2 0,0 1 0,-1-1 0,1-1 0,2 1 0,1-1 0,-2-1 0,1 2 0,1-1 0,-2-1 0,3 2 0,1-1 0,-2-2 0,2 2 0,0-1 0,0 0 0,2-2 0,-1 2 0,1 0 0,0-1 0,0 3 0,1-4 0,-1 2 0,2 0 0,-3-4 0,5 2 0,-3-1 0,4-3 0,-2 2 0,3-1 0,-1 0 0,1 1 0,1 0 0,0-1 0,0-1 0,-2 1 0,2 0 0,0-3 0,1 1 0,-10-16 0,21 30 0,-21-30 0,25 28 0,-9-14 0,-16-14 0,30 27 0,-30-27 0,30 24 0,-14-8 0,-16-16 0,26 25 0,-26-25 0,29 29 0,-29-29 0,30 27 0,-13-13 0,1-4 0,1 6 0,3-5 0,0 1 0,0-1 0,1 1 0,-2-2 0,0 1 0,-2 1 0,3-3 0,-3 2 0,0-1 0,1-1 0,-1 0 0,2-2 0,1 2 0,-3-2 0,2 0 0,0-4 0,1 4 0,1-2 0,-2-1 0,2 0 0,-2 1 0,2-2 0,0 3 0,1-1 0,-1 2 0,-1-2 0,4 0 0,-3-1 0,0 1 0,2 0 0,1-1 0,1-2 0,-1-1 0,1-1 0,-1 0 0,1 2 0,-1-2 0,0 0 0,-1-2 0,2 1 0,-3-1 0,3 0 0,1-1 0,2-3 0,2-1 0,-2-1 0,2 1 0,1-6 0,1 3 0,-2-1 0,-1-1 0,-2-2 0,1 2 0,-4-1 0,0 1 0,-3-2 0,2 0 0,-4 0 0,2 0 0,-2 0 0,1-2 0,1-2 0,-9 5 0</inkml:trace>
    <inkml:trace contextRef="#ctx0" brushRef="#br1" timeOffset="-7348.6129">-825-869 57,'0'0'33,"0"0"1,0 0-4,-16-5-8,16 5-7,0 0-4,0 0-3,0 0 0,0 0-1,0 0-2,23 19 0,-23-19-1,0 0-1,17 12-1,-17-12 0,18 11 0,-18-11-1,19 12 0,-19-12 0,23 14 0,-23-14 0,29 18 1,-14-8-2,1-1 0,6 2 0,-3-1 0,2 1 0,0-2 0,2 1 0,-3 1 0,1-1 0,-2 1 0,-1 1 0,1 0 0,-1 2 0,0 1 0,-1-1 0,3 0 0,-1-4 0,2 2 0,0-3 0,2 2 0,0-4 0,0 2 0,0-2 0,2-2 0,-4 5 0,0-2 0,1 0 0,-3 3 0,-1 3 0,-1-4 0,1 3 0,-2 3 0,3-4 0,1 0 0,4-1 0,-2-1 0,6-3 0,-2 0 0,2 2 0,-1 0 0,-2 0 0,-2-1 0,-6 5 0,3-1 0,-20-12 0,28 26 0,-28-26 0,30 25 0,-14-14 0,1-3 0,1 1 0,2 0 0,-1-4 0,0 4 0,1-2 0,-4 0 0,1 2 0,-17-9 0,30 19 0,-30-19 0,55 37 0,-28-23 0,-12-7 0,1-3 0,0-1 0,0 2 0,-16-5 0,27 7 0,-27-7 0,28 9 0,-28-9 0,25 11 0,-25-11 0,22 14 0,-22-14 0,23 12 0,-23-12 0,22 11 0,-22-11 0,21 12 0,-21-12 0,19 9 0,-19-9 0,18 9 0,-18-9 0,0 0 0,23 15 0,-23-15 0,0 0 0,0 0 0,17 16 0,-17-16 0,0 0 0,0 0 0,0 0 0,16 12 0,-16-12 0,0 0 0,0 0 0,0 0 0,0 0 0,0 0 0,0 0 0,0 0 0,0 0 0,0 0 0,0 0 0,0 0 0,0 0 0,0 0 0,0 0 0,0 0 0,0 0 0,0 0-7,0 0-22,0 0-12,0 0-3,-23-15 2,23 15-1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1:54.9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B726B2-52DB-499A-B8F8-A102B0066DF4}" emma:medium="tactile" emma:mode="ink">
          <msink:context xmlns:msink="http://schemas.microsoft.com/ink/2010/main" type="inkDrawing" rotatedBoundingBox="9748,14353 10210,13984 10228,14007 9766,14376" semanticType="callout" shapeName="Other">
            <msink:sourceLink direction="with" ref="{6AB7D7B8-E69E-48FE-9480-6659A7EB0344}"/>
            <msink:sourceLink direction="with" ref="{0E6F856B-22F6-4502-B9F9-480C826D6665}"/>
          </msink:context>
        </emma:interpretation>
      </emma:emma>
    </inkml:annotationXML>
    <inkml:trace contextRef="#ctx0" brushRef="#br0">-1978-477 28,'0'0'26,"0"0"1,0 0-6,0 0-1,0 0-6,-11 16-3,11-16-1,0 0-1,0 0-2,0 0-2,-16 2 0,16-2-2,0 0 1,0 0-1,0 0 0,0 0-1,0 0 1,-12 19-1,12-19 0,0 0 0,0 0 0,0 0 0,0 0-1,0 0 1,-18 12-1,18-12 0,0 0 0,0 0 0,0 0 0,0 0 0,-19 14 0,19-14 0,0 0-1,0 0 1,0 0 0,-16 11 0,16-11-1,0 0 1,0 0-1,-16 9 1,16-9-1,0 0 0,0 0 1,-16 12-1,16-12 1,0 0-1,-16 12 1,16-12-1,0 0 0,-19 18 0,19-18 1,0 0-1,-23 19 0,23-19 0,-16 11 1,16-11-1,0 0 1,-23 19-1,23-19 0,-16 10 0,16-10 1,0 0-1,-15 14 0,15-14 0,0 0 1,-18 13-1,18-13 0,0 0 0,-16 10 0,16-10 0,0 0 1,0 0-1,-16 16 0,16-16 0,0 0 0,0 0 0,0 0 0,-18 16 0,18-16 0,0 0 0,0 0 0,-19 12 1,19-12-1,0 0 0,-18 11 0,18-11 0,0 0 0,-16 12 0,16-12 0,0 0 0,0 0 0,-15 11 0,15-11 0,0 0 0,0 0 0,0 0 0,0 0 1,0 0-1,0 0 0,0 0 1,0 0-1,-15 15 0,15-15 1,0 0-1,0 0 1,0 0-1,0 0 0,-12 16 1,12-16-1,0 0 1,0 0-1,0 0 0,0 0 0,-16 14 0,16-14 1,0 0-1,0 0 0,-16 18 0,16-18 1,0 0-1,0 0 0,0 0 0,0 0 0,0 0 0,0 0 0,-8 16 1,8-16-2,0 0 2,0 0-1,0 0 0,0 0 0,0 0 0,0 0 0,0 0-1,0 0 0,0 0-2,17-7-6,-17 7-30,0-16-1,0 16 0,5-25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2:23.5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A79540-89E3-43ED-9C3E-3154772DF13E}" emma:medium="tactile" emma:mode="ink">
          <msink:context xmlns:msink="http://schemas.microsoft.com/ink/2010/main" type="writingRegion" rotatedBoundingBox="13242,15301 14456,15301 14456,15951 13242,15951"/>
        </emma:interpretation>
      </emma:emma>
    </inkml:annotationXML>
    <inkml:traceGroup>
      <inkml:annotationXML>
        <emma:emma xmlns:emma="http://www.w3.org/2003/04/emma" version="1.0">
          <emma:interpretation id="{8791EB6F-01C2-4ABB-8D5F-091899753736}" emma:medium="tactile" emma:mode="ink">
            <msink:context xmlns:msink="http://schemas.microsoft.com/ink/2010/main" type="paragraph" rotatedBoundingBox="13242,15301 14456,15301 14456,15951 13242,15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C86BE8-AB68-4D5A-87DE-8816B04465B1}" emma:medium="tactile" emma:mode="ink">
              <msink:context xmlns:msink="http://schemas.microsoft.com/ink/2010/main" type="line" rotatedBoundingBox="13242,15301 14456,15301 14456,15951 13242,15951"/>
            </emma:interpretation>
          </emma:emma>
        </inkml:annotationXML>
        <inkml:traceGroup>
          <inkml:annotationXML>
            <emma:emma xmlns:emma="http://www.w3.org/2003/04/emma" version="1.0">
              <emma:interpretation id="{1A416F1F-0D15-4B2F-84BD-C2D288E65425}" emma:medium="tactile" emma:mode="ink">
                <msink:context xmlns:msink="http://schemas.microsoft.com/ink/2010/main" type="inkWord" rotatedBoundingBox="13242,15301 14456,15301 14456,15951 13242,15951"/>
              </emma:interpretation>
              <emma:one-of disjunction-type="recognition" id="oneOf0">
                <emma:interpretation id="interp0" emma:lang="en-US" emma:confidence="0">
                  <emma:literal>10</emma:literal>
                </emma:interpretation>
                <emma:interpretation id="interp1" emma:lang="en-US" emma:confidence="0">
                  <emma:literal>40</emma:literal>
                </emma:interpretation>
                <emma:interpretation id="interp2" emma:lang="en-US" emma:confidence="0">
                  <emma:literal>30</emma:literal>
                </emma:interpretation>
                <emma:interpretation id="interp3" emma:lang="en-US" emma:confidence="0">
                  <emma:literal>LO</emma:literal>
                </emma:interpretation>
                <emma:interpretation id="interp4" emma:lang="en-US" emma:confidence="0">
                  <emma:literal>Lo</emma:literal>
                </emma:interpretation>
              </emma:one-of>
            </emma:emma>
          </inkml:annotationXML>
          <inkml:trace contextRef="#ctx0" brushRef="#br0">40 13 103,'14'-16'37,"-14"16"2,0 0-3,18 7-27,-18-7-4,0 0-1,0 0-2,5 27 1,-5-27-1,-1 31 0,-3-11 0,1 2 0,-5 3-1,3 1 1,-4 1-1,2-3-1,0-1 1,2 2-1,0-6 1,-1 0 0,1-1 1,2-2-2,3-16 0,-6 24 0,6-24 0,0 0 0,-3 22 0,3-22 0,0 0 0,0 0 0,0 0 0,0 0 0,21-4 0,-21 4 0,21-5 0,-21 5 0,30-7 0,-7 7 0,2-2 0,1 2 0,1-2 0,-3 4 0,1 1 0,0 1 0,-6 1 0,-19-5 0,25 6 0,-25-6 0,0 0 0,18 0 0,-18 0-5,-2-22-17,2 22-20,2-26 0,-2 26 2,1-32-2</inkml:trace>
          <inkml:trace contextRef="#ctx0" brushRef="#br0" timeOffset="686.401">895 92 73,'0'0'38,"-23"9"-2,23-9 3,-34 19-12,25 8-19,-14-6-2,9 16-2,-3-4 1,2 9-2,0-1 1,4 6-1,2-3 0,11 2 0,3-2 0,9-4-3,6-5 0,10-5 0,3-7 0,10-9 0,3-11 0,-2-8 0,3-11 0,-2-8 0,-3-8 0,-7-5 0,-3-8 0,-9-1 0,-5 4 0,-10-2 0,-6 2 0,-7 3 0,-9 4 0,-7 1 0,-4 8 0,-5 1 0,-5 3 0,-3 4-2,0 4 2,1 5-1,-1 6-1,3-1-1,9 11-3,-6-9-2,28 18-26,-17-12-7,21-4 2,-16 10-2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18T01:22:08.39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3A81BB-A2A4-4148-AE80-7003CCBF2836}" emma:medium="tactile" emma:mode="ink">
          <msink:context xmlns:msink="http://schemas.microsoft.com/ink/2010/main" type="writingRegion" rotatedBoundingBox="9351,14649 14732,14649 14732,15538 9351,15538"/>
        </emma:interpretation>
      </emma:emma>
    </inkml:annotationXML>
    <inkml:traceGroup>
      <inkml:annotationXML>
        <emma:emma xmlns:emma="http://www.w3.org/2003/04/emma" version="1.0">
          <emma:interpretation id="{354D311C-6225-4DE0-8AA4-F5FC43BF3DFE}" emma:medium="tactile" emma:mode="ink">
            <msink:context xmlns:msink="http://schemas.microsoft.com/ink/2010/main" type="paragraph" rotatedBoundingBox="9351,14649 14732,14649 14732,15538 9351,15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EE48BD-334D-4270-8FF9-11BE418D6B9F}" emma:medium="tactile" emma:mode="ink">
              <msink:context xmlns:msink="http://schemas.microsoft.com/ink/2010/main" type="line" rotatedBoundingBox="9351,14649 14732,14649 14732,15538 9351,15538"/>
            </emma:interpretation>
          </emma:emma>
        </inkml:annotationXML>
        <inkml:traceGroup>
          <inkml:annotationXML>
            <emma:emma xmlns:emma="http://www.w3.org/2003/04/emma" version="1.0">
              <emma:interpretation id="{CC00E539-5F2D-4946-833F-B956B6577B76}" emma:medium="tactile" emma:mode="ink">
                <msink:context xmlns:msink="http://schemas.microsoft.com/ink/2010/main" type="inkWord" rotatedBoundingBox="9351,14795 9701,14795 9701,15396 9351,15396">
                  <msink:destinationLink direction="with" ref="{20C426B6-801C-4A44-BF6E-E9B9315E20D7}"/>
                </msink:context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0 55 80,'0'0'38,"0"-26"1,0 26 1,4-30-13,12 35-16,-16-5-4,0 0-1,10 25-1,-4 3-3,-6 7-2,3 11 0,-6 3 0,-1 11 0,2 1 0,-3 1 0,3-2 0,-1-11 0,3-5 0,-4-9 0,6-9 0,-2-10 0,0-16 0,0 0 0,0 0-3,-4-19-19,4 19-19,-5-44-2,10 19 3,-12-12-1</inkml:trace>
          <inkml:trace contextRef="#ctx0" brushRef="#br0" timeOffset="483.6008">226 15 119,'0'0'40,"0"0"2,-16 5-1,21 20-33,-9-1-3,8 15-5,-2 5 0,3 11 0,-1 3 0,3 3 0,-2-3 0,1-5 0,-1-6 0,0-10 0,1-5 0,-6-32 0,11 37-9,-11-37-33,0 0 0,-11-43 0,11 15-1</inkml:trace>
          <inkml:trace contextRef="#ctx0" brushRef="#br0" timeOffset="234.0004">-59 277 111,'0'0'39,"0"0"1,-20 0 0,20 0-31,18 0-3,-2-2-2,0 0-1,11-3 0,2 2-3,5-3 0,2-1 0,0-2 0,-1 4 0,-6-5-6,3 10-3,-32 0-27,27-16-5,-27 16 1,11-18 0</inkml:trace>
        </inkml:traceGroup>
        <inkml:traceGroup>
          <inkml:annotationXML>
            <emma:emma xmlns:emma="http://www.w3.org/2003/04/emma" version="1.0">
              <emma:interpretation id="{0270983B-321C-44F2-9CDC-E0A294E34623}" emma:medium="tactile" emma:mode="ink">
                <msink:context xmlns:msink="http://schemas.microsoft.com/ink/2010/main" type="inkWord" rotatedBoundingBox="13360,14649 14732,14649 14732,15538 13360,15538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in.</emma:literal>
                </emma:interpretation>
                <emma:interpretation id="interp7" emma:lang="en-US" emma:confidence="0">
                  <emma:literal>in,</emma:literal>
                </emma:interpretation>
                <emma:interpretation id="interp8" emma:lang="en-US" emma:confidence="0">
                  <emma:literal>Tino</emma:literal>
                </emma:interpretation>
                <emma:interpretation id="interp9" emma:lang="en-US" emma:confidence="0">
                  <emma:literal>Hino</emma:literal>
                </emma:interpretation>
              </emma:one-of>
            </emma:emma>
          </inkml:annotationXML>
          <inkml:trace contextRef="#ctx0" brushRef="#br1" timeOffset="14320.825">4234-13 82,'0'0'37,"0"0"-2,0 0 2,17-2-24,-17 2-6,0 0-3,0 0-1,0 0 0,-14 19-1,14-19 0,-12 23 0,12-23 0,-20 28-1,12-12 0,8-16 0,-22 28 1,22-28-2,-17 21 0,17-21 1,0 0-1,0 0 0,-16 6 0,16-6 1,9-21-1,-2 5 0,3-4 0,3-2 0,1-1 0,0-2 0,2 1 0,0 1 0,-2 2-1,0 1 1,-2 5 0,-12 15 1,20-25-1,-20 25 0,12-18 0,-12 18 1,0 0-1,0 0 1,0 0-1,0 0 0,0 0 1,16 4 0,-16-4 0,9 19 0,-9-19 0,16 27 0,-6-10 0,1 2 0,1 1 0,1 1 0,1-2 0,2 1 0,-2-3 0,2 1-1,-16-18 0,24 26 1,-24-26-1,21 21 0,-21-21 0,0 0 0,0 0-1,13 19-3,-13-19-4,0 0-28,-16-8-5,16 8 1,-25-16-1</inkml:trace>
          <inkml:trace contextRef="#ctx0" brushRef="#br1" timeOffset="13462.8236">4371-66 57,'0'0'35,"0"0"-1,0 0 1,0 0-12,0 0-9,4 16-5,-4-16-2,0 0 0,0 0-2,0 0-1,0 0 0,9 21-2,-9-21 1,1 18-2,-1-18 1,0 26-1,-1-8 0,1-1 0,-4 1 0,4 3-1,-3 0 1,-1-2-1,0 2 1,1-3-1,-2 1 0,-1 1 0,1-5 1,-2 1-1,0 0 0,-2 0 0,2 0 0,-2 5 0,-1-5 1,1 3-1,-4 4 0,3-2 0,-4 2 0,0-1 0,0 1 0,-1-2 0,0 2 0,0 0 0,-1-2 0,1-2 0,-1 1 0,0-3 0,0 1 0,0-2 0,-3 0 1,19-16-1,-34 26 0,34-26 0,-32 26 0,16-17 1,1 2-1,15-11 0,-20 14 0,20-14 1,0 0-1,-21 8 0,21-8 0,0 0 0,0 0 0,0 0 0,16-10 0,-16 10 0,16-9 0,-16 9-1,21-12-1,-21 12-3,23-12-4,-32-4-30,9 16-1,18-25-1,-18 25 1</inkml:trace>
          <inkml:trace contextRef="#ctx0" brushRef="#br1" timeOffset="16380.0287">5136 303 92,'0'0'36,"-25"0"0,25 0 2,-35 7-28,31 11-4,4-18-1,-14 28 0,14-28-1,3 33 0,-1-17-1,14 0-1,0-6 0,9-3 0,1-5-1,4-4 0,0-6-1,-3-5 1,1-2-1,-9-5 0,-5-3 0,-6 2 0,-8 2 0,-8-2 0,8 21 0,-28-28-1,7 17 1,-2 4-2,-3 9-1,-6-7-4,18 26-17,-15-19-15,14 6-2,-8-4 2,23-4-1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7:55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5C5122-2398-41AB-A0B5-F78A93824020}" emma:medium="tactile" emma:mode="ink">
          <msink:context xmlns:msink="http://schemas.microsoft.com/ink/2010/main" type="writingRegion" rotatedBoundingBox="6752,4659 11443,4937 11379,6024 6688,5746"/>
        </emma:interpretation>
      </emma:emma>
    </inkml:annotationXML>
    <inkml:traceGroup>
      <inkml:annotationXML>
        <emma:emma xmlns:emma="http://www.w3.org/2003/04/emma" version="1.0">
          <emma:interpretation id="{7B6D707D-2BC8-4724-9AA9-C5C16B8909AA}" emma:medium="tactile" emma:mode="ink">
            <msink:context xmlns:msink="http://schemas.microsoft.com/ink/2010/main" type="paragraph" rotatedBoundingBox="6752,4659 11443,4937 11379,6024 6688,5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FDA1E8-D9C0-49B6-93A2-4ABA7C59F98C}" emma:medium="tactile" emma:mode="ink">
              <msink:context xmlns:msink="http://schemas.microsoft.com/ink/2010/main" type="line" rotatedBoundingBox="6752,4659 11443,4937 11379,6024 6688,5746"/>
            </emma:interpretation>
          </emma:emma>
        </inkml:annotationXML>
        <inkml:traceGroup>
          <inkml:annotationXML>
            <emma:emma xmlns:emma="http://www.w3.org/2003/04/emma" version="1.0">
              <emma:interpretation id="{BA9CE6F4-0532-4698-ABFC-5AA726724A8A}" emma:medium="tactile" emma:mode="ink">
                <msink:context xmlns:msink="http://schemas.microsoft.com/ink/2010/main" type="inkWord" rotatedBoundingBox="6752,4659 11443,4937 11379,6024 6688,5746"/>
              </emma:interpretation>
              <emma:one-of disjunction-type="recognition" id="oneOf0">
                <emma:interpretation id="interp0" emma:lang="en-US" emma:confidence="0">
                  <emma:literal>rCH2CH3</emma:literal>
                </emma:interpretation>
                <emma:interpretation id="interp1" emma:lang="en-US" emma:confidence="0">
                  <emma:literal>CH2CH 3</emma:literal>
                </emma:interpretation>
                <emma:interpretation id="interp2" emma:lang="en-US" emma:confidence="0">
                  <emma:literal>&lt;CH2CH 3</emma:literal>
                </emma:interpretation>
                <emma:interpretation id="interp3" emma:lang="en-US" emma:confidence="0">
                  <emma:literal>retracts</emma:literal>
                </emma:interpretation>
                <emma:interpretation id="interp4" emma:lang="en-US" emma:confidence="0">
                  <emma:literal>rCH2CH 3</emma:literal>
                </emma:interpretation>
              </emma:one-of>
            </emma:emma>
          </inkml:annotationXML>
          <inkml:trace contextRef="#ctx0" brushRef="#br0">6715-529 68,'2'-21'36,"-6"-5"1,4 5 0,-8-18-16,8 39-11,-14-38-4,14 38-3,-29-29 0,11 21-1,-7 3 0,-1 5 0,-5 1 0,3 7 0,-3 0-1,2 8 1,-1 1-1,3 9 0,3 1 0,5 8 0,1 6 0,8 10 0,2 2 0,8 7 0,6 1 0,8-1 1,5-3-2,9-4 1,7-14 0,8-8-1,-1-6 0,3-11 0,-2-8-1,-8-8-1,0 0-1,-11-12-3,3 16-5,-34-25-22,7 23-7,17-43 0,-9 13 0</inkml:trace>
          <inkml:trace contextRef="#ctx0" brushRef="#br0" timeOffset="499.2008">6905-158 82,'0'0'38,"-27"8"0,27-8 1,0 0-22,0 0-9,19-18-3,15 8-3,5-1-1,12-3-1,2 4 0,2-1-2,5 5-2,-9-4-1,6 20-6,-29-24-12,7 16-16,-15-8 1,-1-2 0,-19 8 2</inkml:trace>
          <inkml:trace contextRef="#ctx0" brushRef="#br0" timeOffset="280.8005">6911-629 93,'0'0'38,"0"0"1,0 0-1,20 39-27,-20-39-3,7 34-3,1-15-2,6 12 0,-4 3-1,3 11 0,-1 5-1,2 11 0,-4 3 0,0 3-1,-3-1 0,3-7-1,-2-7 0,-2-11-1,4-8-3,-10-33-1,19 34-10,-19-34-22,0 0-2,-15-37 1,13 13-1</inkml:trace>
          <inkml:trace contextRef="#ctx0" brushRef="#br0" timeOffset="733.2012">7350-597 81,'-10'-22'38,"-9"5"1,19 17 0,-32-12-19,36 33-10,-4-21-4,-7 49-2,8-12-1,9 12-1,-2 6 0,6 1-1,0 5-1,1-3 0,5-1-2,-4-8-1,9-2-3,-17-30-10,23 9-24,-31-26-1,34 19 1,-34-19 0</inkml:trace>
          <inkml:trace contextRef="#ctx0" brushRef="#br0" timeOffset="1216.802">7674 57 67,'0'0'37,"-10"17"0,10-17 1,0 0-15,0 0-14,20-19-3,-20 19-3,31-24 0,-7 11 0,-3-5-1,7 4-1,-3 1 0,8 1 0,-5 2 0,1 6 0,-5 2 0,-3 4 0,-3 4 0,-18-6-1,20 26 1,-22-9-1,-6 3 1,0 3-1,-6 3 0,-1 1 0,-5 0 0,0 4 0,-3 3 0,-1 3 1,5-4-1,-3-2 0,5-2 0,5-3 0,2-7 0,10-19 0,4 22 0,-4-22 0,29-6-2,-7-10-1,13 10-6,-21-21-22,21 10-8,-7-7-1,7 1 0</inkml:trace>
          <inkml:trace contextRef="#ctx0" brushRef="#br0" timeOffset="1669.2029">8421-338 68,'16'-27'37,"-6"-6"-1,3-2 1,-5-16-14,12 24-15,-20-14-3,12 11-1,-16 1-2,0 6 0,-6 5 0,10 18-1,-37-18 0,11 20 0,-3 2 0,-5 8 0,1 4 0,0 3 0,-1 7 0,5 7 0,0 4 0,5 8 0,0 5 0,7 7 0,3 0 0,8 3 1,6-1-1,12-5 1,6-7-1,11-6 0,8-11-1,12-11 0,4-5 0,-2-14-1,4-6-2,-8-12-1,6 7-3,-25-24-8,21 15-21,-28-9-5,3 3 2,-10-5 0</inkml:trace>
          <inkml:trace contextRef="#ctx0" brushRef="#br0" timeOffset="2152.8037">8715-111 76,'0'0'38,"-33"8"-1,33-8 2,0 0-19,0 0-12,29-6-3,5 0-2,3-6-1,10 0-1,4-3-1,0-5-1,8 7-1,-8-9-1,6 10-4,-24-21-8,20 22-19,-23-15-4,-3 7 1,-9-7-1</inkml:trace>
          <inkml:trace contextRef="#ctx0" brushRef="#br0" timeOffset="1934.4034">8780-502 69,'-6'-27'39,"6"27"-2,-10-33 3,10 33-13,0 0-17,0 0-3,0 0-3,0 0 0,8 33-2,2-6 0,0 7-1,6 8 0,-3 7 0,3 6 0,4 2-1,-1 1 1,1-3-1,-1-6-1,1-8 0,-2-8-1,-1-2-3,-17-31-4,30 35-18,-30-35-15,0 0 3,0 0-2,-22-8 2</inkml:trace>
          <inkml:trace contextRef="#ctx0" brushRef="#br0" timeOffset="2402.4042">9143-586 80,'-22'-15'39,"22"15"-1,-33-16 2,33 16-22,-6 18-8,14 1-4,-4 3-1,14 13-2,-3 4 0,3 10-2,0 3 1,1 7-1,-1 2-1,-1-3 0,3-3-1,-10-10 0,4-2-3,-7-18-3,19 14-12,-26-39-21,18 16-1,-18-16 1,23-20 0</inkml:trace>
          <inkml:trace contextRef="#ctx0" brushRef="#br0" timeOffset="3026.4053">9555-41 72,'0'0'40,"0"0"-2,21-16 2,5 16-11,-12-19-21,23 9-2,-6-7-2,8 3-2,1 2 0,-5 4-2,-4 6 1,-7 4-1,-24-2 0,25 20 0,-27-2 0,-5-1 0,-7 3 0,-6 1 0,-1 1 0,-3-1 0,-1 1 0,-1-3 1,3 1-1,1-3 0,2 1 0,5-1 0,15-17 0,-28 30 0,28-30 0,-11 19 0,11-19 0,0 0 1,0 0-1,17 12 1,-17-12 0,34-6-1,-13 2 1,7 2-1,1 0 1,4 4-1,-1 2 0,-1 4 0,-3 5 1,-3 5-1,-3 0 1,-9 5 0,-7 2-1,-8 1 1,-6-3 0,-7 7-1,-7-11 0,-7 3 0,-5-1-2,-11-13-2,8 11-5,-36-25-22,15 10-10,-19-17 0,-3 9 1,-18-12-2</inkml:trace>
          <inkml:trace contextRef="#ctx0" brushRef="#br0" timeOffset="-2215.2039">5238 168 33,'0'0'29,"0"0"4,0 0-7,0 0-4,0 0-4,0 0-2,0 0-5,20 6-3,-20-6-1,0 0-1,0 0-2,0 0 1,0 0-2,0 0 1,0 0-1,23 12-1,-23-12 1,24-12-1,-5-2 0,11-1 0,3-9 0,12-5 0,6-10-1,10 0 1,4-6 0,3 0-1,-5 6 0,-2 0 0,-8 10 0,-8 5-1,-14 12 1,-9 9-1,-22 3 0,14 19 0,-14-19-1,-6 29 1,6-29-1,-18 28-1,18-28 0,-18 17-3,18-17-5,-21 0-21,21 0-11,-6-17 2,6 17-1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2T22:47:52.1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332505A-F9DF-40E3-9534-ED68C4E24925}" emma:medium="tactile" emma:mode="ink">
          <msink:context xmlns:msink="http://schemas.microsoft.com/ink/2010/main" type="inkDrawing" rotatedBoundingBox="4113,4197 6890,4826 6331,7296 3554,6667" hotPoints="3850,5750 5090,4385 6738,5599 6384,6793 4651,6857" semanticType="enclosure" shapeName="Pentagon"/>
        </emma:interpretation>
      </emma:emma>
    </inkml:annotationXML>
    <inkml:trace contextRef="#ctx0" brushRef="#br0">2325 252 32,'0'0'30,"-6"-18"3,6 18-1,0 0-10,-5-27-7,5 27-3,0 0-4,0 0-2,11-18-1,-11 18-1,0 0 0,24 4-1,-24-4 0,0 0 0,21 16 0,-21-16 0,26 23 0,-10-5 0,-16-18-1,29 37 0,-13-17 0,1 9 0,1-2-1,2 4 1,-1-1-1,3 1 0,-3 0 0,5 0 0,0-1 0,-1-3 0,1-2 0,-1 3-1,1 1 1,-1 2-1,-1-1 1,-1 3-1,-1-2 1,0 2-1,-3-2 1,1 1-1,-2 1 0,3-6 0,-5 3 1,8-5-1,-3 0 0,3-1 0,-1-1 0,5 1 0,-3-3 0,-3 1 0,3-3 0,-7 4 1,0 1-1,-2-1 0,-5 1 0,-1-3 0,0 1 0,-2-3 0,-2 1 0,2-3 0,-6-17 0,10 28 0,-10-28 0,0 0 0,13 21 0,-13-21 0,0 0 0,0 0 0,0 0 0,0 0 0,18 10 0,-18-10 0,0 0 0,0 0 1,0 0-1,0 0 0,20-20 0,-20 20 0,19-15 0,-19 15 0,32-14 0,-15 8 0,3 2 0,3 0 0,-1 2 0,3 1 0,1-1 0,1 0 0,3-2 0,3 0 0,0 0 0,1-2 0,1 2 0,0 2 0,-1-2 0,-1 0 0,-1 2 0,-5-1 0,2 1 0,-3-2 0,1 0 0,-1-2 0,-1 0 0,1 0 0,-1 2 0,1 0 0,-3 0 0,-1 4 0,1 0 0,-3 2 0,2 0 0,1 2 1,1-4-2,1 2 2,1-2-1,3-2 0,-1 2 0,1-2 0,2 0 0,-5 2 0,-1 2 0,1 0 0,-3 2 0,1 2 0,0 0 0,-1-2 0,3 0 0,1-2 0,0-2 0,5 0 0,-3-4 0,1 0 1,-3 2-1,1-2 0,-5 4 0,1 0 0,-3 0 0,-1 4 0,-1-2 0,-1 4 0,0-4 0,-18-2 1,33 4-1,-33-4 0,31 2 0,-31-2 0,28-4 0,-28 4 0,20-4 0,-20 4 0,0 0 0,0 0 0,0 0 0,0 0 0,0 0 0,0 0 0,0 0 0,0 0 0,0 0 0,0 0 0,0 0 0,0 0 0,0 0 0,0 0 0,-20-2 0,20 2 0,0 0 0,0 0 0,-10-18 0,10 18 0,0-23 0,0 23 0,6-31 0,0 11 0,0-1 0,0-3 0,3 1 0,1-3 0,2 1 0,-2-4 0,4 1 0,-5-3 0,3 4 0,2-3-1,-4-3 1,1 2 0,-1 0 0,0 0 0,0 1 0,-2 1 0,0 2 0,-1-1 0,1 5 0,0-1 0,-2 1 0,2 2 0,-2 1 0,0 0 0,-1-3 0,1 4 1,0-5-1,0-1 0,0-5 0,-2 1 0,2-4 0,0-2-1,0 4 1,-1-5 0,1 5 0,0 4-1,-2 3 1,0 5 0,-4 19 0,6-25 0,-6 25 0,0 0 0,0 0 0,2-18 0,-2 18 0,0 0 1,0 0-2,0 0 2,0 0-1,0 0 0,0 0 0,0 0 0,0 0 0,0 0 0,0 0 0,0 0 1,0 0-1,0 0 0,0 0 0,0 0 0,0 0 0,0 0 0,0 0 0,-14-20 0,14 20 0,0 0 0,-17-19 0,17 19 0,-16-20 0,16 20 0,-18-23 0,18 23 0,-19-33 0,7 13 0,-2-3 0,-2-1 0,-3 1 0,-5 0 0,-3 1 1,-1 3-1,-3 1 0,0 0 0,-3 3 0,3 1 0,-1-2 0,3-1 0,6-1 0,1-1 0,0-5 0,1 5 0,-3-5 0,-1 1 0,-1 3 0,-5 1 0,-2-1 0,-1 1 0,1-1 0,-2 1 0,3 1 0,3-1 0,3-3 0,1 3 0,3-5 2,1 3-2,3-3 0,-2 3 0,3-1-2,-3 1 4,-1 3-2,-3 1 0,-5-3 0,-1 7 0,-5-5 0,0 4 0,-5-3 0,3 1-2,4-3 2,-1-1-1,7 3 1,-1-5 0,7 3 0,1-5 0,3 5 0,1-1 0,0 3 0,16 17 0,-29-30-1,29 30 1,-28-21 0,28 21 0,-25-18 0,25 18 0,-26-10 0,26 10 0,-23-7 0,23 7 0,-18-4 0,18 4 0,0 0 0,-19 0 0,19 0 0,0 0 0,0 0 0,0 0 0,-20 9 0,20-9 0,0 0 0,0 0 0,-24 18 0,24-18 0,-21 18 0,21-18 0,-26 23 0,9-9 0,17-14 0,-34 33 0,15-12 0,-3 5 0,-1 1 0,-5 2 1,1 3-1,-3 1 0,1 0 0,-4-2 0,3 2 0,-1-1 0,1 1 1,-1 0-3,0 2 3,-1 4-1,-5 4 0,0 4 0,-3 0 0,-1 2 0,2 2 0,-2-3 0,2 3 0,1-4 0,7-2 0,0-6 0,3-4 0,5-4 0,-1-1 0,2-5 0,1-4 0,1-1-1,1-4 1,-1-3 0,2-1 0,-3 2 0,1-3 0,1 1 0,-3 0 0,2-1 0,1-1 0,1 0 0,18-10 0,-23 18 0,23-18 0,0 0 0,0 0 0,-12 17 0,12-17 0,0 0 0,0 0 0,0 0 0,19 14 0,-19-14 0,0 0 0,0 0 0,0 0 0,0 0-1,0 0 0,0 0-1,0 0-2,0 0-10,26-8-20,-24-10-8,17 3 1,1-16-1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919E0-DF79-48F2-9B54-1D7941574652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67FD5-A0C6-47A2-AAC2-B0C917C3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13, 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A127-D16E-426D-BC8D-581BCEC498BC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2D4C-B8CB-44BE-A6EF-57E92D321D24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6AF-8400-4011-B643-B7ABFEFA826E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5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6AF-8400-4011-B643-B7ABFEFA826E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4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29B3-A20F-4184-A9BA-4FB30EF83DAE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30F-BC77-4418-9E5E-4617C9E6D9F4}" type="datetime1">
              <a:rPr lang="en-US" smtClean="0"/>
              <a:t>9/13/2016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31804E-74A1-4441-B997-E2B014F2A90A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FBBB-DDF8-4348-BA3C-04956EAAC291}" type="datetime1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317D-921C-4B49-9542-14D3293827F6}" type="datetime1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F170-985C-482E-A758-EE1B088FAB97}" type="datetime1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02DA-B461-46D2-93A7-2DF0F327E4A9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E205D3A-7575-4EBC-A992-D9D56BE50413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5F56AF-8400-4011-B643-B7ABFEFA826E}" type="datetime1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D18CA-58CE-4135-8AEF-4350DF02067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.emf"/><Relationship Id="rId5" Type="http://schemas.openxmlformats.org/officeDocument/2006/relationships/customXml" Target="../ink/ink9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13.emf"/><Relationship Id="rId4" Type="http://schemas.openxmlformats.org/officeDocument/2006/relationships/image" Target="../media/image1010.emf"/><Relationship Id="rId9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21.xml"/><Relationship Id="rId18" Type="http://schemas.openxmlformats.org/officeDocument/2006/relationships/image" Target="../media/image22.emf"/><Relationship Id="rId3" Type="http://schemas.openxmlformats.org/officeDocument/2006/relationships/customXml" Target="../ink/ink16.xml"/><Relationship Id="rId21" Type="http://schemas.openxmlformats.org/officeDocument/2006/relationships/customXml" Target="../ink/ink25.xml"/><Relationship Id="rId7" Type="http://schemas.openxmlformats.org/officeDocument/2006/relationships/customXml" Target="../ink/ink18.xml"/><Relationship Id="rId12" Type="http://schemas.openxmlformats.org/officeDocument/2006/relationships/image" Target="../media/image19.emf"/><Relationship Id="rId17" Type="http://schemas.openxmlformats.org/officeDocument/2006/relationships/customXml" Target="../ink/ink2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tags" Target="../tags/tag17.xml"/><Relationship Id="rId6" Type="http://schemas.openxmlformats.org/officeDocument/2006/relationships/image" Target="../media/image16.emf"/><Relationship Id="rId11" Type="http://schemas.openxmlformats.org/officeDocument/2006/relationships/customXml" Target="../ink/ink20.xml"/><Relationship Id="rId24" Type="http://schemas.openxmlformats.org/officeDocument/2006/relationships/image" Target="../media/image25.emf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10" Type="http://schemas.openxmlformats.org/officeDocument/2006/relationships/image" Target="../media/image18.emf"/><Relationship Id="rId19" Type="http://schemas.openxmlformats.org/officeDocument/2006/relationships/customXml" Target="../ink/ink24.xml"/><Relationship Id="rId4" Type="http://schemas.openxmlformats.org/officeDocument/2006/relationships/image" Target="../media/image15.emf"/><Relationship Id="rId9" Type="http://schemas.openxmlformats.org/officeDocument/2006/relationships/customXml" Target="../ink/ink19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32.xml"/><Relationship Id="rId18" Type="http://schemas.openxmlformats.org/officeDocument/2006/relationships/image" Target="../media/image34.emf"/><Relationship Id="rId26" Type="http://schemas.openxmlformats.org/officeDocument/2006/relationships/image" Target="../media/image38.emf"/><Relationship Id="rId3" Type="http://schemas.openxmlformats.org/officeDocument/2006/relationships/customXml" Target="../ink/ink27.xml"/><Relationship Id="rId21" Type="http://schemas.openxmlformats.org/officeDocument/2006/relationships/customXml" Target="../ink/ink35.xml"/><Relationship Id="rId34" Type="http://schemas.openxmlformats.org/officeDocument/2006/relationships/image" Target="../media/image310.emf"/><Relationship Id="rId7" Type="http://schemas.openxmlformats.org/officeDocument/2006/relationships/customXml" Target="../ink/ink29.xml"/><Relationship Id="rId12" Type="http://schemas.openxmlformats.org/officeDocument/2006/relationships/image" Target="../media/image31.emf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29" Type="http://schemas.openxmlformats.org/officeDocument/2006/relationships/customXml" Target="../ink/ink39.xml"/><Relationship Id="rId1" Type="http://schemas.openxmlformats.org/officeDocument/2006/relationships/tags" Target="../tags/tag18.xml"/><Relationship Id="rId6" Type="http://schemas.openxmlformats.org/officeDocument/2006/relationships/image" Target="../media/image27.emf"/><Relationship Id="rId11" Type="http://schemas.openxmlformats.org/officeDocument/2006/relationships/customXml" Target="../ink/ink31.xml"/><Relationship Id="rId24" Type="http://schemas.openxmlformats.org/officeDocument/2006/relationships/image" Target="../media/image37.emf"/><Relationship Id="rId32" Type="http://schemas.openxmlformats.org/officeDocument/2006/relationships/image" Target="../media/image41.emf"/><Relationship Id="rId5" Type="http://schemas.openxmlformats.org/officeDocument/2006/relationships/customXml" Target="../ink/ink28.xml"/><Relationship Id="rId23" Type="http://schemas.openxmlformats.org/officeDocument/2006/relationships/customXml" Target="../ink/ink36.xml"/><Relationship Id="rId28" Type="http://schemas.openxmlformats.org/officeDocument/2006/relationships/image" Target="../media/image39.emf"/><Relationship Id="rId10" Type="http://schemas.openxmlformats.org/officeDocument/2006/relationships/image" Target="../media/image29.emf"/><Relationship Id="rId19" Type="http://schemas.openxmlformats.org/officeDocument/2006/relationships/customXml" Target="../ink/ink34.xml"/><Relationship Id="rId31" Type="http://schemas.openxmlformats.org/officeDocument/2006/relationships/customXml" Target="../ink/ink40.xml"/><Relationship Id="rId4" Type="http://schemas.openxmlformats.org/officeDocument/2006/relationships/image" Target="../media/image26.emf"/><Relationship Id="rId9" Type="http://schemas.openxmlformats.org/officeDocument/2006/relationships/customXml" Target="../ink/ink30.xml"/><Relationship Id="rId22" Type="http://schemas.openxmlformats.org/officeDocument/2006/relationships/image" Target="../media/image36.emf"/><Relationship Id="rId27" Type="http://schemas.openxmlformats.org/officeDocument/2006/relationships/customXml" Target="../ink/ink38.xml"/><Relationship Id="rId30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42.emf"/><Relationship Id="rId5" Type="http://schemas.openxmlformats.org/officeDocument/2006/relationships/customXml" Target="../ink/ink43.xml"/><Relationship Id="rId10" Type="http://schemas.openxmlformats.org/officeDocument/2006/relationships/image" Target="../media/image44.emf"/><Relationship Id="rId4" Type="http://schemas.openxmlformats.org/officeDocument/2006/relationships/image" Target="../media/image32.emf"/><Relationship Id="rId9" Type="http://schemas.openxmlformats.org/officeDocument/2006/relationships/customXml" Target="../ink/ink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customXml" Target="../ink/ink51.xml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46.emf"/><Relationship Id="rId11" Type="http://schemas.openxmlformats.org/officeDocument/2006/relationships/customXml" Target="../ink/ink50.xml"/><Relationship Id="rId5" Type="http://schemas.openxmlformats.org/officeDocument/2006/relationships/customXml" Target="../ink/ink47.xml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customXml" Target="../ink/ink49.xml"/><Relationship Id="rId1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7.xml"/><Relationship Id="rId18" Type="http://schemas.openxmlformats.org/officeDocument/2006/relationships/image" Target="../media/image100.emf"/><Relationship Id="rId26" Type="http://schemas.openxmlformats.org/officeDocument/2006/relationships/image" Target="../media/image104.emf"/><Relationship Id="rId39" Type="http://schemas.openxmlformats.org/officeDocument/2006/relationships/customXml" Target="../ink/ink70.xml"/><Relationship Id="rId3" Type="http://schemas.openxmlformats.org/officeDocument/2006/relationships/customXml" Target="../ink/ink52.xml"/><Relationship Id="rId21" Type="http://schemas.openxmlformats.org/officeDocument/2006/relationships/customXml" Target="../ink/ink61.xml"/><Relationship Id="rId34" Type="http://schemas.openxmlformats.org/officeDocument/2006/relationships/image" Target="../media/image108.emf"/><Relationship Id="rId42" Type="http://schemas.openxmlformats.org/officeDocument/2006/relationships/image" Target="../media/image112.emf"/><Relationship Id="rId47" Type="http://schemas.openxmlformats.org/officeDocument/2006/relationships/customXml" Target="../ink/ink74.xml"/><Relationship Id="rId50" Type="http://schemas.openxmlformats.org/officeDocument/2006/relationships/image" Target="../media/image116.emf"/><Relationship Id="rId7" Type="http://schemas.openxmlformats.org/officeDocument/2006/relationships/customXml" Target="../ink/ink54.xml"/><Relationship Id="rId12" Type="http://schemas.openxmlformats.org/officeDocument/2006/relationships/image" Target="../media/image97.emf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38" Type="http://schemas.openxmlformats.org/officeDocument/2006/relationships/image" Target="../media/image110.emf"/><Relationship Id="rId46" Type="http://schemas.openxmlformats.org/officeDocument/2006/relationships/image" Target="../media/image11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emf"/><Relationship Id="rId20" Type="http://schemas.openxmlformats.org/officeDocument/2006/relationships/image" Target="../media/image101.emf"/><Relationship Id="rId29" Type="http://schemas.openxmlformats.org/officeDocument/2006/relationships/customXml" Target="../ink/ink65.xml"/><Relationship Id="rId41" Type="http://schemas.openxmlformats.org/officeDocument/2006/relationships/customXml" Target="../ink/ink71.xml"/><Relationship Id="rId1" Type="http://schemas.openxmlformats.org/officeDocument/2006/relationships/tags" Target="../tags/tag29.xml"/><Relationship Id="rId6" Type="http://schemas.openxmlformats.org/officeDocument/2006/relationships/image" Target="../media/image94.emf"/><Relationship Id="rId11" Type="http://schemas.openxmlformats.org/officeDocument/2006/relationships/customXml" Target="../ink/ink56.xml"/><Relationship Id="rId24" Type="http://schemas.openxmlformats.org/officeDocument/2006/relationships/image" Target="../media/image103.emf"/><Relationship Id="rId32" Type="http://schemas.openxmlformats.org/officeDocument/2006/relationships/image" Target="../media/image107.emf"/><Relationship Id="rId37" Type="http://schemas.openxmlformats.org/officeDocument/2006/relationships/customXml" Target="../ink/ink69.xml"/><Relationship Id="rId40" Type="http://schemas.openxmlformats.org/officeDocument/2006/relationships/image" Target="../media/image111.emf"/><Relationship Id="rId45" Type="http://schemas.openxmlformats.org/officeDocument/2006/relationships/customXml" Target="../ink/ink73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105.emf"/><Relationship Id="rId36" Type="http://schemas.openxmlformats.org/officeDocument/2006/relationships/image" Target="../media/image109.emf"/><Relationship Id="rId49" Type="http://schemas.openxmlformats.org/officeDocument/2006/relationships/customXml" Target="../ink/ink75.xml"/><Relationship Id="rId10" Type="http://schemas.openxmlformats.org/officeDocument/2006/relationships/image" Target="../media/image96.emf"/><Relationship Id="rId19" Type="http://schemas.openxmlformats.org/officeDocument/2006/relationships/customXml" Target="../ink/ink60.xml"/><Relationship Id="rId31" Type="http://schemas.openxmlformats.org/officeDocument/2006/relationships/customXml" Target="../ink/ink66.xml"/><Relationship Id="rId44" Type="http://schemas.openxmlformats.org/officeDocument/2006/relationships/image" Target="../media/image113.emf"/><Relationship Id="rId4" Type="http://schemas.openxmlformats.org/officeDocument/2006/relationships/image" Target="../media/image93.emf"/><Relationship Id="rId9" Type="http://schemas.openxmlformats.org/officeDocument/2006/relationships/customXml" Target="../ink/ink55.xml"/><Relationship Id="rId14" Type="http://schemas.openxmlformats.org/officeDocument/2006/relationships/image" Target="../media/image98.emf"/><Relationship Id="rId22" Type="http://schemas.openxmlformats.org/officeDocument/2006/relationships/image" Target="../media/image102.emf"/><Relationship Id="rId27" Type="http://schemas.openxmlformats.org/officeDocument/2006/relationships/customXml" Target="../ink/ink64.xml"/><Relationship Id="rId30" Type="http://schemas.openxmlformats.org/officeDocument/2006/relationships/image" Target="../media/image106.emf"/><Relationship Id="rId35" Type="http://schemas.openxmlformats.org/officeDocument/2006/relationships/customXml" Target="../ink/ink68.xml"/><Relationship Id="rId43" Type="http://schemas.openxmlformats.org/officeDocument/2006/relationships/customXml" Target="../ink/ink72.xml"/><Relationship Id="rId48" Type="http://schemas.openxmlformats.org/officeDocument/2006/relationships/image" Target="../media/image115.emf"/><Relationship Id="rId8" Type="http://schemas.openxmlformats.org/officeDocument/2006/relationships/image" Target="../media/image9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customXml" Target="../ink/ink81.xml"/><Relationship Id="rId18" Type="http://schemas.openxmlformats.org/officeDocument/2006/relationships/image" Target="../media/image124.emf"/><Relationship Id="rId26" Type="http://schemas.openxmlformats.org/officeDocument/2006/relationships/image" Target="../media/image128.emf"/><Relationship Id="rId39" Type="http://schemas.openxmlformats.org/officeDocument/2006/relationships/customXml" Target="../ink/ink94.xml"/><Relationship Id="rId3" Type="http://schemas.openxmlformats.org/officeDocument/2006/relationships/customXml" Target="../ink/ink76.xml"/><Relationship Id="rId21" Type="http://schemas.openxmlformats.org/officeDocument/2006/relationships/customXml" Target="../ink/ink85.xml"/><Relationship Id="rId34" Type="http://schemas.openxmlformats.org/officeDocument/2006/relationships/image" Target="../media/image132.emf"/><Relationship Id="rId42" Type="http://schemas.openxmlformats.org/officeDocument/2006/relationships/image" Target="../media/image136.emf"/><Relationship Id="rId7" Type="http://schemas.openxmlformats.org/officeDocument/2006/relationships/customXml" Target="../ink/ink78.xml"/><Relationship Id="rId12" Type="http://schemas.openxmlformats.org/officeDocument/2006/relationships/image" Target="../media/image121.emf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33" Type="http://schemas.openxmlformats.org/officeDocument/2006/relationships/customXml" Target="../ink/ink91.xml"/><Relationship Id="rId38" Type="http://schemas.openxmlformats.org/officeDocument/2006/relationships/image" Target="../media/image134.emf"/><Relationship Id="rId46" Type="http://schemas.openxmlformats.org/officeDocument/2006/relationships/image" Target="../media/image1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emf"/><Relationship Id="rId20" Type="http://schemas.openxmlformats.org/officeDocument/2006/relationships/image" Target="../media/image125.emf"/><Relationship Id="rId29" Type="http://schemas.openxmlformats.org/officeDocument/2006/relationships/customXml" Target="../ink/ink89.xml"/><Relationship Id="rId41" Type="http://schemas.openxmlformats.org/officeDocument/2006/relationships/customXml" Target="../ink/ink95.xml"/><Relationship Id="rId1" Type="http://schemas.openxmlformats.org/officeDocument/2006/relationships/tags" Target="../tags/tag30.xml"/><Relationship Id="rId6" Type="http://schemas.openxmlformats.org/officeDocument/2006/relationships/image" Target="../media/image118.emf"/><Relationship Id="rId11" Type="http://schemas.openxmlformats.org/officeDocument/2006/relationships/customXml" Target="../ink/ink80.xml"/><Relationship Id="rId24" Type="http://schemas.openxmlformats.org/officeDocument/2006/relationships/image" Target="../media/image127.emf"/><Relationship Id="rId32" Type="http://schemas.openxmlformats.org/officeDocument/2006/relationships/image" Target="../media/image131.emf"/><Relationship Id="rId37" Type="http://schemas.openxmlformats.org/officeDocument/2006/relationships/customXml" Target="../ink/ink93.xml"/><Relationship Id="rId40" Type="http://schemas.openxmlformats.org/officeDocument/2006/relationships/image" Target="../media/image135.emf"/><Relationship Id="rId45" Type="http://schemas.openxmlformats.org/officeDocument/2006/relationships/customXml" Target="../ink/ink97.xml"/><Relationship Id="rId5" Type="http://schemas.openxmlformats.org/officeDocument/2006/relationships/customXml" Target="../ink/ink77.xml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129.emf"/><Relationship Id="rId36" Type="http://schemas.openxmlformats.org/officeDocument/2006/relationships/image" Target="../media/image133.emf"/><Relationship Id="rId10" Type="http://schemas.openxmlformats.org/officeDocument/2006/relationships/image" Target="../media/image120.emf"/><Relationship Id="rId19" Type="http://schemas.openxmlformats.org/officeDocument/2006/relationships/customXml" Target="../ink/ink84.xml"/><Relationship Id="rId31" Type="http://schemas.openxmlformats.org/officeDocument/2006/relationships/customXml" Target="../ink/ink90.xml"/><Relationship Id="rId44" Type="http://schemas.openxmlformats.org/officeDocument/2006/relationships/image" Target="../media/image137.emf"/><Relationship Id="rId4" Type="http://schemas.openxmlformats.org/officeDocument/2006/relationships/image" Target="../media/image117.emf"/><Relationship Id="rId9" Type="http://schemas.openxmlformats.org/officeDocument/2006/relationships/customXml" Target="../ink/ink79.xml"/><Relationship Id="rId14" Type="http://schemas.openxmlformats.org/officeDocument/2006/relationships/image" Target="../media/image122.emf"/><Relationship Id="rId22" Type="http://schemas.openxmlformats.org/officeDocument/2006/relationships/image" Target="../media/image126.emf"/><Relationship Id="rId27" Type="http://schemas.openxmlformats.org/officeDocument/2006/relationships/customXml" Target="../ink/ink88.xml"/><Relationship Id="rId30" Type="http://schemas.openxmlformats.org/officeDocument/2006/relationships/image" Target="../media/image130.emf"/><Relationship Id="rId35" Type="http://schemas.openxmlformats.org/officeDocument/2006/relationships/customXml" Target="../ink/ink92.xml"/><Relationship Id="rId43" Type="http://schemas.openxmlformats.org/officeDocument/2006/relationships/customXml" Target="../ink/ink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5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103.xml"/><Relationship Id="rId3" Type="http://schemas.openxmlformats.org/officeDocument/2006/relationships/customXml" Target="../ink/ink98.xml"/><Relationship Id="rId7" Type="http://schemas.openxmlformats.org/officeDocument/2006/relationships/customXml" Target="../ink/ink100.xml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53.emf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customXml" Target="../ink/ink101.xml"/><Relationship Id="rId1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1.emf"/><Relationship Id="rId21" Type="http://schemas.openxmlformats.org/officeDocument/2006/relationships/customXml" Target="../ink/ink113.xml"/><Relationship Id="rId42" Type="http://schemas.openxmlformats.org/officeDocument/2006/relationships/image" Target="../media/image159.emf"/><Relationship Id="rId47" Type="http://schemas.openxmlformats.org/officeDocument/2006/relationships/customXml" Target="../ink/ink126.xml"/><Relationship Id="rId63" Type="http://schemas.openxmlformats.org/officeDocument/2006/relationships/customXml" Target="../ink/ink134.xml"/><Relationship Id="rId68" Type="http://schemas.openxmlformats.org/officeDocument/2006/relationships/image" Target="../media/image172.emf"/><Relationship Id="rId84" Type="http://schemas.openxmlformats.org/officeDocument/2006/relationships/image" Target="../media/image180.emf"/><Relationship Id="rId89" Type="http://schemas.openxmlformats.org/officeDocument/2006/relationships/customXml" Target="../ink/ink147.xml"/><Relationship Id="rId7" Type="http://schemas.openxmlformats.org/officeDocument/2006/relationships/customXml" Target="../ink/ink106.xml"/><Relationship Id="rId71" Type="http://schemas.openxmlformats.org/officeDocument/2006/relationships/customXml" Target="../ink/ink138.xml"/><Relationship Id="rId92" Type="http://schemas.openxmlformats.org/officeDocument/2006/relationships/image" Target="../media/image18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6.emf"/><Relationship Id="rId29" Type="http://schemas.openxmlformats.org/officeDocument/2006/relationships/customXml" Target="../ink/ink117.xml"/><Relationship Id="rId11" Type="http://schemas.openxmlformats.org/officeDocument/2006/relationships/customXml" Target="../ink/ink108.xml"/><Relationship Id="rId24" Type="http://schemas.openxmlformats.org/officeDocument/2006/relationships/image" Target="../media/image150.emf"/><Relationship Id="rId32" Type="http://schemas.openxmlformats.org/officeDocument/2006/relationships/image" Target="../media/image154.emf"/><Relationship Id="rId37" Type="http://schemas.openxmlformats.org/officeDocument/2006/relationships/customXml" Target="../ink/ink121.xml"/><Relationship Id="rId40" Type="http://schemas.openxmlformats.org/officeDocument/2006/relationships/image" Target="../media/image158.emf"/><Relationship Id="rId45" Type="http://schemas.openxmlformats.org/officeDocument/2006/relationships/customXml" Target="../ink/ink125.xml"/><Relationship Id="rId53" Type="http://schemas.openxmlformats.org/officeDocument/2006/relationships/customXml" Target="../ink/ink129.xml"/><Relationship Id="rId58" Type="http://schemas.openxmlformats.org/officeDocument/2006/relationships/image" Target="../media/image167.emf"/><Relationship Id="rId66" Type="http://schemas.openxmlformats.org/officeDocument/2006/relationships/image" Target="../media/image171.emf"/><Relationship Id="rId74" Type="http://schemas.openxmlformats.org/officeDocument/2006/relationships/image" Target="../media/image175.emf"/><Relationship Id="rId79" Type="http://schemas.openxmlformats.org/officeDocument/2006/relationships/customXml" Target="../ink/ink142.xml"/><Relationship Id="rId87" Type="http://schemas.openxmlformats.org/officeDocument/2006/relationships/customXml" Target="../ink/ink146.xml"/><Relationship Id="rId102" Type="http://schemas.openxmlformats.org/officeDocument/2006/relationships/image" Target="../media/image189.emf"/><Relationship Id="rId5" Type="http://schemas.openxmlformats.org/officeDocument/2006/relationships/customXml" Target="../ink/ink105.xml"/><Relationship Id="rId61" Type="http://schemas.openxmlformats.org/officeDocument/2006/relationships/customXml" Target="../ink/ink133.xml"/><Relationship Id="rId82" Type="http://schemas.openxmlformats.org/officeDocument/2006/relationships/image" Target="../media/image179.emf"/><Relationship Id="rId90" Type="http://schemas.openxmlformats.org/officeDocument/2006/relationships/image" Target="../media/image183.emf"/><Relationship Id="rId95" Type="http://schemas.openxmlformats.org/officeDocument/2006/relationships/customXml" Target="../ink/ink150.xml"/><Relationship Id="rId19" Type="http://schemas.openxmlformats.org/officeDocument/2006/relationships/customXml" Target="../ink/ink112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Relationship Id="rId27" Type="http://schemas.openxmlformats.org/officeDocument/2006/relationships/customXml" Target="../ink/ink116.xml"/><Relationship Id="rId30" Type="http://schemas.openxmlformats.org/officeDocument/2006/relationships/image" Target="../media/image153.emf"/><Relationship Id="rId35" Type="http://schemas.openxmlformats.org/officeDocument/2006/relationships/customXml" Target="../ink/ink120.xml"/><Relationship Id="rId43" Type="http://schemas.openxmlformats.org/officeDocument/2006/relationships/customXml" Target="../ink/ink124.xml"/><Relationship Id="rId48" Type="http://schemas.openxmlformats.org/officeDocument/2006/relationships/image" Target="../media/image162.emf"/><Relationship Id="rId56" Type="http://schemas.openxmlformats.org/officeDocument/2006/relationships/image" Target="../media/image166.emf"/><Relationship Id="rId64" Type="http://schemas.openxmlformats.org/officeDocument/2006/relationships/image" Target="../media/image170.emf"/><Relationship Id="rId69" Type="http://schemas.openxmlformats.org/officeDocument/2006/relationships/customXml" Target="../ink/ink137.xml"/><Relationship Id="rId77" Type="http://schemas.openxmlformats.org/officeDocument/2006/relationships/customXml" Target="../ink/ink141.xml"/><Relationship Id="rId100" Type="http://schemas.openxmlformats.org/officeDocument/2006/relationships/image" Target="../media/image188.emf"/><Relationship Id="rId105" Type="http://schemas.openxmlformats.org/officeDocument/2006/relationships/customXml" Target="../ink/ink155.xml"/><Relationship Id="rId8" Type="http://schemas.openxmlformats.org/officeDocument/2006/relationships/image" Target="../media/image142.emf"/><Relationship Id="rId51" Type="http://schemas.openxmlformats.org/officeDocument/2006/relationships/customXml" Target="../ink/ink128.xml"/><Relationship Id="rId72" Type="http://schemas.openxmlformats.org/officeDocument/2006/relationships/image" Target="../media/image174.emf"/><Relationship Id="rId80" Type="http://schemas.openxmlformats.org/officeDocument/2006/relationships/image" Target="../media/image178.emf"/><Relationship Id="rId85" Type="http://schemas.openxmlformats.org/officeDocument/2006/relationships/customXml" Target="../ink/ink145.xml"/><Relationship Id="rId93" Type="http://schemas.openxmlformats.org/officeDocument/2006/relationships/customXml" Target="../ink/ink149.xml"/><Relationship Id="rId98" Type="http://schemas.openxmlformats.org/officeDocument/2006/relationships/image" Target="../media/image187.emf"/><Relationship Id="rId3" Type="http://schemas.openxmlformats.org/officeDocument/2006/relationships/customXml" Target="../ink/ink104.xml"/><Relationship Id="rId12" Type="http://schemas.openxmlformats.org/officeDocument/2006/relationships/image" Target="../media/image144.emf"/><Relationship Id="rId17" Type="http://schemas.openxmlformats.org/officeDocument/2006/relationships/customXml" Target="../ink/ink111.xml"/><Relationship Id="rId25" Type="http://schemas.openxmlformats.org/officeDocument/2006/relationships/customXml" Target="../ink/ink115.xml"/><Relationship Id="rId33" Type="http://schemas.openxmlformats.org/officeDocument/2006/relationships/customXml" Target="../ink/ink119.xml"/><Relationship Id="rId38" Type="http://schemas.openxmlformats.org/officeDocument/2006/relationships/image" Target="../media/image157.emf"/><Relationship Id="rId46" Type="http://schemas.openxmlformats.org/officeDocument/2006/relationships/image" Target="../media/image161.emf"/><Relationship Id="rId59" Type="http://schemas.openxmlformats.org/officeDocument/2006/relationships/customXml" Target="../ink/ink132.xml"/><Relationship Id="rId67" Type="http://schemas.openxmlformats.org/officeDocument/2006/relationships/customXml" Target="../ink/ink136.xml"/><Relationship Id="rId103" Type="http://schemas.openxmlformats.org/officeDocument/2006/relationships/customXml" Target="../ink/ink154.xml"/><Relationship Id="rId20" Type="http://schemas.openxmlformats.org/officeDocument/2006/relationships/image" Target="../media/image148.emf"/><Relationship Id="rId41" Type="http://schemas.openxmlformats.org/officeDocument/2006/relationships/customXml" Target="../ink/ink123.xml"/><Relationship Id="rId54" Type="http://schemas.openxmlformats.org/officeDocument/2006/relationships/image" Target="../media/image165.emf"/><Relationship Id="rId62" Type="http://schemas.openxmlformats.org/officeDocument/2006/relationships/image" Target="../media/image169.emf"/><Relationship Id="rId70" Type="http://schemas.openxmlformats.org/officeDocument/2006/relationships/image" Target="../media/image173.emf"/><Relationship Id="rId75" Type="http://schemas.openxmlformats.org/officeDocument/2006/relationships/customXml" Target="../ink/ink140.xml"/><Relationship Id="rId83" Type="http://schemas.openxmlformats.org/officeDocument/2006/relationships/customXml" Target="../ink/ink144.xml"/><Relationship Id="rId88" Type="http://schemas.openxmlformats.org/officeDocument/2006/relationships/image" Target="../media/image182.emf"/><Relationship Id="rId91" Type="http://schemas.openxmlformats.org/officeDocument/2006/relationships/customXml" Target="../ink/ink148.xml"/><Relationship Id="rId96" Type="http://schemas.openxmlformats.org/officeDocument/2006/relationships/image" Target="../media/image186.emf"/><Relationship Id="rId1" Type="http://schemas.openxmlformats.org/officeDocument/2006/relationships/tags" Target="../tags/tag41.xml"/><Relationship Id="rId6" Type="http://schemas.openxmlformats.org/officeDocument/2006/relationships/image" Target="../media/image141.emf"/><Relationship Id="rId15" Type="http://schemas.openxmlformats.org/officeDocument/2006/relationships/customXml" Target="../ink/ink110.xml"/><Relationship Id="rId23" Type="http://schemas.openxmlformats.org/officeDocument/2006/relationships/customXml" Target="../ink/ink114.xml"/><Relationship Id="rId28" Type="http://schemas.openxmlformats.org/officeDocument/2006/relationships/image" Target="../media/image152.emf"/><Relationship Id="rId36" Type="http://schemas.openxmlformats.org/officeDocument/2006/relationships/image" Target="../media/image156.emf"/><Relationship Id="rId49" Type="http://schemas.openxmlformats.org/officeDocument/2006/relationships/customXml" Target="../ink/ink127.xml"/><Relationship Id="rId57" Type="http://schemas.openxmlformats.org/officeDocument/2006/relationships/customXml" Target="../ink/ink131.xml"/><Relationship Id="rId106" Type="http://schemas.openxmlformats.org/officeDocument/2006/relationships/image" Target="../media/image191.emf"/><Relationship Id="rId10" Type="http://schemas.openxmlformats.org/officeDocument/2006/relationships/image" Target="../media/image143.emf"/><Relationship Id="rId31" Type="http://schemas.openxmlformats.org/officeDocument/2006/relationships/customXml" Target="../ink/ink118.xml"/><Relationship Id="rId44" Type="http://schemas.openxmlformats.org/officeDocument/2006/relationships/image" Target="../media/image160.emf"/><Relationship Id="rId52" Type="http://schemas.openxmlformats.org/officeDocument/2006/relationships/image" Target="../media/image164.emf"/><Relationship Id="rId60" Type="http://schemas.openxmlformats.org/officeDocument/2006/relationships/image" Target="../media/image168.emf"/><Relationship Id="rId65" Type="http://schemas.openxmlformats.org/officeDocument/2006/relationships/customXml" Target="../ink/ink135.xml"/><Relationship Id="rId73" Type="http://schemas.openxmlformats.org/officeDocument/2006/relationships/customXml" Target="../ink/ink139.xml"/><Relationship Id="rId78" Type="http://schemas.openxmlformats.org/officeDocument/2006/relationships/image" Target="../media/image177.emf"/><Relationship Id="rId81" Type="http://schemas.openxmlformats.org/officeDocument/2006/relationships/customXml" Target="../ink/ink143.xml"/><Relationship Id="rId86" Type="http://schemas.openxmlformats.org/officeDocument/2006/relationships/image" Target="../media/image181.emf"/><Relationship Id="rId94" Type="http://schemas.openxmlformats.org/officeDocument/2006/relationships/image" Target="../media/image185.emf"/><Relationship Id="rId99" Type="http://schemas.openxmlformats.org/officeDocument/2006/relationships/customXml" Target="../ink/ink152.xml"/><Relationship Id="rId101" Type="http://schemas.openxmlformats.org/officeDocument/2006/relationships/customXml" Target="../ink/ink153.xml"/><Relationship Id="rId4" Type="http://schemas.openxmlformats.org/officeDocument/2006/relationships/image" Target="../media/image140.emf"/><Relationship Id="rId9" Type="http://schemas.openxmlformats.org/officeDocument/2006/relationships/customXml" Target="../ink/ink107.xml"/><Relationship Id="rId13" Type="http://schemas.openxmlformats.org/officeDocument/2006/relationships/customXml" Target="../ink/ink109.xml"/><Relationship Id="rId18" Type="http://schemas.openxmlformats.org/officeDocument/2006/relationships/image" Target="../media/image147.emf"/><Relationship Id="rId39" Type="http://schemas.openxmlformats.org/officeDocument/2006/relationships/customXml" Target="../ink/ink122.xml"/><Relationship Id="rId34" Type="http://schemas.openxmlformats.org/officeDocument/2006/relationships/image" Target="../media/image155.emf"/><Relationship Id="rId50" Type="http://schemas.openxmlformats.org/officeDocument/2006/relationships/image" Target="../media/image163.emf"/><Relationship Id="rId55" Type="http://schemas.openxmlformats.org/officeDocument/2006/relationships/customXml" Target="../ink/ink130.xml"/><Relationship Id="rId76" Type="http://schemas.openxmlformats.org/officeDocument/2006/relationships/image" Target="../media/image176.emf"/><Relationship Id="rId97" Type="http://schemas.openxmlformats.org/officeDocument/2006/relationships/customXml" Target="../ink/ink151.xml"/><Relationship Id="rId104" Type="http://schemas.openxmlformats.org/officeDocument/2006/relationships/image" Target="../media/image190.emf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3.emf"/><Relationship Id="rId26" Type="http://schemas.openxmlformats.org/officeDocument/2006/relationships/image" Target="../media/image198.emf"/><Relationship Id="rId3" Type="http://schemas.openxmlformats.org/officeDocument/2006/relationships/customXml" Target="../ink/ink156.xml"/><Relationship Id="rId21" Type="http://schemas.openxmlformats.org/officeDocument/2006/relationships/customXml" Target="../ink/ink160.xml"/><Relationship Id="rId34" Type="http://schemas.openxmlformats.org/officeDocument/2006/relationships/image" Target="../media/image202.emf"/><Relationship Id="rId17" Type="http://schemas.openxmlformats.org/officeDocument/2006/relationships/customXml" Target="../ink/ink158.xml"/><Relationship Id="rId25" Type="http://schemas.openxmlformats.org/officeDocument/2006/relationships/customXml" Target="../ink/ink162.xml"/><Relationship Id="rId33" Type="http://schemas.openxmlformats.org/officeDocument/2006/relationships/customXml" Target="../ink/ink16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2.emf"/><Relationship Id="rId20" Type="http://schemas.openxmlformats.org/officeDocument/2006/relationships/image" Target="../media/image194.emf"/><Relationship Id="rId29" Type="http://schemas.openxmlformats.org/officeDocument/2006/relationships/customXml" Target="../ink/ink164.xml"/><Relationship Id="rId1" Type="http://schemas.openxmlformats.org/officeDocument/2006/relationships/tags" Target="../tags/tag42.xml"/><Relationship Id="rId24" Type="http://schemas.openxmlformats.org/officeDocument/2006/relationships/image" Target="../media/image196.emf"/><Relationship Id="rId32" Type="http://schemas.openxmlformats.org/officeDocument/2006/relationships/image" Target="../media/image201.emf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28" Type="http://schemas.openxmlformats.org/officeDocument/2006/relationships/image" Target="../media/image199.emf"/><Relationship Id="rId36" Type="http://schemas.openxmlformats.org/officeDocument/2006/relationships/image" Target="../media/image203.emf"/><Relationship Id="rId19" Type="http://schemas.openxmlformats.org/officeDocument/2006/relationships/customXml" Target="../ink/ink159.xml"/><Relationship Id="rId31" Type="http://schemas.openxmlformats.org/officeDocument/2006/relationships/customXml" Target="../ink/ink165.xml"/><Relationship Id="rId14" Type="http://schemas.openxmlformats.org/officeDocument/2006/relationships/image" Target="../media/image197.emf"/><Relationship Id="rId22" Type="http://schemas.openxmlformats.org/officeDocument/2006/relationships/image" Target="../media/image195.emf"/><Relationship Id="rId27" Type="http://schemas.openxmlformats.org/officeDocument/2006/relationships/customXml" Target="../ink/ink163.xml"/><Relationship Id="rId30" Type="http://schemas.openxmlformats.org/officeDocument/2006/relationships/image" Target="../media/image200.emf"/><Relationship Id="rId35" Type="http://schemas.openxmlformats.org/officeDocument/2006/relationships/customXml" Target="../ink/ink16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emf"/><Relationship Id="rId13" Type="http://schemas.openxmlformats.org/officeDocument/2006/relationships/customXml" Target="../ink/ink173.xml"/><Relationship Id="rId18" Type="http://schemas.openxmlformats.org/officeDocument/2006/relationships/image" Target="../media/image211.emf"/><Relationship Id="rId26" Type="http://schemas.openxmlformats.org/officeDocument/2006/relationships/image" Target="../media/image215.emf"/><Relationship Id="rId3" Type="http://schemas.openxmlformats.org/officeDocument/2006/relationships/customXml" Target="../ink/ink168.xml"/><Relationship Id="rId21" Type="http://schemas.openxmlformats.org/officeDocument/2006/relationships/customXml" Target="../ink/ink177.xml"/><Relationship Id="rId7" Type="http://schemas.openxmlformats.org/officeDocument/2006/relationships/customXml" Target="../ink/ink170.xml"/><Relationship Id="rId12" Type="http://schemas.openxmlformats.org/officeDocument/2006/relationships/image" Target="../media/image208.emf"/><Relationship Id="rId17" Type="http://schemas.openxmlformats.org/officeDocument/2006/relationships/customXml" Target="../ink/ink175.xml"/><Relationship Id="rId25" Type="http://schemas.openxmlformats.org/officeDocument/2006/relationships/customXml" Target="../ink/ink17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0.emf"/><Relationship Id="rId20" Type="http://schemas.openxmlformats.org/officeDocument/2006/relationships/image" Target="../media/image212.emf"/><Relationship Id="rId1" Type="http://schemas.openxmlformats.org/officeDocument/2006/relationships/tags" Target="../tags/tag43.xml"/><Relationship Id="rId6" Type="http://schemas.openxmlformats.org/officeDocument/2006/relationships/image" Target="../media/image205.emf"/><Relationship Id="rId11" Type="http://schemas.openxmlformats.org/officeDocument/2006/relationships/customXml" Target="../ink/ink172.xml"/><Relationship Id="rId24" Type="http://schemas.openxmlformats.org/officeDocument/2006/relationships/image" Target="../media/image214.emf"/><Relationship Id="rId5" Type="http://schemas.openxmlformats.org/officeDocument/2006/relationships/customXml" Target="../ink/ink169.xml"/><Relationship Id="rId15" Type="http://schemas.openxmlformats.org/officeDocument/2006/relationships/customXml" Target="../ink/ink174.xml"/><Relationship Id="rId23" Type="http://schemas.openxmlformats.org/officeDocument/2006/relationships/customXml" Target="../ink/ink178.xml"/><Relationship Id="rId28" Type="http://schemas.openxmlformats.org/officeDocument/2006/relationships/image" Target="../media/image216.emf"/><Relationship Id="rId10" Type="http://schemas.openxmlformats.org/officeDocument/2006/relationships/image" Target="../media/image207.emf"/><Relationship Id="rId19" Type="http://schemas.openxmlformats.org/officeDocument/2006/relationships/customXml" Target="../ink/ink176.xml"/><Relationship Id="rId4" Type="http://schemas.openxmlformats.org/officeDocument/2006/relationships/image" Target="../media/image204.emf"/><Relationship Id="rId9" Type="http://schemas.openxmlformats.org/officeDocument/2006/relationships/customXml" Target="../ink/ink171.xml"/><Relationship Id="rId14" Type="http://schemas.openxmlformats.org/officeDocument/2006/relationships/image" Target="../media/image209.emf"/><Relationship Id="rId22" Type="http://schemas.openxmlformats.org/officeDocument/2006/relationships/image" Target="../media/image213.emf"/><Relationship Id="rId27" Type="http://schemas.openxmlformats.org/officeDocument/2006/relationships/customXml" Target="../ink/ink1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218.emf"/><Relationship Id="rId5" Type="http://schemas.openxmlformats.org/officeDocument/2006/relationships/customXml" Target="../ink/ink182.xml"/><Relationship Id="rId4" Type="http://schemas.openxmlformats.org/officeDocument/2006/relationships/image" Target="../media/image21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21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emf"/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emf"/><Relationship Id="rId3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emf"/><Relationship Id="rId3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5.xml"/><Relationship Id="rId1" Type="http://schemas.openxmlformats.org/officeDocument/2006/relationships/tags" Target="../tags/tag12.xml"/><Relationship Id="rId32" Type="http://schemas.openxmlformats.org/officeDocument/2006/relationships/image" Target="../media/image6.emf"/><Relationship Id="rId28" Type="http://schemas.openxmlformats.org/officeDocument/2006/relationships/image" Target="../media/image4.emf"/><Relationship Id="rId31" Type="http://schemas.openxmlformats.org/officeDocument/2006/relationships/customXml" Target="../ink/ink6.xml"/><Relationship Id="rId27" Type="http://schemas.openxmlformats.org/officeDocument/2006/relationships/customXml" Target="../ink/ink4.xml"/><Relationship Id="rId30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Conformational and Geometric Isomerism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Alkanes and Cycloalkanes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IUPAC Rules for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n</a:t>
            </a:r>
            <a:r>
              <a:rPr lang="en-US" dirty="0" smtClean="0"/>
              <a:t>-propyl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isopropyl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n</a:t>
            </a:r>
            <a:r>
              <a:rPr lang="en-US" dirty="0" smtClean="0"/>
              <a:t>-butyl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isobutyl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sec-</a:t>
            </a:r>
            <a:r>
              <a:rPr lang="en-US" dirty="0" smtClean="0"/>
              <a:t>butyl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2104149" y="1629411"/>
              <a:ext cx="4789080" cy="42854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1189" y="1615371"/>
                <a:ext cx="4816440" cy="43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5" name="Ink 104"/>
              <p14:cNvContentPartPr/>
              <p14:nvPr/>
            </p14:nvContentPartPr>
            <p14:xfrm>
              <a:off x="7036509" y="3814971"/>
              <a:ext cx="1395360" cy="15854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2109" y="3801291"/>
                <a:ext cx="1424160" cy="16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5797389" y="5825931"/>
              <a:ext cx="3120120" cy="355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6229" y="5819091"/>
                <a:ext cx="3141720" cy="376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48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IUPAC Rules for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The root chain is numbered such that the first substituent along the chain receives the lowest possible number.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Any other substituents are also located by name and location.  </a:t>
            </a:r>
            <a:r>
              <a:rPr lang="en-US" i="1" dirty="0" smtClean="0"/>
              <a:t>Every substituent must be named and numbered.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two or more of the same substituent are present, prefixes such as di, tri, tetra, </a:t>
            </a:r>
            <a:r>
              <a:rPr lang="en-US" dirty="0" err="1" smtClean="0"/>
              <a:t>penta</a:t>
            </a:r>
            <a:r>
              <a:rPr lang="en-US" dirty="0" smtClean="0"/>
              <a:t>, etc. are used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two or more different types of substituents are used, they are listed alphabetically, ignoring prefixes such as di, tri, </a:t>
            </a:r>
            <a:r>
              <a:rPr lang="en-US" u="sng" dirty="0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iso</a:t>
            </a:r>
            <a:r>
              <a:rPr lang="en-US" dirty="0" smtClean="0"/>
              <a:t>, </a:t>
            </a:r>
            <a:r>
              <a:rPr lang="en-US" u="sng" dirty="0" smtClean="0"/>
              <a:t>sec</a:t>
            </a:r>
            <a:r>
              <a:rPr lang="en-US" dirty="0" smtClean="0"/>
              <a:t>, </a:t>
            </a:r>
            <a:r>
              <a:rPr lang="en-US" u="sng" dirty="0" err="1" smtClean="0"/>
              <a:t>tert</a:t>
            </a:r>
            <a:r>
              <a:rPr lang="en-US" dirty="0" smtClean="0"/>
              <a:t> unless necessary to alphabetize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7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IUPAC Rules for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Separate numbers from words with a hyphen; separate numbers from numbers with a comma.  There are no spaces within an IUPAC name.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use some C skeletons as our first examples: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32829" y="5128971"/>
              <a:ext cx="1919520" cy="1031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069" y="5114571"/>
                <a:ext cx="19483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3980109" y="5143011"/>
              <a:ext cx="3198960" cy="543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9309" y="5128251"/>
                <a:ext cx="321984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6367989" y="5576811"/>
              <a:ext cx="802800" cy="590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53229" y="5564931"/>
                <a:ext cx="83052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639309" y="5284491"/>
              <a:ext cx="1794960" cy="442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829" y="5116731"/>
                <a:ext cx="19486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/>
              <p14:cNvContentPartPr/>
              <p14:nvPr/>
            </p14:nvContentPartPr>
            <p14:xfrm>
              <a:off x="5294829" y="5245971"/>
              <a:ext cx="1918080" cy="898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6069" y="5083251"/>
                <a:ext cx="2070720" cy="1229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16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IUPAC Rules for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641469" y="1653531"/>
              <a:ext cx="225000" cy="1070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069" y="1639491"/>
                <a:ext cx="253800" cy="10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2613189" y="2360571"/>
              <a:ext cx="973440" cy="1227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8789" y="2346171"/>
                <a:ext cx="1002600" cy="12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855669" y="2389731"/>
              <a:ext cx="2845800" cy="542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2349" y="2375331"/>
                <a:ext cx="287280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/>
              <p14:cNvContentPartPr/>
              <p14:nvPr/>
            </p14:nvContentPartPr>
            <p14:xfrm>
              <a:off x="5410389" y="1765491"/>
              <a:ext cx="291600" cy="10317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5989" y="1751811"/>
                <a:ext cx="32004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" name="Ink 81"/>
              <p14:cNvContentPartPr/>
              <p14:nvPr/>
            </p14:nvContentPartPr>
            <p14:xfrm>
              <a:off x="2707869" y="2887251"/>
              <a:ext cx="27360" cy="2052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5269" y="2873931"/>
                <a:ext cx="54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" name="Ink 98"/>
              <p14:cNvContentPartPr/>
              <p14:nvPr/>
            </p14:nvContentPartPr>
            <p14:xfrm>
              <a:off x="4286109" y="2774931"/>
              <a:ext cx="3756240" cy="4219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2429" y="2761251"/>
                <a:ext cx="37846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" name="Ink 99"/>
              <p14:cNvContentPartPr/>
              <p14:nvPr/>
            </p14:nvContentPartPr>
            <p14:xfrm>
              <a:off x="5825469" y="2414931"/>
              <a:ext cx="2250360" cy="24685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12869" y="2400531"/>
                <a:ext cx="2270160" cy="24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9" name="Ink 108"/>
              <p14:cNvContentPartPr/>
              <p14:nvPr/>
            </p14:nvContentPartPr>
            <p14:xfrm>
              <a:off x="6547989" y="5212491"/>
              <a:ext cx="1853280" cy="8294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33589" y="5206731"/>
                <a:ext cx="188172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" name="Ink 127"/>
              <p14:cNvContentPartPr/>
              <p14:nvPr/>
            </p14:nvContentPartPr>
            <p14:xfrm>
              <a:off x="1257069" y="2926491"/>
              <a:ext cx="267480" cy="19760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42309" y="2915331"/>
                <a:ext cx="296640" cy="20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6" name="Ink 145"/>
              <p14:cNvContentPartPr/>
              <p14:nvPr/>
            </p14:nvContentPartPr>
            <p14:xfrm>
              <a:off x="7304349" y="2450571"/>
              <a:ext cx="184320" cy="114480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89589" y="2436531"/>
                <a:ext cx="20556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7" name="Ink 146"/>
              <p14:cNvContentPartPr/>
              <p14:nvPr/>
            </p14:nvContentPartPr>
            <p14:xfrm>
              <a:off x="693309" y="4963011"/>
              <a:ext cx="7660080" cy="102888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8549" y="4948971"/>
                <a:ext cx="7688520" cy="1057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6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IUPAC Rules for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915429" y="1439331"/>
              <a:ext cx="259200" cy="904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669" y="1425291"/>
                <a:ext cx="27936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/>
              <p14:cNvContentPartPr/>
              <p14:nvPr/>
            </p14:nvContentPartPr>
            <p14:xfrm>
              <a:off x="2832789" y="1409811"/>
              <a:ext cx="195120" cy="534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8029" y="1395411"/>
                <a:ext cx="21888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/>
              <p14:cNvContentPartPr/>
              <p14:nvPr/>
            </p14:nvContentPartPr>
            <p14:xfrm>
              <a:off x="5680389" y="1451211"/>
              <a:ext cx="155880" cy="457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6349" y="1438251"/>
                <a:ext cx="1846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7515669" y="1459491"/>
              <a:ext cx="202320" cy="4442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1269" y="1446171"/>
                <a:ext cx="228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/>
              <p14:cNvContentPartPr/>
              <p14:nvPr/>
            </p14:nvContentPartPr>
            <p14:xfrm>
              <a:off x="5309949" y="2030451"/>
              <a:ext cx="1153800" cy="315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5189" y="2015691"/>
                <a:ext cx="11746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2" name="Ink 171"/>
              <p14:cNvContentPartPr/>
              <p14:nvPr/>
            </p14:nvContentPartPr>
            <p14:xfrm>
              <a:off x="406029" y="2079411"/>
              <a:ext cx="3553920" cy="152244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1989" y="2065011"/>
                <a:ext cx="3572640" cy="1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3" name="Ink 172"/>
              <p14:cNvContentPartPr/>
              <p14:nvPr/>
            </p14:nvContentPartPr>
            <p14:xfrm>
              <a:off x="1635429" y="4135731"/>
              <a:ext cx="674280" cy="267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0669" y="4121691"/>
                <a:ext cx="698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8" name="Ink 177"/>
              <p14:cNvContentPartPr/>
              <p14:nvPr/>
            </p14:nvContentPartPr>
            <p14:xfrm>
              <a:off x="485229" y="2017851"/>
              <a:ext cx="7906320" cy="55080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1189" y="2003091"/>
                <a:ext cx="79347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8" name="Ink 187"/>
              <p14:cNvContentPartPr/>
              <p14:nvPr/>
            </p14:nvContentPartPr>
            <p14:xfrm>
              <a:off x="1783029" y="2053851"/>
              <a:ext cx="2855520" cy="32076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4389" y="2039091"/>
                <a:ext cx="28760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9" name="Ink 188"/>
              <p14:cNvContentPartPr/>
              <p14:nvPr/>
            </p14:nvContentPartPr>
            <p14:xfrm>
              <a:off x="5317149" y="2322411"/>
              <a:ext cx="3224880" cy="119520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3469" y="2308371"/>
                <a:ext cx="3248640" cy="12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1" name="Ink 190"/>
              <p14:cNvContentPartPr/>
              <p14:nvPr/>
            </p14:nvContentPartPr>
            <p14:xfrm>
              <a:off x="7386069" y="5171811"/>
              <a:ext cx="175320" cy="58176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71309" y="5157771"/>
                <a:ext cx="20196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2" name="Ink 191"/>
              <p14:cNvContentPartPr/>
              <p14:nvPr/>
            </p14:nvContentPartPr>
            <p14:xfrm>
              <a:off x="2739549" y="5240211"/>
              <a:ext cx="166680" cy="55332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24789" y="5228691"/>
                <a:ext cx="196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3" name="Ink 202"/>
              <p14:cNvContentPartPr/>
              <p14:nvPr/>
            </p14:nvContentPartPr>
            <p14:xfrm>
              <a:off x="5604069" y="5040051"/>
              <a:ext cx="2940840" cy="20124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1109" y="5026731"/>
                <a:ext cx="296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5" name="Ink 214"/>
              <p14:cNvContentPartPr/>
              <p14:nvPr/>
            </p14:nvContentPartPr>
            <p14:xfrm>
              <a:off x="508989" y="4491771"/>
              <a:ext cx="8001000" cy="177264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5309" y="4477371"/>
                <a:ext cx="8024040" cy="18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5"/>
              <p14:cNvContentPartPr/>
              <p14:nvPr/>
            </p14:nvContentPartPr>
            <p14:xfrm>
              <a:off x="5661309" y="4131484"/>
              <a:ext cx="3205080" cy="2093687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47269" y="4118524"/>
                <a:ext cx="3232440" cy="2121406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59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the IUPAC name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" name="Ink 91"/>
              <p14:cNvContentPartPr/>
              <p14:nvPr/>
            </p14:nvContentPartPr>
            <p14:xfrm>
              <a:off x="4077081" y="2934484"/>
              <a:ext cx="1239120" cy="5270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3041" y="2925844"/>
                <a:ext cx="126720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Ink 92"/>
              <p14:cNvContentPartPr/>
              <p14:nvPr/>
            </p14:nvContentPartPr>
            <p14:xfrm>
              <a:off x="500481" y="1404124"/>
              <a:ext cx="5625000" cy="49831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521" y="1392244"/>
                <a:ext cx="5644800" cy="50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" name="Ink 162"/>
              <p14:cNvContentPartPr/>
              <p14:nvPr/>
            </p14:nvContentPartPr>
            <p14:xfrm>
              <a:off x="5482161" y="4740604"/>
              <a:ext cx="602640" cy="40392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8481" y="4728004"/>
                <a:ext cx="6303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7" name="Ink 186"/>
              <p14:cNvContentPartPr/>
              <p14:nvPr/>
            </p14:nvContentPartPr>
            <p14:xfrm>
              <a:off x="4262841" y="5632684"/>
              <a:ext cx="993240" cy="4597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2401" y="5620804"/>
                <a:ext cx="1017000" cy="483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868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each condensed structure from its IUPAC name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57200" y="1524000"/>
            <a:ext cx="6350000" cy="4598988"/>
          </a:xfrm>
        </p:spPr>
        <p:txBody>
          <a:bodyPr/>
          <a:lstStyle/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2,3-dimethylbutane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4-ethyl-2,2-dimethylhexane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5-</a:t>
            </a:r>
            <a:r>
              <a:rPr lang="en-US" i="1" dirty="0" smtClean="0"/>
              <a:t>sec</a:t>
            </a:r>
            <a:r>
              <a:rPr lang="en-US" dirty="0" smtClean="0"/>
              <a:t>-butyl-3-ethyldecane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11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Halogen Substituents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dirty="0" smtClean="0"/>
              <a:t>The letter R represents alkyl group.  R-H means any alkane.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halogens that may take the place of the H:  F, </a:t>
            </a:r>
            <a:r>
              <a:rPr lang="en-US" dirty="0" err="1" smtClean="0"/>
              <a:t>Cl</a:t>
            </a:r>
            <a:r>
              <a:rPr lang="en-US" dirty="0" smtClean="0"/>
              <a:t>, Br, and 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name of halogen loses </a:t>
            </a:r>
            <a:r>
              <a:rPr lang="en-US" i="1" dirty="0" err="1" smtClean="0"/>
              <a:t>ine</a:t>
            </a:r>
            <a:r>
              <a:rPr lang="en-US" dirty="0" smtClean="0"/>
              <a:t> suffix and becomes </a:t>
            </a:r>
            <a:r>
              <a:rPr lang="en-US" i="1" dirty="0" smtClean="0"/>
              <a:t>o:  </a:t>
            </a:r>
            <a:r>
              <a:rPr lang="en-US" i="1" dirty="0" err="1" smtClean="0"/>
              <a:t>fluoromethane</a:t>
            </a:r>
            <a:r>
              <a:rPr lang="en-US" i="1" dirty="0" smtClean="0"/>
              <a:t>, chloromethane, </a:t>
            </a:r>
            <a:r>
              <a:rPr lang="en-US" i="1" dirty="0" err="1" smtClean="0"/>
              <a:t>bromomethane</a:t>
            </a:r>
            <a:r>
              <a:rPr lang="en-US" i="1" dirty="0" smtClean="0"/>
              <a:t>, </a:t>
            </a:r>
            <a:r>
              <a:rPr lang="en-US" i="1" dirty="0" err="1" smtClean="0"/>
              <a:t>iodomethane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Common names treat R as substituent and halogen as root chain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each condensed structure from its IUPAC name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57200" y="1524000"/>
            <a:ext cx="6350000" cy="4598988"/>
          </a:xfrm>
        </p:spPr>
        <p:txBody>
          <a:bodyPr/>
          <a:lstStyle/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1,1,3,3-tetrachloropropane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1,1,2-trifluoromethane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2-bromobutane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11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the IUPAC name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770029" y="1647891"/>
              <a:ext cx="1358640" cy="1063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069" y="1636371"/>
                <a:ext cx="1385640" cy="10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1814749" y="1318131"/>
              <a:ext cx="1850400" cy="8179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709" y="1308051"/>
                <a:ext cx="187920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/>
              <p14:cNvContentPartPr/>
              <p14:nvPr/>
            </p14:nvContentPartPr>
            <p14:xfrm>
              <a:off x="446029" y="1603611"/>
              <a:ext cx="182880" cy="2077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069" y="1590651"/>
                <a:ext cx="205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9" name="Ink 88"/>
              <p14:cNvContentPartPr/>
              <p14:nvPr/>
            </p14:nvContentPartPr>
            <p14:xfrm>
              <a:off x="3299029" y="2604411"/>
              <a:ext cx="1284480" cy="4399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7869" y="2591811"/>
                <a:ext cx="13096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5" name="Ink 104"/>
              <p14:cNvContentPartPr/>
              <p14:nvPr/>
            </p14:nvContentPartPr>
            <p14:xfrm>
              <a:off x="465109" y="3070251"/>
              <a:ext cx="4773240" cy="20008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7909" y="3058011"/>
                <a:ext cx="4794480" cy="20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" name="Ink 105"/>
              <p14:cNvContentPartPr/>
              <p14:nvPr/>
            </p14:nvContentPartPr>
            <p14:xfrm>
              <a:off x="2289589" y="4270851"/>
              <a:ext cx="372240" cy="14677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78069" y="4258611"/>
                <a:ext cx="388800" cy="1493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167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Petroleum</a:t>
            </a:r>
          </a:p>
          <a:p>
            <a:r>
              <a:rPr lang="en-US" dirty="0" smtClean="0"/>
              <a:t>Saturated</a:t>
            </a:r>
          </a:p>
          <a:p>
            <a:pPr lvl="1"/>
            <a:r>
              <a:rPr lang="en-US" dirty="0" smtClean="0"/>
              <a:t>Single-bonded C’s</a:t>
            </a:r>
          </a:p>
          <a:p>
            <a:pPr lvl="1"/>
            <a:r>
              <a:rPr lang="en-US" dirty="0" smtClean="0"/>
              <a:t>Alkanes or cycloalkanes</a:t>
            </a:r>
          </a:p>
          <a:p>
            <a:r>
              <a:rPr lang="en-US" dirty="0" smtClean="0"/>
              <a:t>Unsaturated</a:t>
            </a:r>
          </a:p>
          <a:p>
            <a:pPr lvl="1"/>
            <a:r>
              <a:rPr lang="en-US" dirty="0" smtClean="0"/>
              <a:t>At least 1 double- or triple-bonded pair of C’s</a:t>
            </a:r>
          </a:p>
          <a:p>
            <a:pPr lvl="1"/>
            <a:r>
              <a:rPr lang="en-US" dirty="0" smtClean="0"/>
              <a:t>Alkenes—double</a:t>
            </a:r>
          </a:p>
          <a:p>
            <a:pPr lvl="1"/>
            <a:r>
              <a:rPr lang="en-US" dirty="0" smtClean="0"/>
              <a:t>Alkynes—triple</a:t>
            </a:r>
          </a:p>
          <a:p>
            <a:pPr lvl="1"/>
            <a:r>
              <a:rPr lang="en-US" dirty="0" smtClean="0"/>
              <a:t>Can be cyclic</a:t>
            </a:r>
          </a:p>
          <a:p>
            <a:r>
              <a:rPr lang="en-US" dirty="0" smtClean="0"/>
              <a:t>Aromatic</a:t>
            </a:r>
          </a:p>
          <a:p>
            <a:pPr lvl="1"/>
            <a:r>
              <a:rPr lang="en-US" dirty="0" smtClean="0"/>
              <a:t>Structures like benzene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0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Alkane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Petroleum</a:t>
            </a:r>
          </a:p>
          <a:p>
            <a:pPr lvl="1"/>
            <a:r>
              <a:rPr lang="en-US" sz="2700" dirty="0" smtClean="0"/>
              <a:t>Mixture of alkanes and cycloalkanes</a:t>
            </a:r>
          </a:p>
          <a:p>
            <a:pPr lvl="1"/>
            <a:r>
              <a:rPr lang="en-US" sz="2700" dirty="0" smtClean="0"/>
              <a:t>Gasoline v. diesel</a:t>
            </a:r>
          </a:p>
          <a:p>
            <a:pPr lvl="1"/>
            <a:r>
              <a:rPr lang="en-US" sz="2700" dirty="0" smtClean="0"/>
              <a:t>LPG—1° propane</a:t>
            </a:r>
          </a:p>
          <a:p>
            <a:pPr lvl="1"/>
            <a:r>
              <a:rPr lang="en-US" sz="2700" dirty="0" smtClean="0"/>
              <a:t>butane</a:t>
            </a:r>
          </a:p>
          <a:p>
            <a:r>
              <a:rPr lang="en-US" dirty="0" smtClean="0"/>
              <a:t>Natural Gas</a:t>
            </a:r>
          </a:p>
          <a:p>
            <a:pPr lvl="1"/>
            <a:r>
              <a:rPr lang="en-US" sz="2700" dirty="0" smtClean="0"/>
              <a:t>~80% methane and 5-10% ethane</a:t>
            </a:r>
          </a:p>
          <a:p>
            <a:pPr lvl="1"/>
            <a:r>
              <a:rPr lang="en-US" sz="2700" dirty="0" smtClean="0"/>
              <a:t>Liquefied for transportation (-160°C, 1 m</a:t>
            </a:r>
            <a:r>
              <a:rPr lang="en-US" sz="2700" baseline="30000" dirty="0" smtClean="0"/>
              <a:t>3</a:t>
            </a:r>
            <a:r>
              <a:rPr lang="en-US" sz="2700" dirty="0" smtClean="0"/>
              <a:t> </a:t>
            </a:r>
            <a:r>
              <a:rPr lang="en-US" sz="2700" i="1" dirty="0" smtClean="0"/>
              <a:t>l</a:t>
            </a:r>
            <a:r>
              <a:rPr lang="en-US" sz="2700" dirty="0" smtClean="0"/>
              <a:t> = 600 m</a:t>
            </a:r>
            <a:r>
              <a:rPr lang="en-US" sz="2700" baseline="30000" dirty="0" smtClean="0"/>
              <a:t>3</a:t>
            </a:r>
            <a:r>
              <a:rPr lang="en-US" sz="2700" dirty="0" smtClean="0"/>
              <a:t> </a:t>
            </a:r>
            <a:r>
              <a:rPr lang="en-US" sz="2700" i="1" dirty="0" smtClean="0"/>
              <a:t>g</a:t>
            </a:r>
            <a:r>
              <a:rPr lang="en-US" sz="2700" dirty="0" smtClean="0"/>
              <a:t>)</a:t>
            </a: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1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Alkane Properties and Intermolecular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Insoluble in water</a:t>
            </a:r>
          </a:p>
          <a:p>
            <a:pPr lvl="1"/>
            <a:r>
              <a:rPr lang="en-US" dirty="0" smtClean="0"/>
              <a:t>H-bonding v. LDF</a:t>
            </a:r>
          </a:p>
          <a:p>
            <a:r>
              <a:rPr lang="en-US" dirty="0" smtClean="0"/>
              <a:t>Lower </a:t>
            </a:r>
            <a:r>
              <a:rPr lang="en-US" dirty="0" err="1" smtClean="0"/>
              <a:t>bp</a:t>
            </a:r>
            <a:r>
              <a:rPr lang="en-US" dirty="0" smtClean="0"/>
              <a:t> for MW than other organics</a:t>
            </a:r>
          </a:p>
          <a:p>
            <a:pPr lvl="1"/>
            <a:r>
              <a:rPr lang="en-US" dirty="0" err="1" smtClean="0"/>
              <a:t>bp</a:t>
            </a:r>
            <a:r>
              <a:rPr lang="en-US" dirty="0" smtClean="0"/>
              <a:t> rises as chain length increases</a:t>
            </a:r>
          </a:p>
          <a:p>
            <a:pPr lvl="1"/>
            <a:r>
              <a:rPr lang="en-US" dirty="0" err="1" smtClean="0"/>
              <a:t>bp</a:t>
            </a:r>
            <a:r>
              <a:rPr lang="en-US" dirty="0" smtClean="0"/>
              <a:t> falls as chain becomes more branched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80881"/>
              </p:ext>
            </p:extLst>
          </p:nvPr>
        </p:nvGraphicFramePr>
        <p:xfrm>
          <a:off x="1219200" y="3962400"/>
          <a:ext cx="5029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438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Boiling Point (°C)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</a:t>
                      </a:r>
                      <a:r>
                        <a:rPr lang="en-US" i="0" dirty="0" smtClean="0"/>
                        <a:t>-pentane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2-methylbutane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2,2-dimethyl</a:t>
                      </a:r>
                      <a:r>
                        <a:rPr lang="en-US" baseline="0" dirty="0" smtClean="0"/>
                        <a:t>propane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7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Alkane Conformations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Stereoisomers</a:t>
            </a:r>
          </a:p>
          <a:p>
            <a:pPr lvl="1"/>
            <a:r>
              <a:rPr lang="en-US" dirty="0" smtClean="0"/>
              <a:t>Atoms connected in same order but arranged differently in space</a:t>
            </a:r>
          </a:p>
          <a:p>
            <a:pPr lvl="1"/>
            <a:r>
              <a:rPr lang="en-US" dirty="0" smtClean="0"/>
              <a:t>Sigma bonds</a:t>
            </a:r>
          </a:p>
          <a:p>
            <a:pPr lvl="2"/>
            <a:r>
              <a:rPr lang="en-US" dirty="0" smtClean="0"/>
              <a:t>Single bonds allow rotation</a:t>
            </a:r>
          </a:p>
          <a:p>
            <a:pPr lvl="1"/>
            <a:r>
              <a:rPr lang="en-US" dirty="0" smtClean="0"/>
              <a:t>Staggered</a:t>
            </a:r>
          </a:p>
          <a:p>
            <a:pPr lvl="1"/>
            <a:r>
              <a:rPr lang="en-US" dirty="0" smtClean="0"/>
              <a:t>Eclipsed</a:t>
            </a:r>
          </a:p>
          <a:p>
            <a:pPr lvl="1"/>
            <a:r>
              <a:rPr lang="en-US" dirty="0" err="1" smtClean="0"/>
              <a:t>Rotamers</a:t>
            </a:r>
            <a:r>
              <a:rPr lang="en-US" dirty="0" smtClean="0"/>
              <a:t> or Conformers</a:t>
            </a:r>
          </a:p>
          <a:p>
            <a:pPr lvl="2"/>
            <a:r>
              <a:rPr lang="en-US" dirty="0" smtClean="0"/>
              <a:t>Dash-wedge</a:t>
            </a:r>
          </a:p>
          <a:p>
            <a:pPr lvl="2"/>
            <a:r>
              <a:rPr lang="en-US" dirty="0" smtClean="0"/>
              <a:t>Sawhorse </a:t>
            </a:r>
          </a:p>
          <a:p>
            <a:pPr lvl="2"/>
            <a:r>
              <a:rPr lang="en-US" dirty="0" smtClean="0"/>
              <a:t>Newman projections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5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Staggered Conformer of Ethane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80869" y="2275971"/>
              <a:ext cx="300600" cy="366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3669" y="2262651"/>
                <a:ext cx="322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969789" y="2261571"/>
              <a:ext cx="853200" cy="40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909" y="2252571"/>
                <a:ext cx="872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707709" y="1892571"/>
              <a:ext cx="299880" cy="408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389" y="1879251"/>
                <a:ext cx="32796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781509" y="2316291"/>
              <a:ext cx="221040" cy="469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189" y="2304771"/>
                <a:ext cx="2480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/>
              <p14:cNvContentPartPr/>
              <p14:nvPr/>
            </p14:nvContentPartPr>
            <p14:xfrm>
              <a:off x="422589" y="1605651"/>
              <a:ext cx="153360" cy="242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2149" y="1592691"/>
                <a:ext cx="1756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/>
              <p14:cNvContentPartPr/>
              <p14:nvPr/>
            </p14:nvContentPartPr>
            <p14:xfrm>
              <a:off x="595029" y="2277051"/>
              <a:ext cx="365040" cy="1987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549" y="2264451"/>
                <a:ext cx="385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/>
              <p14:cNvContentPartPr/>
              <p14:nvPr/>
            </p14:nvContentPartPr>
            <p14:xfrm>
              <a:off x="1744509" y="1533651"/>
              <a:ext cx="801360" cy="14108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31189" y="1520691"/>
                <a:ext cx="825480" cy="14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Ink 56"/>
              <p14:cNvContentPartPr/>
              <p14:nvPr/>
            </p14:nvContentPartPr>
            <p14:xfrm>
              <a:off x="763149" y="1967811"/>
              <a:ext cx="1552320" cy="8132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9109" y="1953771"/>
                <a:ext cx="158076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Ink 64"/>
              <p14:cNvContentPartPr/>
              <p14:nvPr/>
            </p14:nvContentPartPr>
            <p14:xfrm>
              <a:off x="269589" y="2376051"/>
              <a:ext cx="1974960" cy="12466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2029" y="2362731"/>
                <a:ext cx="1996560" cy="12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9" name="Ink 88"/>
              <p14:cNvContentPartPr/>
              <p14:nvPr/>
            </p14:nvContentPartPr>
            <p14:xfrm>
              <a:off x="5344869" y="2110011"/>
              <a:ext cx="1228320" cy="86652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32629" y="2095971"/>
                <a:ext cx="1254600" cy="8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" name="Ink 95"/>
              <p14:cNvContentPartPr/>
              <p14:nvPr/>
            </p14:nvContentPartPr>
            <p14:xfrm>
              <a:off x="4980189" y="2257971"/>
              <a:ext cx="632160" cy="10317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66149" y="2244651"/>
                <a:ext cx="660960" cy="10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Ink 96"/>
              <p14:cNvContentPartPr/>
              <p14:nvPr/>
            </p14:nvContentPartPr>
            <p14:xfrm>
              <a:off x="4637109" y="1708251"/>
              <a:ext cx="2462040" cy="18201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30989" y="1694931"/>
                <a:ext cx="248220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0" name="Ink 109"/>
              <p14:cNvContentPartPr/>
              <p14:nvPr/>
            </p14:nvContentPartPr>
            <p14:xfrm>
              <a:off x="3539469" y="4099011"/>
              <a:ext cx="24480" cy="8773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24709" y="4085331"/>
                <a:ext cx="5400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" name="Ink 111"/>
              <p14:cNvContentPartPr/>
              <p14:nvPr/>
            </p14:nvContentPartPr>
            <p14:xfrm>
              <a:off x="5432709" y="3618771"/>
              <a:ext cx="1352520" cy="25920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18669" y="3605811"/>
                <a:ext cx="138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3" name="Ink 112"/>
              <p14:cNvContentPartPr/>
              <p14:nvPr/>
            </p14:nvContentPartPr>
            <p14:xfrm>
              <a:off x="2881749" y="4460811"/>
              <a:ext cx="1337400" cy="9460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66989" y="4446051"/>
                <a:ext cx="136692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4" name="Ink 113"/>
              <p14:cNvContentPartPr/>
              <p14:nvPr/>
            </p14:nvContentPartPr>
            <p14:xfrm>
              <a:off x="3550989" y="4968411"/>
              <a:ext cx="630000" cy="4042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7309" y="4954011"/>
                <a:ext cx="6584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9" name="Ink 128"/>
              <p14:cNvContentPartPr/>
              <p14:nvPr/>
            </p14:nvContentPartPr>
            <p14:xfrm>
              <a:off x="3425349" y="3737571"/>
              <a:ext cx="969120" cy="75996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13829" y="3723891"/>
                <a:ext cx="98856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0" name="Ink 129"/>
              <p14:cNvContentPartPr/>
              <p14:nvPr/>
            </p14:nvContentPartPr>
            <p14:xfrm>
              <a:off x="2635149" y="4281171"/>
              <a:ext cx="135720" cy="124812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23629" y="4267851"/>
                <a:ext cx="158400" cy="12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Ink 140"/>
              <p14:cNvContentPartPr/>
              <p14:nvPr/>
            </p14:nvContentPartPr>
            <p14:xfrm>
              <a:off x="3353709" y="5366931"/>
              <a:ext cx="971280" cy="58572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39309" y="5353251"/>
                <a:ext cx="99792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4" name="Ink 153"/>
              <p14:cNvContentPartPr/>
              <p14:nvPr/>
            </p14:nvContentPartPr>
            <p14:xfrm>
              <a:off x="3507789" y="5396451"/>
              <a:ext cx="8280" cy="2635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94829" y="5382771"/>
                <a:ext cx="33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7" name="Ink 156"/>
              <p14:cNvContentPartPr/>
              <p14:nvPr/>
            </p14:nvContentPartPr>
            <p14:xfrm>
              <a:off x="5648349" y="1642731"/>
              <a:ext cx="434880" cy="11257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34309" y="1629051"/>
                <a:ext cx="456480" cy="11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6" name="Ink 165"/>
              <p14:cNvContentPartPr/>
              <p14:nvPr/>
            </p14:nvContentPartPr>
            <p14:xfrm>
              <a:off x="2909469" y="4507251"/>
              <a:ext cx="298800" cy="23436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96869" y="4493571"/>
                <a:ext cx="3243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7" name="Ink 166"/>
              <p14:cNvContentPartPr/>
              <p14:nvPr/>
            </p14:nvContentPartPr>
            <p14:xfrm>
              <a:off x="3599949" y="5816211"/>
              <a:ext cx="2691360" cy="3322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85189" y="5802171"/>
                <a:ext cx="27201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8" name="Ink 167"/>
              <p14:cNvContentPartPr/>
              <p14:nvPr/>
            </p14:nvContentPartPr>
            <p14:xfrm>
              <a:off x="3679509" y="5686971"/>
              <a:ext cx="430920" cy="26964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66189" y="5672211"/>
                <a:ext cx="459000" cy="299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92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Eclipsed Conformer of Ethane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857109" y="2011371"/>
              <a:ext cx="249120" cy="351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589" y="1999851"/>
                <a:ext cx="2750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878429" y="1980051"/>
              <a:ext cx="337320" cy="344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4749" y="1965651"/>
                <a:ext cx="3646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1092549" y="2332491"/>
              <a:ext cx="806400" cy="20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589" y="2326011"/>
                <a:ext cx="834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901029" y="2381811"/>
              <a:ext cx="192960" cy="408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6989" y="2369571"/>
                <a:ext cx="2192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904269" y="2371731"/>
              <a:ext cx="190800" cy="463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0229" y="2360211"/>
                <a:ext cx="2188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/>
              <p14:cNvContentPartPr/>
              <p14:nvPr/>
            </p14:nvContentPartPr>
            <p14:xfrm>
              <a:off x="1879869" y="1755771"/>
              <a:ext cx="483120" cy="1277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9069" y="1742451"/>
                <a:ext cx="50580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/>
              <p14:cNvContentPartPr/>
              <p14:nvPr/>
            </p14:nvContentPartPr>
            <p14:xfrm>
              <a:off x="657669" y="1739571"/>
              <a:ext cx="316800" cy="720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509" y="1728411"/>
                <a:ext cx="34128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/>
              <p14:cNvContentPartPr/>
              <p14:nvPr/>
            </p14:nvContentPartPr>
            <p14:xfrm>
              <a:off x="1910109" y="2333571"/>
              <a:ext cx="588240" cy="3103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01109" y="2319531"/>
                <a:ext cx="6091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Ink 64"/>
              <p14:cNvContentPartPr/>
              <p14:nvPr/>
            </p14:nvContentPartPr>
            <p14:xfrm>
              <a:off x="463269" y="2310171"/>
              <a:ext cx="581040" cy="397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669" y="2297211"/>
                <a:ext cx="6076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5"/>
              <p14:cNvContentPartPr/>
              <p14:nvPr/>
            </p14:nvContentPartPr>
            <p14:xfrm>
              <a:off x="742629" y="2538411"/>
              <a:ext cx="189720" cy="6426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0029" y="2525811"/>
                <a:ext cx="21348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7" name="Ink 76"/>
              <p14:cNvContentPartPr/>
              <p14:nvPr/>
            </p14:nvContentPartPr>
            <p14:xfrm>
              <a:off x="6440349" y="1527531"/>
              <a:ext cx="496080" cy="10843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29909" y="1513851"/>
                <a:ext cx="511560" cy="11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9" name="Ink 88"/>
              <p14:cNvContentPartPr/>
              <p14:nvPr/>
            </p14:nvContentPartPr>
            <p14:xfrm>
              <a:off x="5514069" y="2136291"/>
              <a:ext cx="1060200" cy="10749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99669" y="2122971"/>
                <a:ext cx="108828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9" name="Ink 98"/>
              <p14:cNvContentPartPr/>
              <p14:nvPr/>
            </p14:nvContentPartPr>
            <p14:xfrm>
              <a:off x="5256309" y="3165171"/>
              <a:ext cx="978840" cy="2840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43349" y="3154731"/>
                <a:ext cx="10004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" name="Ink 100"/>
              <p14:cNvContentPartPr/>
              <p14:nvPr/>
            </p14:nvContentPartPr>
            <p14:xfrm>
              <a:off x="5809629" y="2377131"/>
              <a:ext cx="564840" cy="5724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99909" y="2362371"/>
                <a:ext cx="58932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7" name="Ink 106"/>
              <p14:cNvContentPartPr/>
              <p14:nvPr/>
            </p14:nvContentPartPr>
            <p14:xfrm>
              <a:off x="4114749" y="4068771"/>
              <a:ext cx="12600" cy="8557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02149" y="4055091"/>
                <a:ext cx="38160" cy="8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0" name="Ink 119"/>
              <p14:cNvContentPartPr/>
              <p14:nvPr/>
            </p14:nvContentPartPr>
            <p14:xfrm>
              <a:off x="3544509" y="4902531"/>
              <a:ext cx="568080" cy="4021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29749" y="4888491"/>
                <a:ext cx="5968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9" name="Ink 128"/>
              <p14:cNvContentPartPr/>
              <p14:nvPr/>
            </p14:nvContentPartPr>
            <p14:xfrm>
              <a:off x="3957069" y="3738291"/>
              <a:ext cx="907920" cy="181584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46989" y="3724971"/>
                <a:ext cx="924480" cy="18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" name="Ink 142"/>
              <p14:cNvContentPartPr/>
              <p14:nvPr/>
            </p14:nvContentPartPr>
            <p14:xfrm>
              <a:off x="3305469" y="4974531"/>
              <a:ext cx="112320" cy="2379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92149" y="4963011"/>
                <a:ext cx="1368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4" name="Ink 143"/>
              <p14:cNvContentPartPr/>
              <p14:nvPr/>
            </p14:nvContentPartPr>
            <p14:xfrm>
              <a:off x="3697869" y="4450371"/>
              <a:ext cx="993960" cy="9021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83109" y="4435611"/>
                <a:ext cx="102348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3" name="Ink 152"/>
              <p14:cNvContentPartPr/>
              <p14:nvPr/>
            </p14:nvContentPartPr>
            <p14:xfrm>
              <a:off x="3515349" y="5037891"/>
              <a:ext cx="163800" cy="1360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00949" y="5028891"/>
                <a:ext cx="187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4" name="Ink 153"/>
              <p14:cNvContentPartPr/>
              <p14:nvPr/>
            </p14:nvContentPartPr>
            <p14:xfrm>
              <a:off x="4767429" y="5509491"/>
              <a:ext cx="437400" cy="23328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52669" y="5496891"/>
                <a:ext cx="466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5" name="Ink 154"/>
              <p14:cNvContentPartPr/>
              <p14:nvPr/>
            </p14:nvContentPartPr>
            <p14:xfrm>
              <a:off x="3367389" y="5273691"/>
              <a:ext cx="1936800" cy="32040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53349" y="5259651"/>
                <a:ext cx="1965240" cy="349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9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the Newman projections for the staggered and eclipsed conformations of propane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8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Cycloalkane Nomenclature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Ring of C’s</a:t>
            </a:r>
          </a:p>
          <a:p>
            <a:r>
              <a:rPr lang="en-US" i="1" dirty="0" err="1" smtClean="0"/>
              <a:t>cyclo</a:t>
            </a:r>
            <a:r>
              <a:rPr lang="en-US" dirty="0" smtClean="0"/>
              <a:t> is prefix on alkane name</a:t>
            </a:r>
          </a:p>
          <a:p>
            <a:r>
              <a:rPr lang="en-US" dirty="0" smtClean="0"/>
              <a:t>With 1 substituent, no number needed</a:t>
            </a:r>
          </a:p>
          <a:p>
            <a:r>
              <a:rPr lang="en-US" dirty="0" smtClean="0"/>
              <a:t>More than 1 substituent, numbers needed</a:t>
            </a:r>
          </a:p>
          <a:p>
            <a:r>
              <a:rPr lang="en-US" dirty="0" smtClean="0"/>
              <a:t>Alphabetic priority gets lowest number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5800" y="4267200"/>
            <a:ext cx="1060704" cy="914400"/>
          </a:xfrm>
          <a:prstGeom prst="triangl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4267200"/>
            <a:ext cx="914400" cy="914400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3581400" y="4267200"/>
            <a:ext cx="960120" cy="914400"/>
          </a:xfrm>
          <a:prstGeom prst="pent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4876800" y="4267200"/>
            <a:ext cx="1060704" cy="914400"/>
          </a:xfrm>
          <a:prstGeom prst="hex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ptagon 8"/>
          <p:cNvSpPr/>
          <p:nvPr/>
        </p:nvSpPr>
        <p:spPr>
          <a:xfrm>
            <a:off x="6248400" y="4267200"/>
            <a:ext cx="914400" cy="914400"/>
          </a:xfrm>
          <a:prstGeom prst="hept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ctagon 9"/>
          <p:cNvSpPr/>
          <p:nvPr/>
        </p:nvSpPr>
        <p:spPr>
          <a:xfrm>
            <a:off x="7543800" y="4267200"/>
            <a:ext cx="914400" cy="914400"/>
          </a:xfrm>
          <a:prstGeom prst="oct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cyclopropane</a:t>
            </a:r>
            <a:r>
              <a:rPr lang="en-US" sz="1600" dirty="0" smtClean="0"/>
              <a:t>      </a:t>
            </a:r>
            <a:r>
              <a:rPr lang="en-US" sz="1600" dirty="0" err="1" smtClean="0"/>
              <a:t>cyclobutane</a:t>
            </a:r>
            <a:r>
              <a:rPr lang="en-US" sz="1600" dirty="0" smtClean="0"/>
              <a:t>      </a:t>
            </a:r>
            <a:r>
              <a:rPr lang="en-US" sz="1600" dirty="0" err="1" smtClean="0"/>
              <a:t>cyclopentane</a:t>
            </a:r>
            <a:r>
              <a:rPr lang="en-US" sz="1600" dirty="0" smtClean="0"/>
              <a:t>    cyclohexane	  </a:t>
            </a:r>
            <a:r>
              <a:rPr lang="en-US" sz="1600" dirty="0" err="1" smtClean="0"/>
              <a:t>cycloheptane</a:t>
            </a:r>
            <a:r>
              <a:rPr lang="en-US" sz="1600" dirty="0" smtClean="0"/>
              <a:t>  </a:t>
            </a:r>
            <a:r>
              <a:rPr lang="en-US" sz="1600" dirty="0" err="1" smtClean="0"/>
              <a:t>cyclooctane</a:t>
            </a:r>
            <a:endParaRPr lang="en-US" sz="1600" dirty="0" smtClean="0"/>
          </a:p>
          <a:p>
            <a:r>
              <a:rPr lang="en-US" sz="1600" dirty="0" err="1" smtClean="0"/>
              <a:t>bp</a:t>
            </a:r>
            <a:r>
              <a:rPr lang="en-US" sz="1600" dirty="0" smtClean="0"/>
              <a:t> = -32.7°C              12°C                  49.3°C               80.7°C              118.5</a:t>
            </a:r>
            <a:r>
              <a:rPr lang="en-US" sz="1600" dirty="0"/>
              <a:t>°C </a:t>
            </a:r>
            <a:r>
              <a:rPr lang="en-US" sz="1600" dirty="0" smtClean="0"/>
              <a:t>            149°C     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2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Cycloalkane Nomenclature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27</a:t>
            </a:fld>
            <a:endParaRPr lang="en-US"/>
          </a:p>
        </p:txBody>
      </p:sp>
      <p:sp>
        <p:nvSpPr>
          <p:cNvPr id="5" name="Octagon 4"/>
          <p:cNvSpPr/>
          <p:nvPr/>
        </p:nvSpPr>
        <p:spPr>
          <a:xfrm>
            <a:off x="609600" y="2362200"/>
            <a:ext cx="914400" cy="914400"/>
          </a:xfrm>
          <a:prstGeom prst="oct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ctagon 6"/>
          <p:cNvSpPr/>
          <p:nvPr/>
        </p:nvSpPr>
        <p:spPr>
          <a:xfrm>
            <a:off x="3733800" y="2362200"/>
            <a:ext cx="914400" cy="914400"/>
          </a:xfrm>
          <a:prstGeom prst="oct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ctagon 7"/>
          <p:cNvSpPr/>
          <p:nvPr/>
        </p:nvSpPr>
        <p:spPr>
          <a:xfrm>
            <a:off x="6553200" y="2362200"/>
            <a:ext cx="914400" cy="914400"/>
          </a:xfrm>
          <a:prstGeom prst="oct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7"/>
          </p:cNvCxnSpPr>
          <p:nvPr/>
        </p:nvCxnSpPr>
        <p:spPr>
          <a:xfrm flipV="1">
            <a:off x="1256181" y="2133600"/>
            <a:ext cx="267819" cy="228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80381" y="2133600"/>
            <a:ext cx="267819" cy="228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59055" y="2640874"/>
            <a:ext cx="4202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67600" y="2640874"/>
            <a:ext cx="4202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99781" y="2133600"/>
            <a:ext cx="267819" cy="228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19166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918063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1918063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24500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2251" y="2450068"/>
            <a:ext cx="118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328826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methylcyclooctane</a:t>
            </a:r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NOT…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3289663"/>
            <a:ext cx="248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1,2-dimethylcyclooctane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NOT…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3289663"/>
            <a:ext cx="339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1-ethyl-2-methylcyclooctane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NOT…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3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general formula of an alkane is C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2n+2</a:t>
            </a:r>
            <a:r>
              <a:rPr lang="en-US" sz="2800" dirty="0" smtClean="0"/>
              <a:t>.  What is the general formula for a cycloalkane with 1 ring?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62375866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99432"/>
          </a:xfrm>
        </p:spPr>
        <p:txBody>
          <a:bodyPr>
            <a:no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2n+2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2n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2n-2</a:t>
            </a:r>
            <a:endParaRPr lang="en-US" sz="3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352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58952"/>
          </a:xfrm>
        </p:spPr>
        <p:txBody>
          <a:bodyPr/>
          <a:lstStyle/>
          <a:p>
            <a:r>
              <a:rPr lang="en-US" dirty="0" smtClean="0"/>
              <a:t>Draw the structural formula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29</a:t>
            </a:fld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7620000" cy="4599432"/>
          </a:xfrm>
        </p:spPr>
        <p:txBody>
          <a:bodyPr>
            <a:no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1,3-dimethylcyclohexane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1,2,3-trichlorocyclopropane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Alkane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Simplest</a:t>
            </a:r>
          </a:p>
          <a:p>
            <a:r>
              <a:rPr lang="en-US" dirty="0" smtClean="0"/>
              <a:t>Bond angle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 + 2</a:t>
            </a:r>
          </a:p>
          <a:p>
            <a:r>
              <a:rPr lang="en-US" dirty="0" smtClean="0"/>
              <a:t>Normal v. branched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-alkanes</a:t>
            </a:r>
            <a:endParaRPr lang="en-US" i="1" dirty="0" smtClean="0"/>
          </a:p>
          <a:p>
            <a:r>
              <a:rPr lang="en-US" dirty="0" smtClean="0"/>
              <a:t>Methylene group</a:t>
            </a:r>
          </a:p>
          <a:p>
            <a:pPr lvl="1"/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Homologous series</a:t>
            </a:r>
          </a:p>
          <a:p>
            <a:pPr lvl="1"/>
            <a:r>
              <a:rPr lang="en-US" dirty="0" smtClean="0"/>
              <a:t>Consecutive building with predictable chemical and physical properties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0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58952"/>
          </a:xfrm>
        </p:spPr>
        <p:txBody>
          <a:bodyPr/>
          <a:lstStyle/>
          <a:p>
            <a:r>
              <a:rPr lang="en-US" dirty="0" smtClean="0"/>
              <a:t>Give the IUPAC name of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409469" y="1727811"/>
              <a:ext cx="1692720" cy="414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7949" y="1714491"/>
                <a:ext cx="17186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1360069" y="1593531"/>
              <a:ext cx="1047960" cy="897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8549" y="1578771"/>
                <a:ext cx="107388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/>
              <p14:cNvContentPartPr/>
              <p14:nvPr/>
            </p14:nvContentPartPr>
            <p14:xfrm>
              <a:off x="523789" y="1985931"/>
              <a:ext cx="2203920" cy="19026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109" y="1972611"/>
                <a:ext cx="223236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/>
              <p14:cNvContentPartPr/>
              <p14:nvPr/>
            </p14:nvContentPartPr>
            <p14:xfrm>
              <a:off x="2793229" y="3099771"/>
              <a:ext cx="481680" cy="9583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2069" y="3086091"/>
                <a:ext cx="50652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769309" y="5028291"/>
              <a:ext cx="2217240" cy="11754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5629" y="5015331"/>
                <a:ext cx="2244600" cy="12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/>
              <p14:cNvContentPartPr/>
              <p14:nvPr/>
            </p14:nvContentPartPr>
            <p14:xfrm>
              <a:off x="2469589" y="4395771"/>
              <a:ext cx="1386000" cy="1420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55909" y="4383171"/>
                <a:ext cx="1410840" cy="1446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01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Cylcoalkane</a:t>
            </a:r>
            <a:r>
              <a:rPr lang="en-US" dirty="0" smtClean="0"/>
              <a:t> Conformations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Cyclopropane</a:t>
            </a:r>
            <a:endParaRPr lang="en-US" dirty="0"/>
          </a:p>
          <a:p>
            <a:pPr lvl="1"/>
            <a:r>
              <a:rPr lang="en-US" dirty="0"/>
              <a:t>Planar with </a:t>
            </a:r>
            <a:r>
              <a:rPr lang="en-US" dirty="0" smtClean="0"/>
              <a:t>60° C-C-C (only cycloalkane that is planar)</a:t>
            </a:r>
          </a:p>
          <a:p>
            <a:r>
              <a:rPr lang="en-US" dirty="0" err="1" smtClean="0"/>
              <a:t>Cyclobutane</a:t>
            </a:r>
            <a:endParaRPr lang="en-US" dirty="0"/>
          </a:p>
          <a:p>
            <a:pPr lvl="1"/>
            <a:r>
              <a:rPr lang="en-US" dirty="0" smtClean="0"/>
              <a:t>88° C-C-C (predicted 90°)</a:t>
            </a:r>
          </a:p>
          <a:p>
            <a:r>
              <a:rPr lang="en-US" dirty="0" err="1" smtClean="0"/>
              <a:t>Cyclopentane</a:t>
            </a:r>
            <a:endParaRPr lang="en-US" dirty="0"/>
          </a:p>
          <a:p>
            <a:pPr lvl="1"/>
            <a:r>
              <a:rPr lang="en-US" dirty="0" smtClean="0"/>
              <a:t>105° C-C-C (predicted 108°)</a:t>
            </a:r>
          </a:p>
          <a:p>
            <a:r>
              <a:rPr lang="en-US" dirty="0" smtClean="0"/>
              <a:t>Cyclohexane</a:t>
            </a:r>
          </a:p>
          <a:p>
            <a:pPr lvl="1"/>
            <a:r>
              <a:rPr lang="en-US" dirty="0" smtClean="0"/>
              <a:t>109.5° C-C-C</a:t>
            </a:r>
          </a:p>
          <a:p>
            <a:pPr lvl="1"/>
            <a:r>
              <a:rPr lang="en-US" smtClean="0"/>
              <a:t>Chair conformation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2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Cyclohexane Chair Conformations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974771"/>
          </a:xfrm>
        </p:spPr>
        <p:txBody>
          <a:bodyPr>
            <a:normAutofit/>
          </a:bodyPr>
          <a:lstStyle/>
          <a:p>
            <a:r>
              <a:rPr lang="en-US" dirty="0" smtClean="0"/>
              <a:t>Axial…3 up, 3 down</a:t>
            </a:r>
          </a:p>
          <a:p>
            <a:r>
              <a:rPr lang="en-US" dirty="0" smtClean="0"/>
              <a:t>Equatorial, 6 in mean plane of C’s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Flipping occurs easily at RT; slows as T decreases</a:t>
            </a:r>
          </a:p>
          <a:p>
            <a:r>
              <a:rPr lang="en-US" dirty="0" smtClean="0"/>
              <a:t>Important in biomolecules like glucose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812006" y="3085971"/>
              <a:ext cx="1696680" cy="962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486" y="3073731"/>
                <a:ext cx="170208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0" name="Ink 79"/>
              <p14:cNvContentPartPr/>
              <p14:nvPr/>
            </p14:nvContentPartPr>
            <p14:xfrm>
              <a:off x="2064806" y="2748291"/>
              <a:ext cx="35280" cy="3902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0766" y="2734251"/>
                <a:ext cx="637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/>
              <p14:cNvContentPartPr/>
              <p14:nvPr/>
            </p14:nvContentPartPr>
            <p14:xfrm>
              <a:off x="810206" y="3252291"/>
              <a:ext cx="379080" cy="7311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766" y="3249771"/>
                <a:ext cx="38304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4" name="Ink 83"/>
              <p14:cNvContentPartPr/>
              <p14:nvPr/>
            </p14:nvContentPartPr>
            <p14:xfrm>
              <a:off x="1787966" y="2528331"/>
              <a:ext cx="273240" cy="5230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3566" y="2514291"/>
                <a:ext cx="3020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9" name="Ink 88"/>
              <p14:cNvContentPartPr/>
              <p14:nvPr/>
            </p14:nvContentPartPr>
            <p14:xfrm>
              <a:off x="825326" y="3262731"/>
              <a:ext cx="456840" cy="7236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2446" y="3259851"/>
                <a:ext cx="4626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0" name="Ink 89"/>
              <p14:cNvContentPartPr/>
              <p14:nvPr/>
            </p14:nvContentPartPr>
            <p14:xfrm>
              <a:off x="1232846" y="4016931"/>
              <a:ext cx="16200" cy="4723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1326" y="4005411"/>
                <a:ext cx="424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3" name="Ink 92"/>
              <p14:cNvContentPartPr/>
              <p14:nvPr/>
            </p14:nvContentPartPr>
            <p14:xfrm>
              <a:off x="1382606" y="3544251"/>
              <a:ext cx="44640" cy="3250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74686" y="3532011"/>
                <a:ext cx="669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" name="Ink 95"/>
              <p14:cNvContentPartPr/>
              <p14:nvPr/>
            </p14:nvContentPartPr>
            <p14:xfrm>
              <a:off x="1423286" y="3965091"/>
              <a:ext cx="36360" cy="3751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15366" y="3951771"/>
                <a:ext cx="536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9" name="Ink 98"/>
              <p14:cNvContentPartPr/>
              <p14:nvPr/>
            </p14:nvContentPartPr>
            <p14:xfrm>
              <a:off x="2453606" y="4026651"/>
              <a:ext cx="35280" cy="4658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49286" y="4018371"/>
                <a:ext cx="543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" name="Ink 101"/>
              <p14:cNvContentPartPr/>
              <p14:nvPr/>
            </p14:nvContentPartPr>
            <p14:xfrm>
              <a:off x="798686" y="2925051"/>
              <a:ext cx="31320" cy="3402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6446" y="2911371"/>
                <a:ext cx="56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" name="Ink 105"/>
              <p14:cNvContentPartPr/>
              <p14:nvPr/>
            </p14:nvContentPartPr>
            <p14:xfrm>
              <a:off x="2618126" y="3277851"/>
              <a:ext cx="560160" cy="6670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4086" y="3264171"/>
                <a:ext cx="58896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7" name="Ink 106"/>
              <p14:cNvContentPartPr/>
              <p14:nvPr/>
            </p14:nvContentPartPr>
            <p14:xfrm>
              <a:off x="2442446" y="4556571"/>
              <a:ext cx="97560" cy="104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28046" y="4542531"/>
                <a:ext cx="125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4" name="Ink 123"/>
              <p14:cNvContentPartPr/>
              <p14:nvPr/>
            </p14:nvContentPartPr>
            <p14:xfrm>
              <a:off x="7163846" y="3993531"/>
              <a:ext cx="529920" cy="1328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50886" y="3981651"/>
                <a:ext cx="5547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7" name="Ink 126"/>
              <p14:cNvContentPartPr/>
              <p14:nvPr/>
            </p14:nvContentPartPr>
            <p14:xfrm>
              <a:off x="5336486" y="3147171"/>
              <a:ext cx="2314440" cy="11120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35046" y="3144651"/>
                <a:ext cx="231876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8" name="Ink 127"/>
              <p14:cNvContentPartPr/>
              <p14:nvPr/>
            </p14:nvContentPartPr>
            <p14:xfrm>
              <a:off x="7654526" y="3170211"/>
              <a:ext cx="386280" cy="1692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43726" y="3157971"/>
                <a:ext cx="411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1" name="Ink 140"/>
              <p14:cNvContentPartPr/>
              <p14:nvPr/>
            </p14:nvContentPartPr>
            <p14:xfrm>
              <a:off x="5959286" y="3777531"/>
              <a:ext cx="347400" cy="4737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44526" y="3764571"/>
                <a:ext cx="3751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2" name="Ink 141"/>
              <p14:cNvContentPartPr/>
              <p14:nvPr/>
            </p14:nvContentPartPr>
            <p14:xfrm>
              <a:off x="5997086" y="2491971"/>
              <a:ext cx="374760" cy="65304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83406" y="2478651"/>
                <a:ext cx="40176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4" name="Ink 143"/>
              <p14:cNvContentPartPr/>
              <p14:nvPr/>
            </p14:nvContentPartPr>
            <p14:xfrm>
              <a:off x="6267806" y="3685371"/>
              <a:ext cx="876960" cy="4323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64926" y="3683211"/>
                <a:ext cx="8827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0" name="Ink 149"/>
              <p14:cNvContentPartPr/>
              <p14:nvPr/>
            </p14:nvContentPartPr>
            <p14:xfrm>
              <a:off x="1237166" y="3190731"/>
              <a:ext cx="185040" cy="34704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23486" y="3177411"/>
                <a:ext cx="2134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2" name="Ink 151"/>
              <p14:cNvContentPartPr/>
              <p14:nvPr/>
            </p14:nvContentPartPr>
            <p14:xfrm>
              <a:off x="412046" y="3289731"/>
              <a:ext cx="401040" cy="24840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286" y="3276771"/>
                <a:ext cx="4273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4" name="Ink 153"/>
              <p14:cNvContentPartPr/>
              <p14:nvPr/>
            </p14:nvContentPartPr>
            <p14:xfrm>
              <a:off x="703286" y="2707251"/>
              <a:ext cx="106920" cy="7736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8886" y="2692851"/>
                <a:ext cx="13428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7" name="Ink 156"/>
              <p14:cNvContentPartPr/>
              <p14:nvPr/>
            </p14:nvContentPartPr>
            <p14:xfrm>
              <a:off x="808046" y="3928011"/>
              <a:ext cx="407160" cy="1069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3286" y="3913251"/>
                <a:ext cx="435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2" name="Ink 161"/>
              <p14:cNvContentPartPr/>
              <p14:nvPr/>
            </p14:nvContentPartPr>
            <p14:xfrm>
              <a:off x="1896686" y="3744411"/>
              <a:ext cx="271080" cy="35244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84086" y="3731811"/>
                <a:ext cx="2984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4" name="Ink 163"/>
              <p14:cNvContentPartPr/>
              <p14:nvPr/>
            </p14:nvContentPartPr>
            <p14:xfrm>
              <a:off x="2511926" y="3844131"/>
              <a:ext cx="490320" cy="2059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04726" y="3829371"/>
                <a:ext cx="5122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7" name="Ink 166"/>
              <p14:cNvContentPartPr/>
              <p14:nvPr/>
            </p14:nvContentPartPr>
            <p14:xfrm>
              <a:off x="2077766" y="3163011"/>
              <a:ext cx="532800" cy="14472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64806" y="3149331"/>
                <a:ext cx="5594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3" name="Ink 172"/>
              <p14:cNvContentPartPr/>
              <p14:nvPr/>
            </p14:nvContentPartPr>
            <p14:xfrm>
              <a:off x="1182806" y="2970051"/>
              <a:ext cx="1154160" cy="10515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80646" y="2968251"/>
                <a:ext cx="115884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4" name="Ink 173"/>
              <p14:cNvContentPartPr/>
              <p14:nvPr/>
            </p14:nvContentPartPr>
            <p14:xfrm>
              <a:off x="1912166" y="3658731"/>
              <a:ext cx="551160" cy="3646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09646" y="3656211"/>
                <a:ext cx="5565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5" name="Ink 174"/>
              <p14:cNvContentPartPr/>
              <p14:nvPr/>
            </p14:nvContentPartPr>
            <p14:xfrm>
              <a:off x="1141766" y="3831171"/>
              <a:ext cx="1554840" cy="88956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7726" y="3828291"/>
                <a:ext cx="157176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6" name="Ink 175"/>
              <p14:cNvContentPartPr/>
              <p14:nvPr/>
            </p14:nvContentPartPr>
            <p14:xfrm>
              <a:off x="1147166" y="2993091"/>
              <a:ext cx="127800" cy="1353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33486" y="2979411"/>
                <a:ext cx="153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7" name="Ink 176"/>
              <p14:cNvContentPartPr/>
              <p14:nvPr/>
            </p14:nvContentPartPr>
            <p14:xfrm>
              <a:off x="221606" y="3560811"/>
              <a:ext cx="516960" cy="4557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7566" y="3546771"/>
                <a:ext cx="54504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9" name="Ink 178"/>
              <p14:cNvContentPartPr/>
              <p14:nvPr/>
            </p14:nvContentPartPr>
            <p14:xfrm>
              <a:off x="6126326" y="2780691"/>
              <a:ext cx="70920" cy="4618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13726" y="2767371"/>
                <a:ext cx="9828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2" name="Ink 181"/>
              <p14:cNvContentPartPr/>
              <p14:nvPr/>
            </p14:nvContentPartPr>
            <p14:xfrm>
              <a:off x="5687846" y="3223491"/>
              <a:ext cx="539280" cy="17280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3806" y="3210891"/>
                <a:ext cx="565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3" name="Ink 182"/>
              <p14:cNvContentPartPr/>
              <p14:nvPr/>
            </p14:nvContentPartPr>
            <p14:xfrm>
              <a:off x="4621526" y="3522291"/>
              <a:ext cx="881640" cy="9921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07486" y="3508611"/>
                <a:ext cx="910440" cy="10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4" name="Ink 183"/>
              <p14:cNvContentPartPr/>
              <p14:nvPr/>
            </p14:nvContentPartPr>
            <p14:xfrm>
              <a:off x="4901966" y="3650451"/>
              <a:ext cx="461160" cy="2937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87926" y="3641091"/>
                <a:ext cx="4878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8" name="Ink 187"/>
              <p14:cNvContentPartPr/>
              <p14:nvPr/>
            </p14:nvContentPartPr>
            <p14:xfrm>
              <a:off x="5330726" y="3944571"/>
              <a:ext cx="12600" cy="144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15966" y="3929811"/>
                <a:ext cx="42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1" name="Ink 190"/>
              <p14:cNvContentPartPr/>
              <p14:nvPr/>
            </p14:nvContentPartPr>
            <p14:xfrm>
              <a:off x="5384726" y="3950331"/>
              <a:ext cx="41040" cy="43884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71406" y="3937011"/>
                <a:ext cx="6912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3" name="Ink 192"/>
              <p14:cNvContentPartPr/>
              <p14:nvPr/>
            </p14:nvContentPartPr>
            <p14:xfrm>
              <a:off x="6264566" y="3192891"/>
              <a:ext cx="25920" cy="48600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50526" y="3178851"/>
                <a:ext cx="504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7" name="Ink 196"/>
              <p14:cNvContentPartPr/>
              <p14:nvPr/>
            </p14:nvContentPartPr>
            <p14:xfrm>
              <a:off x="5422886" y="3698691"/>
              <a:ext cx="873000" cy="27288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20006" y="3696171"/>
                <a:ext cx="8787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2" name="Ink 201"/>
              <p14:cNvContentPartPr/>
              <p14:nvPr/>
            </p14:nvContentPartPr>
            <p14:xfrm>
              <a:off x="6744806" y="2962491"/>
              <a:ext cx="1079280" cy="5104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42646" y="2959971"/>
                <a:ext cx="10839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4" name="Ink 203"/>
              <p14:cNvContentPartPr/>
              <p14:nvPr/>
            </p14:nvContentPartPr>
            <p14:xfrm>
              <a:off x="7565246" y="2704371"/>
              <a:ext cx="69480" cy="4809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552286" y="2691411"/>
                <a:ext cx="97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5" name="Ink 204"/>
              <p14:cNvContentPartPr/>
              <p14:nvPr/>
            </p14:nvContentPartPr>
            <p14:xfrm>
              <a:off x="5311286" y="3717771"/>
              <a:ext cx="1004400" cy="25380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10206" y="3714891"/>
                <a:ext cx="1008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8" name="Ink 207"/>
              <p14:cNvContentPartPr/>
              <p14:nvPr/>
            </p14:nvContentPartPr>
            <p14:xfrm>
              <a:off x="7159166" y="4118811"/>
              <a:ext cx="47160" cy="5328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46206" y="4105851"/>
                <a:ext cx="748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12" name="Ink 211"/>
              <p14:cNvContentPartPr/>
              <p14:nvPr/>
            </p14:nvContentPartPr>
            <p14:xfrm>
              <a:off x="5176646" y="3955011"/>
              <a:ext cx="28800" cy="10584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174126" y="3952491"/>
                <a:ext cx="33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13" name="Ink 212"/>
              <p14:cNvContentPartPr/>
              <p14:nvPr/>
            </p14:nvContentPartPr>
            <p14:xfrm>
              <a:off x="5434406" y="3328251"/>
              <a:ext cx="114840" cy="14868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20726" y="3314571"/>
                <a:ext cx="142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15" name="Ink 214"/>
              <p14:cNvContentPartPr/>
              <p14:nvPr/>
            </p14:nvContentPartPr>
            <p14:xfrm>
              <a:off x="8037566" y="3322131"/>
              <a:ext cx="149400" cy="13500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023526" y="3308091"/>
                <a:ext cx="177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16" name="Ink 215"/>
              <p14:cNvContentPartPr/>
              <p14:nvPr/>
            </p14:nvContentPartPr>
            <p14:xfrm>
              <a:off x="6222446" y="3904251"/>
              <a:ext cx="112680" cy="10692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219566" y="3901731"/>
                <a:ext cx="118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17" name="Ink 216"/>
              <p14:cNvContentPartPr/>
              <p14:nvPr/>
            </p14:nvContentPartPr>
            <p14:xfrm>
              <a:off x="7108406" y="3226011"/>
              <a:ext cx="495720" cy="90324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05886" y="3223131"/>
                <a:ext cx="50112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18" name="Ink 217"/>
              <p14:cNvContentPartPr/>
              <p14:nvPr/>
            </p14:nvContentPartPr>
            <p14:xfrm>
              <a:off x="7683326" y="3963651"/>
              <a:ext cx="170640" cy="972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668926" y="3948891"/>
                <a:ext cx="199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19" name="Ink 218"/>
              <p14:cNvContentPartPr/>
              <p14:nvPr/>
            </p14:nvContentPartPr>
            <p14:xfrm>
              <a:off x="7229006" y="4148331"/>
              <a:ext cx="115920" cy="16416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26486" y="4145811"/>
                <a:ext cx="1213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20" name="Ink 219"/>
              <p14:cNvContentPartPr/>
              <p14:nvPr/>
            </p14:nvContentPartPr>
            <p14:xfrm>
              <a:off x="6881246" y="4307091"/>
              <a:ext cx="406440" cy="53640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67206" y="4293051"/>
                <a:ext cx="4341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21" name="Ink 220"/>
              <p14:cNvContentPartPr/>
              <p14:nvPr/>
            </p14:nvContentPartPr>
            <p14:xfrm>
              <a:off x="5836166" y="4297731"/>
              <a:ext cx="145440" cy="1242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21766" y="4283691"/>
                <a:ext cx="173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25" name="Ink 224"/>
              <p14:cNvContentPartPr/>
              <p14:nvPr/>
            </p14:nvContentPartPr>
            <p14:xfrm>
              <a:off x="6905006" y="2415651"/>
              <a:ext cx="640080" cy="115884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892766" y="2401971"/>
                <a:ext cx="666360" cy="1182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MARTInkShape-142"/>
          <p:cNvSpPr/>
          <p:nvPr/>
        </p:nvSpPr>
        <p:spPr>
          <a:xfrm>
            <a:off x="7444961" y="3562097"/>
            <a:ext cx="2399" cy="849"/>
          </a:xfrm>
          <a:custGeom>
            <a:avLst/>
            <a:gdLst/>
            <a:ahLst/>
            <a:cxnLst/>
            <a:rect l="0" t="0" r="0" b="0"/>
            <a:pathLst>
              <a:path w="2399" h="849">
                <a:moveTo>
                  <a:pt x="0" y="0"/>
                </a:moveTo>
                <a:lnTo>
                  <a:pt x="2398" y="8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Cyclohexane Boat Conformation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596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is this conformation less stable than the chair conformation?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4" name="Ink 93"/>
              <p14:cNvContentPartPr/>
              <p14:nvPr/>
            </p14:nvContentPartPr>
            <p14:xfrm>
              <a:off x="2783366" y="2783931"/>
              <a:ext cx="761400" cy="17604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0406" y="2770611"/>
                <a:ext cx="78624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9" name="Ink 168"/>
              <p14:cNvContentPartPr/>
              <p14:nvPr/>
            </p14:nvContentPartPr>
            <p14:xfrm>
              <a:off x="2313186" y="1716097"/>
              <a:ext cx="3304800" cy="221688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4186" y="1702417"/>
                <a:ext cx="332820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1" name="Ink 180"/>
              <p14:cNvContentPartPr/>
              <p14:nvPr/>
            </p14:nvContentPartPr>
            <p14:xfrm>
              <a:off x="2443866" y="1807537"/>
              <a:ext cx="2381040" cy="244764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9466" y="1794217"/>
                <a:ext cx="2404440" cy="24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2" name="Ink 181"/>
              <p14:cNvContentPartPr/>
              <p14:nvPr/>
            </p14:nvContentPartPr>
            <p14:xfrm>
              <a:off x="4770906" y="1906537"/>
              <a:ext cx="305640" cy="36828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6146" y="1891777"/>
                <a:ext cx="33516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3" name="Ink 182"/>
              <p14:cNvContentPartPr/>
              <p14:nvPr/>
            </p14:nvContentPartPr>
            <p14:xfrm>
              <a:off x="5096346" y="2208217"/>
              <a:ext cx="434520" cy="8640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88066" y="2193457"/>
                <a:ext cx="457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8" name="Ink 187"/>
              <p14:cNvContentPartPr/>
              <p14:nvPr/>
            </p14:nvContentPartPr>
            <p14:xfrm>
              <a:off x="2907546" y="2513137"/>
              <a:ext cx="1900440" cy="89712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94586" y="2498377"/>
                <a:ext cx="192672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1" name="Ink 190"/>
              <p14:cNvContentPartPr/>
              <p14:nvPr/>
            </p14:nvContentPartPr>
            <p14:xfrm>
              <a:off x="5565786" y="2088337"/>
              <a:ext cx="234360" cy="86652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52466" y="2076817"/>
                <a:ext cx="25992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7" name="Ink 196"/>
              <p14:cNvContentPartPr/>
              <p14:nvPr/>
            </p14:nvContentPartPr>
            <p14:xfrm>
              <a:off x="4495506" y="2324857"/>
              <a:ext cx="567720" cy="104544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80746" y="2312977"/>
                <a:ext cx="59688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8" name="Ink 197"/>
              <p14:cNvContentPartPr/>
              <p14:nvPr/>
            </p14:nvContentPartPr>
            <p14:xfrm>
              <a:off x="4419186" y="2370937"/>
              <a:ext cx="616320" cy="9900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04426" y="2358337"/>
                <a:ext cx="64368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9" name="Ink 198"/>
              <p14:cNvContentPartPr/>
              <p14:nvPr/>
            </p14:nvContentPartPr>
            <p14:xfrm>
              <a:off x="3279426" y="2850097"/>
              <a:ext cx="1415880" cy="62496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64666" y="2838577"/>
                <a:ext cx="14454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0" name="Ink 199"/>
              <p14:cNvContentPartPr/>
              <p14:nvPr/>
            </p14:nvContentPartPr>
            <p14:xfrm>
              <a:off x="2320026" y="2077177"/>
              <a:ext cx="3487320" cy="22737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10666" y="2066737"/>
                <a:ext cx="3505320" cy="22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1" name="Ink 200"/>
              <p14:cNvContentPartPr/>
              <p14:nvPr/>
            </p14:nvContentPartPr>
            <p14:xfrm>
              <a:off x="3222906" y="3036217"/>
              <a:ext cx="2593800" cy="62100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09226" y="3023257"/>
                <a:ext cx="2621160" cy="64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7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Cis</a:t>
            </a:r>
            <a:r>
              <a:rPr lang="en-US" i="1" dirty="0" smtClean="0"/>
              <a:t>-Trans </a:t>
            </a:r>
            <a:r>
              <a:rPr lang="en-US" dirty="0" smtClean="0"/>
              <a:t>Isomerism in Cycloalkanes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596819"/>
          </a:xfrm>
        </p:spPr>
        <p:txBody>
          <a:bodyPr>
            <a:normAutofit/>
          </a:bodyPr>
          <a:lstStyle/>
          <a:p>
            <a:r>
              <a:rPr lang="en-US" dirty="0" smtClean="0"/>
              <a:t>Type of stereoisomers or geometric stereoisomers in which substituents are on the same side (</a:t>
            </a:r>
            <a:r>
              <a:rPr lang="en-US" i="1" dirty="0" err="1" smtClean="0"/>
              <a:t>cis</a:t>
            </a:r>
            <a:r>
              <a:rPr lang="en-US" dirty="0" smtClean="0"/>
              <a:t>) or the opposite side (</a:t>
            </a:r>
            <a:r>
              <a:rPr lang="en-US" i="1" dirty="0" smtClean="0"/>
              <a:t>trans</a:t>
            </a:r>
            <a:r>
              <a:rPr lang="en-US" dirty="0" smtClean="0"/>
              <a:t>) of a ring</a:t>
            </a:r>
          </a:p>
          <a:p>
            <a:r>
              <a:rPr lang="en-US" dirty="0" smtClean="0"/>
              <a:t>Different physical and chemical properties</a:t>
            </a:r>
          </a:p>
          <a:p>
            <a:r>
              <a:rPr lang="en-US" dirty="0" smtClean="0"/>
              <a:t>Not readily converted like conformers are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36986" y="4215217"/>
              <a:ext cx="1792080" cy="1903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826" y="4201897"/>
                <a:ext cx="1818000" cy="19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2832666" y="4994257"/>
              <a:ext cx="308160" cy="490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8986" y="4979497"/>
                <a:ext cx="3366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/>
              <p14:cNvContentPartPr/>
              <p14:nvPr/>
            </p14:nvContentPartPr>
            <p14:xfrm>
              <a:off x="549546" y="3878617"/>
              <a:ext cx="2280960" cy="2430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346" y="3864937"/>
                <a:ext cx="2302920" cy="24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5623386" y="4325811"/>
              <a:ext cx="1942920" cy="826486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10066" y="4311772"/>
                <a:ext cx="1971000" cy="850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" name="Ink 91"/>
              <p14:cNvContentPartPr/>
              <p14:nvPr/>
            </p14:nvContentPartPr>
            <p14:xfrm>
              <a:off x="5661206" y="5051931"/>
              <a:ext cx="1487500" cy="4129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0766" y="5050131"/>
                <a:ext cx="14993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4" name="Ink 93"/>
              <p14:cNvContentPartPr/>
              <p14:nvPr/>
            </p14:nvContentPartPr>
            <p14:xfrm>
              <a:off x="5636366" y="4993611"/>
              <a:ext cx="1980700" cy="7509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2684" y="4979211"/>
                <a:ext cx="2008785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8" name="Ink 107"/>
              <p14:cNvContentPartPr/>
              <p14:nvPr/>
            </p14:nvContentPartPr>
            <p14:xfrm>
              <a:off x="6357086" y="3738291"/>
              <a:ext cx="337300" cy="10033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44487" y="3723891"/>
                <a:ext cx="356739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5" name="Ink 114"/>
              <p14:cNvContentPartPr/>
              <p14:nvPr/>
            </p14:nvContentPartPr>
            <p14:xfrm>
              <a:off x="5330366" y="4834851"/>
              <a:ext cx="312820" cy="5007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17047" y="4822611"/>
                <a:ext cx="340898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6" name="Ink 115"/>
              <p14:cNvContentPartPr/>
              <p14:nvPr/>
            </p14:nvContentPartPr>
            <p14:xfrm>
              <a:off x="5193566" y="4583931"/>
              <a:ext cx="145420" cy="9093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4207" y="4570611"/>
                <a:ext cx="160898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7" name="Ink 126"/>
              <p14:cNvContentPartPr/>
              <p14:nvPr/>
            </p14:nvContentPartPr>
            <p14:xfrm>
              <a:off x="5611886" y="5149131"/>
              <a:ext cx="518740" cy="5637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07566" y="5126091"/>
                <a:ext cx="537819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" name="Ink 127"/>
              <p14:cNvContentPartPr/>
              <p14:nvPr/>
            </p14:nvContentPartPr>
            <p14:xfrm>
              <a:off x="5656166" y="4667811"/>
              <a:ext cx="2128300" cy="16268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43926" y="4654491"/>
                <a:ext cx="2153500" cy="16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" name="Ink 134"/>
              <p14:cNvContentPartPr/>
              <p14:nvPr/>
            </p14:nvContentPartPr>
            <p14:xfrm>
              <a:off x="3180066" y="4738657"/>
              <a:ext cx="181080" cy="9554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67466" y="4727497"/>
                <a:ext cx="200880" cy="9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6" name="Ink 135"/>
              <p14:cNvContentPartPr/>
              <p14:nvPr/>
            </p14:nvContentPartPr>
            <p14:xfrm>
              <a:off x="1959326" y="5290611"/>
              <a:ext cx="360" cy="3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51046" y="5282331"/>
                <a:ext cx="1692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SMARTInkShape-Group44"/>
          <p:cNvGrpSpPr/>
          <p:nvPr/>
        </p:nvGrpSpPr>
        <p:grpSpPr>
          <a:xfrm>
            <a:off x="7849195" y="4348758"/>
            <a:ext cx="232173" cy="357188"/>
            <a:chOff x="7849195" y="4348758"/>
            <a:chExt cx="232173" cy="357188"/>
          </a:xfrm>
        </p:grpSpPr>
        <p:sp>
          <p:nvSpPr>
            <p:cNvPr id="99" name="SMARTInkShape-143"/>
            <p:cNvSpPr/>
            <p:nvPr/>
          </p:nvSpPr>
          <p:spPr>
            <a:xfrm>
              <a:off x="8036719" y="4366617"/>
              <a:ext cx="44649" cy="339329"/>
            </a:xfrm>
            <a:custGeom>
              <a:avLst/>
              <a:gdLst/>
              <a:ahLst/>
              <a:cxnLst/>
              <a:rect l="0" t="0" r="0" b="0"/>
              <a:pathLst>
                <a:path w="44649" h="339329">
                  <a:moveTo>
                    <a:pt x="0" y="0"/>
                  </a:moveTo>
                  <a:lnTo>
                    <a:pt x="0" y="39730"/>
                  </a:lnTo>
                  <a:lnTo>
                    <a:pt x="992" y="56861"/>
                  </a:lnTo>
                  <a:lnTo>
                    <a:pt x="8102" y="92301"/>
                  </a:lnTo>
                  <a:lnTo>
                    <a:pt x="9677" y="110141"/>
                  </a:lnTo>
                  <a:lnTo>
                    <a:pt x="19940" y="154451"/>
                  </a:lnTo>
                  <a:lnTo>
                    <a:pt x="26879" y="196802"/>
                  </a:lnTo>
                  <a:lnTo>
                    <a:pt x="34359" y="241147"/>
                  </a:lnTo>
                  <a:lnTo>
                    <a:pt x="42607" y="285756"/>
                  </a:lnTo>
                  <a:lnTo>
                    <a:pt x="44380" y="327423"/>
                  </a:lnTo>
                  <a:lnTo>
                    <a:pt x="44648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4"/>
            <p:cNvSpPr/>
            <p:nvPr/>
          </p:nvSpPr>
          <p:spPr>
            <a:xfrm>
              <a:off x="7849195" y="4491633"/>
              <a:ext cx="214314" cy="17860"/>
            </a:xfrm>
            <a:custGeom>
              <a:avLst/>
              <a:gdLst/>
              <a:ahLst/>
              <a:cxnLst/>
              <a:rect l="0" t="0" r="0" b="0"/>
              <a:pathLst>
                <a:path w="214314" h="17860">
                  <a:moveTo>
                    <a:pt x="0" y="8930"/>
                  </a:moveTo>
                  <a:lnTo>
                    <a:pt x="31436" y="17032"/>
                  </a:lnTo>
                  <a:lnTo>
                    <a:pt x="73737" y="17837"/>
                  </a:lnTo>
                  <a:lnTo>
                    <a:pt x="113490" y="17858"/>
                  </a:lnTo>
                  <a:lnTo>
                    <a:pt x="153682" y="17859"/>
                  </a:lnTo>
                  <a:lnTo>
                    <a:pt x="164545" y="16867"/>
                  </a:lnTo>
                  <a:lnTo>
                    <a:pt x="195719" y="9481"/>
                  </a:lnTo>
                  <a:lnTo>
                    <a:pt x="198940" y="9298"/>
                  </a:lnTo>
                  <a:lnTo>
                    <a:pt x="205166" y="6447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45"/>
            <p:cNvSpPr/>
            <p:nvPr/>
          </p:nvSpPr>
          <p:spPr>
            <a:xfrm>
              <a:off x="7920633" y="4348758"/>
              <a:ext cx="8931" cy="232173"/>
            </a:xfrm>
            <a:custGeom>
              <a:avLst/>
              <a:gdLst/>
              <a:ahLst/>
              <a:cxnLst/>
              <a:rect l="0" t="0" r="0" b="0"/>
              <a:pathLst>
                <a:path w="8931" h="232173">
                  <a:moveTo>
                    <a:pt x="0" y="0"/>
                  </a:moveTo>
                  <a:lnTo>
                    <a:pt x="7688" y="7688"/>
                  </a:lnTo>
                  <a:lnTo>
                    <a:pt x="8561" y="13302"/>
                  </a:lnTo>
                  <a:lnTo>
                    <a:pt x="8925" y="54378"/>
                  </a:lnTo>
                  <a:lnTo>
                    <a:pt x="8930" y="98799"/>
                  </a:lnTo>
                  <a:lnTo>
                    <a:pt x="8930" y="143441"/>
                  </a:lnTo>
                  <a:lnTo>
                    <a:pt x="8930" y="186166"/>
                  </a:lnTo>
                  <a:lnTo>
                    <a:pt x="8930" y="230398"/>
                  </a:lnTo>
                  <a:lnTo>
                    <a:pt x="8930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5"/>
          <p:cNvGrpSpPr/>
          <p:nvPr/>
        </p:nvGrpSpPr>
        <p:grpSpPr>
          <a:xfrm>
            <a:off x="7902773" y="5179220"/>
            <a:ext cx="232173" cy="294679"/>
            <a:chOff x="7902773" y="5179220"/>
            <a:chExt cx="232173" cy="294679"/>
          </a:xfrm>
        </p:grpSpPr>
        <p:sp>
          <p:nvSpPr>
            <p:cNvPr id="103" name="SMARTInkShape-146"/>
            <p:cNvSpPr/>
            <p:nvPr/>
          </p:nvSpPr>
          <p:spPr>
            <a:xfrm>
              <a:off x="8063508" y="5179220"/>
              <a:ext cx="71438" cy="294679"/>
            </a:xfrm>
            <a:custGeom>
              <a:avLst/>
              <a:gdLst/>
              <a:ahLst/>
              <a:cxnLst/>
              <a:rect l="0" t="0" r="0" b="0"/>
              <a:pathLst>
                <a:path w="71438" h="294679">
                  <a:moveTo>
                    <a:pt x="0" y="0"/>
                  </a:moveTo>
                  <a:lnTo>
                    <a:pt x="16250" y="29552"/>
                  </a:lnTo>
                  <a:lnTo>
                    <a:pt x="20293" y="54333"/>
                  </a:lnTo>
                  <a:lnTo>
                    <a:pt x="33062" y="90571"/>
                  </a:lnTo>
                  <a:lnTo>
                    <a:pt x="44712" y="127912"/>
                  </a:lnTo>
                  <a:lnTo>
                    <a:pt x="53597" y="161592"/>
                  </a:lnTo>
                  <a:lnTo>
                    <a:pt x="59867" y="196707"/>
                  </a:lnTo>
                  <a:lnTo>
                    <a:pt x="64371" y="232246"/>
                  </a:lnTo>
                  <a:lnTo>
                    <a:pt x="70041" y="275070"/>
                  </a:lnTo>
                  <a:lnTo>
                    <a:pt x="71437" y="29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7"/>
            <p:cNvSpPr/>
            <p:nvPr/>
          </p:nvSpPr>
          <p:spPr>
            <a:xfrm>
              <a:off x="7902773" y="5331027"/>
              <a:ext cx="187525" cy="17857"/>
            </a:xfrm>
            <a:custGeom>
              <a:avLst/>
              <a:gdLst/>
              <a:ahLst/>
              <a:cxnLst/>
              <a:rect l="0" t="0" r="0" b="0"/>
              <a:pathLst>
                <a:path w="187525" h="17857">
                  <a:moveTo>
                    <a:pt x="0" y="8926"/>
                  </a:moveTo>
                  <a:lnTo>
                    <a:pt x="4741" y="8926"/>
                  </a:lnTo>
                  <a:lnTo>
                    <a:pt x="9714" y="6281"/>
                  </a:lnTo>
                  <a:lnTo>
                    <a:pt x="15231" y="2789"/>
                  </a:lnTo>
                  <a:lnTo>
                    <a:pt x="26858" y="548"/>
                  </a:lnTo>
                  <a:lnTo>
                    <a:pt x="70226" y="0"/>
                  </a:lnTo>
                  <a:lnTo>
                    <a:pt x="92623" y="989"/>
                  </a:lnTo>
                  <a:lnTo>
                    <a:pt x="131320" y="8374"/>
                  </a:lnTo>
                  <a:lnTo>
                    <a:pt x="154620" y="9846"/>
                  </a:lnTo>
                  <a:lnTo>
                    <a:pt x="171691" y="15979"/>
                  </a:lnTo>
                  <a:lnTo>
                    <a:pt x="187524" y="17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8"/>
            <p:cNvSpPr/>
            <p:nvPr/>
          </p:nvSpPr>
          <p:spPr>
            <a:xfrm>
              <a:off x="7947422" y="5188148"/>
              <a:ext cx="44649" cy="285751"/>
            </a:xfrm>
            <a:custGeom>
              <a:avLst/>
              <a:gdLst/>
              <a:ahLst/>
              <a:cxnLst/>
              <a:rect l="0" t="0" r="0" b="0"/>
              <a:pathLst>
                <a:path w="44649" h="285751">
                  <a:moveTo>
                    <a:pt x="0" y="0"/>
                  </a:moveTo>
                  <a:lnTo>
                    <a:pt x="7068" y="16782"/>
                  </a:lnTo>
                  <a:lnTo>
                    <a:pt x="7689" y="20118"/>
                  </a:lnTo>
                  <a:lnTo>
                    <a:pt x="11024" y="26470"/>
                  </a:lnTo>
                  <a:lnTo>
                    <a:pt x="14821" y="32602"/>
                  </a:lnTo>
                  <a:lnTo>
                    <a:pt x="16959" y="42622"/>
                  </a:lnTo>
                  <a:lnTo>
                    <a:pt x="18585" y="56726"/>
                  </a:lnTo>
                  <a:lnTo>
                    <a:pt x="23917" y="68623"/>
                  </a:lnTo>
                  <a:lnTo>
                    <a:pt x="26677" y="113232"/>
                  </a:lnTo>
                  <a:lnTo>
                    <a:pt x="34468" y="156527"/>
                  </a:lnTo>
                  <a:lnTo>
                    <a:pt x="35646" y="200350"/>
                  </a:lnTo>
                  <a:lnTo>
                    <a:pt x="36689" y="223405"/>
                  </a:lnTo>
                  <a:lnTo>
                    <a:pt x="40856" y="242252"/>
                  </a:lnTo>
                  <a:lnTo>
                    <a:pt x="36591" y="266046"/>
                  </a:lnTo>
                  <a:lnTo>
                    <a:pt x="38753" y="274678"/>
                  </a:lnTo>
                  <a:lnTo>
                    <a:pt x="4464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86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58952"/>
          </a:xfrm>
        </p:spPr>
        <p:txBody>
          <a:bodyPr/>
          <a:lstStyle/>
          <a:p>
            <a:r>
              <a:rPr lang="en-US" dirty="0" smtClean="0"/>
              <a:t>Draw the </a:t>
            </a:r>
            <a:r>
              <a:rPr lang="en-US" i="1" dirty="0" err="1" smtClean="0"/>
              <a:t>cis</a:t>
            </a:r>
            <a:r>
              <a:rPr lang="en-US" dirty="0" smtClean="0"/>
              <a:t> and </a:t>
            </a:r>
            <a:r>
              <a:rPr lang="en-US" i="1" dirty="0" smtClean="0"/>
              <a:t>trans</a:t>
            </a:r>
            <a:r>
              <a:rPr lang="en-US" dirty="0" smtClean="0"/>
              <a:t> isomers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35</a:t>
            </a:fld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7162800" cy="4599432"/>
          </a:xfrm>
        </p:spPr>
        <p:txBody>
          <a:bodyPr>
            <a:no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1-bromo-2-chlorocyclopropane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1,3-dichlorocyclobutane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0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84853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32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Alkanes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596819"/>
          </a:xfrm>
        </p:spPr>
        <p:txBody>
          <a:bodyPr>
            <a:normAutofit/>
          </a:bodyPr>
          <a:lstStyle/>
          <a:p>
            <a:r>
              <a:rPr lang="en-US" dirty="0" smtClean="0"/>
              <a:t>Relatively inert</a:t>
            </a:r>
          </a:p>
          <a:p>
            <a:r>
              <a:rPr lang="en-US" dirty="0" smtClean="0"/>
              <a:t>Oxidation (Combustion)</a:t>
            </a:r>
          </a:p>
          <a:p>
            <a:pPr lvl="1"/>
            <a:r>
              <a:rPr lang="en-US" dirty="0" smtClean="0"/>
              <a:t>Excess O</a:t>
            </a:r>
            <a:r>
              <a:rPr lang="en-US" baseline="-25000" dirty="0" smtClean="0"/>
              <a:t>2</a:t>
            </a:r>
            <a:r>
              <a:rPr lang="en-US" dirty="0" smtClean="0"/>
              <a:t> produces CO</a:t>
            </a:r>
            <a:r>
              <a:rPr lang="en-US" baseline="-25000" dirty="0" smtClean="0"/>
              <a:t>2</a:t>
            </a:r>
            <a:r>
              <a:rPr lang="en-US" dirty="0" smtClean="0"/>
              <a:t>, most oxidized form of C (ox # is +4)</a:t>
            </a:r>
          </a:p>
          <a:p>
            <a:pPr lvl="1"/>
            <a:r>
              <a:rPr lang="en-US" dirty="0" smtClean="0"/>
              <a:t>Insufficient O</a:t>
            </a:r>
            <a:r>
              <a:rPr lang="en-US" baseline="-25000" dirty="0" smtClean="0"/>
              <a:t>2</a:t>
            </a:r>
            <a:r>
              <a:rPr lang="en-US" dirty="0" smtClean="0"/>
              <a:t> means lower ox # of C</a:t>
            </a:r>
          </a:p>
          <a:p>
            <a:pPr lvl="2"/>
            <a:r>
              <a:rPr lang="en-US" dirty="0" smtClean="0"/>
              <a:t>CO</a:t>
            </a:r>
          </a:p>
          <a:p>
            <a:pPr lvl="2"/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2"/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</a:p>
          <a:p>
            <a:r>
              <a:rPr lang="en-US" dirty="0" smtClean="0"/>
              <a:t>Halogenation (substitution </a:t>
            </a:r>
            <a:r>
              <a:rPr lang="en-US" dirty="0" err="1" smtClean="0"/>
              <a:t>rxn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Excess halogen results in more substitution…even mixtures</a:t>
            </a:r>
          </a:p>
          <a:p>
            <a:pPr lvl="1"/>
            <a:r>
              <a:rPr lang="en-US" dirty="0" smtClean="0"/>
              <a:t>Cycloalkanes make pure organic products</a:t>
            </a:r>
            <a:endParaRPr lang="en-US" dirty="0"/>
          </a:p>
        </p:txBody>
      </p:sp>
      <p:grpSp>
        <p:nvGrpSpPr>
          <p:cNvPr id="10" name="SMARTInkShape-Group78"/>
          <p:cNvGrpSpPr/>
          <p:nvPr/>
        </p:nvGrpSpPr>
        <p:grpSpPr>
          <a:xfrm>
            <a:off x="3277195" y="2403328"/>
            <a:ext cx="544712" cy="195212"/>
            <a:chOff x="3277195" y="2403328"/>
            <a:chExt cx="544712" cy="195212"/>
          </a:xfrm>
        </p:grpSpPr>
        <p:sp>
          <p:nvSpPr>
            <p:cNvPr id="5" name="SMARTInkShape-149"/>
            <p:cNvSpPr/>
            <p:nvPr/>
          </p:nvSpPr>
          <p:spPr>
            <a:xfrm>
              <a:off x="3402320" y="2428875"/>
              <a:ext cx="62400" cy="80257"/>
            </a:xfrm>
            <a:custGeom>
              <a:avLst/>
              <a:gdLst/>
              <a:ahLst/>
              <a:cxnLst/>
              <a:rect l="0" t="0" r="0" b="0"/>
              <a:pathLst>
                <a:path w="62400" h="80257">
                  <a:moveTo>
                    <a:pt x="8821" y="0"/>
                  </a:moveTo>
                  <a:lnTo>
                    <a:pt x="8821" y="43287"/>
                  </a:lnTo>
                  <a:lnTo>
                    <a:pt x="8821" y="53175"/>
                  </a:lnTo>
                  <a:lnTo>
                    <a:pt x="0" y="62396"/>
                  </a:lnTo>
                  <a:lnTo>
                    <a:pt x="4664" y="62475"/>
                  </a:lnTo>
                  <a:lnTo>
                    <a:pt x="6049" y="63478"/>
                  </a:lnTo>
                  <a:lnTo>
                    <a:pt x="8712" y="71069"/>
                  </a:lnTo>
                  <a:lnTo>
                    <a:pt x="16500" y="79093"/>
                  </a:lnTo>
                  <a:lnTo>
                    <a:pt x="22120" y="79990"/>
                  </a:lnTo>
                  <a:lnTo>
                    <a:pt x="30069" y="80256"/>
                  </a:lnTo>
                  <a:lnTo>
                    <a:pt x="35793" y="77672"/>
                  </a:lnTo>
                  <a:lnTo>
                    <a:pt x="41644" y="74208"/>
                  </a:lnTo>
                  <a:lnTo>
                    <a:pt x="53485" y="71985"/>
                  </a:lnTo>
                  <a:lnTo>
                    <a:pt x="62399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0"/>
            <p:cNvSpPr/>
            <p:nvPr/>
          </p:nvSpPr>
          <p:spPr>
            <a:xfrm>
              <a:off x="3277195" y="2464594"/>
              <a:ext cx="80369" cy="26790"/>
            </a:xfrm>
            <a:custGeom>
              <a:avLst/>
              <a:gdLst/>
              <a:ahLst/>
              <a:cxnLst/>
              <a:rect l="0" t="0" r="0" b="0"/>
              <a:pathLst>
                <a:path w="80369" h="26790">
                  <a:moveTo>
                    <a:pt x="0" y="26789"/>
                  </a:moveTo>
                  <a:lnTo>
                    <a:pt x="0" y="22048"/>
                  </a:lnTo>
                  <a:lnTo>
                    <a:pt x="993" y="20652"/>
                  </a:lnTo>
                  <a:lnTo>
                    <a:pt x="2646" y="19721"/>
                  </a:lnTo>
                  <a:lnTo>
                    <a:pt x="12429" y="18227"/>
                  </a:lnTo>
                  <a:lnTo>
                    <a:pt x="20991" y="17968"/>
                  </a:lnTo>
                  <a:lnTo>
                    <a:pt x="26858" y="15262"/>
                  </a:lnTo>
                  <a:lnTo>
                    <a:pt x="33969" y="10180"/>
                  </a:lnTo>
                  <a:lnTo>
                    <a:pt x="43254" y="9039"/>
                  </a:lnTo>
                  <a:lnTo>
                    <a:pt x="56955" y="8939"/>
                  </a:lnTo>
                  <a:lnTo>
                    <a:pt x="58806" y="7944"/>
                  </a:lnTo>
                  <a:lnTo>
                    <a:pt x="60040" y="6288"/>
                  </a:lnTo>
                  <a:lnTo>
                    <a:pt x="60863" y="4192"/>
                  </a:lnTo>
                  <a:lnTo>
                    <a:pt x="62403" y="2794"/>
                  </a:lnTo>
                  <a:lnTo>
                    <a:pt x="66761" y="1242"/>
                  </a:lnTo>
                  <a:lnTo>
                    <a:pt x="803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1"/>
            <p:cNvSpPr/>
            <p:nvPr/>
          </p:nvSpPr>
          <p:spPr>
            <a:xfrm>
              <a:off x="3687961" y="2403328"/>
              <a:ext cx="133946" cy="140728"/>
            </a:xfrm>
            <a:custGeom>
              <a:avLst/>
              <a:gdLst/>
              <a:ahLst/>
              <a:cxnLst/>
              <a:rect l="0" t="0" r="0" b="0"/>
              <a:pathLst>
                <a:path w="133946" h="140728">
                  <a:moveTo>
                    <a:pt x="0" y="16617"/>
                  </a:moveTo>
                  <a:lnTo>
                    <a:pt x="7689" y="16617"/>
                  </a:lnTo>
                  <a:lnTo>
                    <a:pt x="8102" y="15625"/>
                  </a:lnTo>
                  <a:lnTo>
                    <a:pt x="8562" y="11877"/>
                  </a:lnTo>
                  <a:lnTo>
                    <a:pt x="9677" y="10480"/>
                  </a:lnTo>
                  <a:lnTo>
                    <a:pt x="16586" y="8055"/>
                  </a:lnTo>
                  <a:lnTo>
                    <a:pt x="34077" y="7697"/>
                  </a:lnTo>
                  <a:lnTo>
                    <a:pt x="42524" y="1553"/>
                  </a:lnTo>
                  <a:lnTo>
                    <a:pt x="48003" y="0"/>
                  </a:lnTo>
                  <a:lnTo>
                    <a:pt x="49862" y="578"/>
                  </a:lnTo>
                  <a:lnTo>
                    <a:pt x="51101" y="1956"/>
                  </a:lnTo>
                  <a:lnTo>
                    <a:pt x="51926" y="3867"/>
                  </a:lnTo>
                  <a:lnTo>
                    <a:pt x="53469" y="5140"/>
                  </a:lnTo>
                  <a:lnTo>
                    <a:pt x="61121" y="7352"/>
                  </a:lnTo>
                  <a:lnTo>
                    <a:pt x="75774" y="7679"/>
                  </a:lnTo>
                  <a:lnTo>
                    <a:pt x="77305" y="8674"/>
                  </a:lnTo>
                  <a:lnTo>
                    <a:pt x="78326" y="10330"/>
                  </a:lnTo>
                  <a:lnTo>
                    <a:pt x="79964" y="15375"/>
                  </a:lnTo>
                  <a:lnTo>
                    <a:pt x="82834" y="16065"/>
                  </a:lnTo>
                  <a:lnTo>
                    <a:pt x="84988" y="16249"/>
                  </a:lnTo>
                  <a:lnTo>
                    <a:pt x="86424" y="17364"/>
                  </a:lnTo>
                  <a:lnTo>
                    <a:pt x="88020" y="21249"/>
                  </a:lnTo>
                  <a:lnTo>
                    <a:pt x="89184" y="32858"/>
                  </a:lnTo>
                  <a:lnTo>
                    <a:pt x="81598" y="42023"/>
                  </a:lnTo>
                  <a:lnTo>
                    <a:pt x="79618" y="50262"/>
                  </a:lnTo>
                  <a:lnTo>
                    <a:pt x="67074" y="65519"/>
                  </a:lnTo>
                  <a:lnTo>
                    <a:pt x="61892" y="68117"/>
                  </a:lnTo>
                  <a:lnTo>
                    <a:pt x="59120" y="68810"/>
                  </a:lnTo>
                  <a:lnTo>
                    <a:pt x="57273" y="70264"/>
                  </a:lnTo>
                  <a:lnTo>
                    <a:pt x="49324" y="82502"/>
                  </a:lnTo>
                  <a:lnTo>
                    <a:pt x="44081" y="85587"/>
                  </a:lnTo>
                  <a:lnTo>
                    <a:pt x="38443" y="87950"/>
                  </a:lnTo>
                  <a:lnTo>
                    <a:pt x="32630" y="92308"/>
                  </a:lnTo>
                  <a:lnTo>
                    <a:pt x="29385" y="97552"/>
                  </a:lnTo>
                  <a:lnTo>
                    <a:pt x="28520" y="100339"/>
                  </a:lnTo>
                  <a:lnTo>
                    <a:pt x="26951" y="102198"/>
                  </a:lnTo>
                  <a:lnTo>
                    <a:pt x="22561" y="104262"/>
                  </a:lnTo>
                  <a:lnTo>
                    <a:pt x="20994" y="105805"/>
                  </a:lnTo>
                  <a:lnTo>
                    <a:pt x="19253" y="110165"/>
                  </a:lnTo>
                  <a:lnTo>
                    <a:pt x="17796" y="111725"/>
                  </a:lnTo>
                  <a:lnTo>
                    <a:pt x="8847" y="115562"/>
                  </a:lnTo>
                  <a:lnTo>
                    <a:pt x="403" y="123395"/>
                  </a:lnTo>
                  <a:lnTo>
                    <a:pt x="10" y="132326"/>
                  </a:lnTo>
                  <a:lnTo>
                    <a:pt x="7689" y="132670"/>
                  </a:lnTo>
                  <a:lnTo>
                    <a:pt x="15814" y="138834"/>
                  </a:lnTo>
                  <a:lnTo>
                    <a:pt x="21249" y="140389"/>
                  </a:lnTo>
                  <a:lnTo>
                    <a:pt x="24088" y="139811"/>
                  </a:lnTo>
                  <a:lnTo>
                    <a:pt x="29888" y="136524"/>
                  </a:lnTo>
                  <a:lnTo>
                    <a:pt x="32824" y="136243"/>
                  </a:lnTo>
                  <a:lnTo>
                    <a:pt x="47636" y="140727"/>
                  </a:lnTo>
                  <a:lnTo>
                    <a:pt x="50609" y="140037"/>
                  </a:lnTo>
                  <a:lnTo>
                    <a:pt x="62509" y="134446"/>
                  </a:lnTo>
                  <a:lnTo>
                    <a:pt x="105943" y="132712"/>
                  </a:lnTo>
                  <a:lnTo>
                    <a:pt x="133945" y="1327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2"/>
            <p:cNvSpPr/>
            <p:nvPr/>
          </p:nvSpPr>
          <p:spPr>
            <a:xfrm>
              <a:off x="3562945" y="2464594"/>
              <a:ext cx="62509" cy="17828"/>
            </a:xfrm>
            <a:custGeom>
              <a:avLst/>
              <a:gdLst/>
              <a:ahLst/>
              <a:cxnLst/>
              <a:rect l="0" t="0" r="0" b="0"/>
              <a:pathLst>
                <a:path w="62509" h="17828">
                  <a:moveTo>
                    <a:pt x="8930" y="0"/>
                  </a:moveTo>
                  <a:lnTo>
                    <a:pt x="368" y="0"/>
                  </a:lnTo>
                  <a:lnTo>
                    <a:pt x="0" y="17827"/>
                  </a:lnTo>
                  <a:lnTo>
                    <a:pt x="0" y="13109"/>
                  </a:lnTo>
                  <a:lnTo>
                    <a:pt x="993" y="11716"/>
                  </a:lnTo>
                  <a:lnTo>
                    <a:pt x="2646" y="10787"/>
                  </a:lnTo>
                  <a:lnTo>
                    <a:pt x="9095" y="9174"/>
                  </a:lnTo>
                  <a:lnTo>
                    <a:pt x="53089" y="8929"/>
                  </a:lnTo>
                  <a:lnTo>
                    <a:pt x="58174" y="8929"/>
                  </a:lnTo>
                  <a:lnTo>
                    <a:pt x="59619" y="7937"/>
                  </a:lnTo>
                  <a:lnTo>
                    <a:pt x="60582" y="6284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3"/>
            <p:cNvSpPr/>
            <p:nvPr/>
          </p:nvSpPr>
          <p:spPr>
            <a:xfrm>
              <a:off x="3455789" y="2411016"/>
              <a:ext cx="26422" cy="187524"/>
            </a:xfrm>
            <a:custGeom>
              <a:avLst/>
              <a:gdLst/>
              <a:ahLst/>
              <a:cxnLst/>
              <a:rect l="0" t="0" r="0" b="0"/>
              <a:pathLst>
                <a:path w="26422" h="187524">
                  <a:moveTo>
                    <a:pt x="17859" y="0"/>
                  </a:moveTo>
                  <a:lnTo>
                    <a:pt x="22600" y="4740"/>
                  </a:lnTo>
                  <a:lnTo>
                    <a:pt x="24927" y="9713"/>
                  </a:lnTo>
                  <a:lnTo>
                    <a:pt x="26421" y="16250"/>
                  </a:lnTo>
                  <a:lnTo>
                    <a:pt x="19673" y="27361"/>
                  </a:lnTo>
                  <a:lnTo>
                    <a:pt x="17891" y="69867"/>
                  </a:lnTo>
                  <a:lnTo>
                    <a:pt x="9759" y="110215"/>
                  </a:lnTo>
                  <a:lnTo>
                    <a:pt x="8183" y="127024"/>
                  </a:lnTo>
                  <a:lnTo>
                    <a:pt x="1910" y="144741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54"/>
          <p:cNvSpPr/>
          <p:nvPr/>
        </p:nvSpPr>
        <p:spPr>
          <a:xfrm>
            <a:off x="3312914" y="2428875"/>
            <a:ext cx="8921" cy="98228"/>
          </a:xfrm>
          <a:custGeom>
            <a:avLst/>
            <a:gdLst/>
            <a:ahLst/>
            <a:cxnLst/>
            <a:rect l="0" t="0" r="0" b="0"/>
            <a:pathLst>
              <a:path w="8921" h="98228">
                <a:moveTo>
                  <a:pt x="0" y="0"/>
                </a:moveTo>
                <a:lnTo>
                  <a:pt x="0" y="12429"/>
                </a:lnTo>
                <a:lnTo>
                  <a:pt x="992" y="14239"/>
                </a:lnTo>
                <a:lnTo>
                  <a:pt x="2646" y="15446"/>
                </a:lnTo>
                <a:lnTo>
                  <a:pt x="4740" y="16250"/>
                </a:lnTo>
                <a:lnTo>
                  <a:pt x="6137" y="18771"/>
                </a:lnTo>
                <a:lnTo>
                  <a:pt x="8766" y="37199"/>
                </a:lnTo>
                <a:lnTo>
                  <a:pt x="8920" y="64330"/>
                </a:lnTo>
                <a:lnTo>
                  <a:pt x="6280" y="70924"/>
                </a:lnTo>
                <a:lnTo>
                  <a:pt x="2791" y="77162"/>
                </a:lnTo>
                <a:lnTo>
                  <a:pt x="245" y="89093"/>
                </a:lnTo>
                <a:lnTo>
                  <a:pt x="0" y="9822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3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of Alkanes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596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+ 2O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2CH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3O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2CO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4H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+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+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/>
              <a:t>2C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/>
              <a:t>6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3O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CH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H </a:t>
            </a:r>
            <a:r>
              <a:rPr lang="en-US" dirty="0">
                <a:sym typeface="Wingdings" pitchFamily="2" charset="2"/>
              </a:rPr>
              <a:t>+ 2H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2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Halogenation of Alkanes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596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+ 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CH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Cl + </a:t>
            </a:r>
            <a:r>
              <a:rPr lang="en-US" dirty="0" err="1" smtClean="0">
                <a:sym typeface="Wingdings" pitchFamily="2" charset="2"/>
              </a:rPr>
              <a:t>HCl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Process is known as chlorination (others are fluorination, </a:t>
            </a:r>
            <a:r>
              <a:rPr lang="en-US" dirty="0" err="1" smtClean="0"/>
              <a:t>bromination</a:t>
            </a:r>
            <a:r>
              <a:rPr lang="en-US" dirty="0" smtClean="0"/>
              <a:t>, and iodination)</a:t>
            </a:r>
          </a:p>
          <a:p>
            <a:r>
              <a:rPr lang="en-US" dirty="0" smtClean="0"/>
              <a:t>Excess of halogen, more H’s are substituted</a:t>
            </a:r>
          </a:p>
          <a:p>
            <a:r>
              <a:rPr lang="en-US" dirty="0" smtClean="0"/>
              <a:t>CCl</a:t>
            </a:r>
            <a:r>
              <a:rPr lang="en-US" baseline="-25000" dirty="0" smtClean="0"/>
              <a:t>4</a:t>
            </a:r>
            <a:r>
              <a:rPr lang="en-US" dirty="0" smtClean="0"/>
              <a:t> can be produced with enough chlorine.  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              + F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                         + HF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3189" y="12954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51816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533400" y="5159829"/>
            <a:ext cx="1060704" cy="914400"/>
          </a:xfrm>
          <a:prstGeom prst="hex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3200400" y="5181600"/>
            <a:ext cx="1060704" cy="914400"/>
          </a:xfrm>
          <a:prstGeom prst="hex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238836" y="5632269"/>
            <a:ext cx="4202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000" y="53692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3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molecular formula of an alkane with 14 carbons?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2452143"/>
              </p:ext>
            </p:extLst>
          </p:nvPr>
        </p:nvGraphicFramePr>
        <p:xfrm>
          <a:off x="127000" y="2413000"/>
          <a:ext cx="8890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0"/>
                <a:gridCol w="1270000"/>
                <a:gridCol w="3175000"/>
                <a:gridCol w="1270000"/>
              </a:tblGrid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5584420"/>
              </p:ext>
            </p:extLst>
          </p:nvPr>
        </p:nvGraphicFramePr>
        <p:xfrm>
          <a:off x="127000" y="4826000"/>
          <a:ext cx="889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0"/>
              </a:tblGrid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103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Halogenation:  Free Radical Chain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898571"/>
          </a:xfrm>
        </p:spPr>
        <p:txBody>
          <a:bodyPr>
            <a:normAutofit/>
          </a:bodyPr>
          <a:lstStyle/>
          <a:p>
            <a:r>
              <a:rPr lang="en-US" dirty="0" err="1" smtClean="0"/>
              <a:t>Rxn</a:t>
            </a:r>
            <a:r>
              <a:rPr lang="en-US" dirty="0" smtClean="0"/>
              <a:t> Mechanism</a:t>
            </a:r>
          </a:p>
          <a:p>
            <a:pPr lvl="1"/>
            <a:r>
              <a:rPr lang="en-US" dirty="0" smtClean="0"/>
              <a:t>Most </a:t>
            </a:r>
            <a:r>
              <a:rPr lang="en-US" dirty="0" err="1" smtClean="0"/>
              <a:t>rxns</a:t>
            </a:r>
            <a:r>
              <a:rPr lang="en-US" dirty="0" smtClean="0"/>
              <a:t> have multiple steps</a:t>
            </a:r>
          </a:p>
          <a:p>
            <a:r>
              <a:rPr lang="en-US" dirty="0" smtClean="0"/>
              <a:t>Chain-initiating step</a:t>
            </a:r>
          </a:p>
          <a:p>
            <a:pPr lvl="1"/>
            <a:r>
              <a:rPr lang="en-US" dirty="0" smtClean="0"/>
              <a:t>Breaking of halogen molecule</a:t>
            </a:r>
          </a:p>
          <a:p>
            <a:r>
              <a:rPr lang="en-US" dirty="0" smtClean="0"/>
              <a:t>Chain-propagating step</a:t>
            </a:r>
          </a:p>
          <a:p>
            <a:pPr lvl="1"/>
            <a:r>
              <a:rPr lang="en-US" dirty="0" smtClean="0"/>
              <a:t>Radical is formed (odd # of unshared e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step:  radical is consumed, but another radical is produced</a:t>
            </a:r>
          </a:p>
          <a:p>
            <a:r>
              <a:rPr lang="en-US" dirty="0" smtClean="0"/>
              <a:t>Chain-terminating step</a:t>
            </a:r>
          </a:p>
          <a:p>
            <a:pPr lvl="1"/>
            <a:r>
              <a:rPr lang="en-US" dirty="0" smtClean="0"/>
              <a:t>No new radicals are formed and all radicals are combined with some other radical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2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Halogenation:  Free Radical Chain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898571"/>
          </a:xfrm>
        </p:spPr>
        <p:txBody>
          <a:bodyPr>
            <a:normAutofit/>
          </a:bodyPr>
          <a:lstStyle/>
          <a:p>
            <a:r>
              <a:rPr lang="en-US" dirty="0" smtClean="0"/>
              <a:t>R-H + </a:t>
            </a:r>
            <a:r>
              <a:rPr lang="en-US" dirty="0" err="1" smtClean="0"/>
              <a:t>Cl-Cl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R-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dirty="0" smtClean="0">
                <a:sym typeface="Wingdings" pitchFamily="2" charset="2"/>
              </a:rPr>
              <a:t> + H-</a:t>
            </a:r>
            <a:r>
              <a:rPr lang="en-US" dirty="0" err="1" smtClean="0">
                <a:sym typeface="Wingdings" pitchFamily="2" charset="2"/>
              </a:rPr>
              <a:t>Cl</a:t>
            </a:r>
            <a:endParaRPr lang="en-US" dirty="0" smtClean="0"/>
          </a:p>
          <a:p>
            <a:r>
              <a:rPr lang="en-US" dirty="0" smtClean="0"/>
              <a:t>Chain-initiating step</a:t>
            </a:r>
          </a:p>
          <a:p>
            <a:endParaRPr lang="en-US" dirty="0" smtClean="0"/>
          </a:p>
          <a:p>
            <a:r>
              <a:rPr lang="en-US" dirty="0" smtClean="0"/>
              <a:t>Chain-propagating steps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Possible chain-terminating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2954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/>
              <p14:cNvContentPartPr/>
              <p14:nvPr/>
            </p14:nvContentPartPr>
            <p14:xfrm>
              <a:off x="1167666" y="2318737"/>
              <a:ext cx="6001920" cy="402516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146" y="2316217"/>
                <a:ext cx="6006960" cy="40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0" name="Ink 259"/>
              <p14:cNvContentPartPr/>
              <p14:nvPr/>
            </p14:nvContentPartPr>
            <p14:xfrm>
              <a:off x="1696506" y="5382337"/>
              <a:ext cx="381240" cy="20268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5346" y="5369377"/>
                <a:ext cx="407160" cy="222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76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898571"/>
          </a:xfrm>
        </p:spPr>
        <p:txBody>
          <a:bodyPr>
            <a:normAutofit/>
          </a:bodyPr>
          <a:lstStyle/>
          <a:p>
            <a:r>
              <a:rPr lang="en-US" dirty="0" smtClean="0"/>
              <a:t>Combustion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Halogenation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883986" y="2490097"/>
              <a:ext cx="7844400" cy="3012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226" y="2476057"/>
                <a:ext cx="7873200" cy="3041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736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Reaction Mechanism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94" y="1502229"/>
            <a:ext cx="8557478" cy="4898571"/>
          </a:xfrm>
        </p:spPr>
        <p:txBody>
          <a:bodyPr>
            <a:normAutofit/>
          </a:bodyPr>
          <a:lstStyle/>
          <a:p>
            <a:r>
              <a:rPr lang="en-US" dirty="0" smtClean="0"/>
              <a:t>Halogenation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" name="Ink 102"/>
              <p14:cNvContentPartPr/>
              <p14:nvPr/>
            </p14:nvContentPartPr>
            <p14:xfrm>
              <a:off x="851946" y="1775497"/>
              <a:ext cx="7265160" cy="44892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706" y="1761097"/>
                <a:ext cx="7288920" cy="451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56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58952"/>
          </a:xfrm>
        </p:spPr>
        <p:txBody>
          <a:bodyPr/>
          <a:lstStyle/>
          <a:p>
            <a:r>
              <a:rPr lang="en-US" dirty="0" smtClean="0"/>
              <a:t>Which is an alkane?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6319899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99432"/>
          </a:xfrm>
        </p:spPr>
        <p:txBody>
          <a:bodyPr>
            <a:no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7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18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7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16</a:t>
            </a:r>
            <a:endParaRPr lang="en-US" sz="3200" baseline="-25000" dirty="0"/>
          </a:p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16</a:t>
            </a:r>
            <a:endParaRPr lang="en-US" sz="3200" baseline="-25000" dirty="0"/>
          </a:p>
          <a:p>
            <a:pPr marL="514350" indent="-514350">
              <a:buFont typeface="Wingdings 2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27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52</a:t>
            </a:r>
            <a:endParaRPr lang="en-US" sz="3200" baseline="-25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80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Nomenclature of Organic Compounds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Sources, structure, or uses</a:t>
            </a:r>
          </a:p>
          <a:p>
            <a:pPr lvl="1"/>
            <a:r>
              <a:rPr lang="en-US" dirty="0" smtClean="0"/>
              <a:t>Limonene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ubane</a:t>
            </a:r>
            <a:endParaRPr lang="en-US" dirty="0" smtClean="0"/>
          </a:p>
          <a:p>
            <a:r>
              <a:rPr lang="en-US" dirty="0" smtClean="0"/>
              <a:t>IUPAC</a:t>
            </a:r>
          </a:p>
          <a:p>
            <a:pPr lvl="1"/>
            <a:r>
              <a:rPr lang="en-US" dirty="0" smtClean="0"/>
              <a:t>Systematic method</a:t>
            </a:r>
          </a:p>
          <a:p>
            <a:pPr lvl="1"/>
            <a:r>
              <a:rPr lang="en-US" dirty="0" smtClean="0"/>
              <a:t>Unique name</a:t>
            </a:r>
          </a:p>
          <a:p>
            <a:pPr lvl="1"/>
            <a:r>
              <a:rPr lang="en-US" dirty="0" smtClean="0"/>
              <a:t>Write structures from names</a:t>
            </a:r>
          </a:p>
          <a:p>
            <a:pPr lvl="1"/>
            <a:r>
              <a:rPr lang="en-US" dirty="0" smtClean="0"/>
              <a:t>1-methyl-4-(1-methylethenyl)-cyclohexene</a:t>
            </a:r>
          </a:p>
          <a:p>
            <a:pPr lvl="1"/>
            <a:r>
              <a:rPr lang="en-US" dirty="0" err="1" smtClean="0"/>
              <a:t>pentacyclo</a:t>
            </a:r>
            <a:r>
              <a:rPr lang="en-US" dirty="0" smtClean="0"/>
              <a:t>[4.2.0.0</a:t>
            </a:r>
            <a:r>
              <a:rPr lang="en-US" baseline="30000" dirty="0" smtClean="0"/>
              <a:t>2,5</a:t>
            </a:r>
            <a:r>
              <a:rPr lang="en-US" dirty="0" smtClean="0"/>
              <a:t>.0</a:t>
            </a:r>
            <a:r>
              <a:rPr lang="en-US" baseline="30000" dirty="0" smtClean="0"/>
              <a:t>3,8</a:t>
            </a:r>
            <a:r>
              <a:rPr lang="en-US" dirty="0" smtClean="0"/>
              <a:t>.0</a:t>
            </a:r>
            <a:r>
              <a:rPr lang="en-US" baseline="30000" dirty="0" smtClean="0"/>
              <a:t>4,7</a:t>
            </a:r>
            <a:r>
              <a:rPr lang="en-US" dirty="0" smtClean="0"/>
              <a:t>]octane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5"/>
              <p14:cNvContentPartPr/>
              <p14:nvPr/>
            </p14:nvContentPartPr>
            <p14:xfrm>
              <a:off x="2403514" y="2651811"/>
              <a:ext cx="360" cy="3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00274" y="2648571"/>
                <a:ext cx="6840" cy="6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68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First 10 </a:t>
            </a:r>
            <a:r>
              <a:rPr lang="en-US" dirty="0" err="1" smtClean="0">
                <a:solidFill>
                  <a:srgbClr val="C00000"/>
                </a:solidFill>
              </a:rPr>
              <a:t>Unbranched</a:t>
            </a:r>
            <a:r>
              <a:rPr lang="en-US" dirty="0" smtClean="0">
                <a:solidFill>
                  <a:srgbClr val="C00000"/>
                </a:solidFill>
              </a:rPr>
              <a:t>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5"/>
              <p14:cNvContentPartPr/>
              <p14:nvPr/>
            </p14:nvContentPartPr>
            <p14:xfrm>
              <a:off x="2403514" y="2651811"/>
              <a:ext cx="360" cy="3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00274" y="2648571"/>
                <a:ext cx="6840" cy="6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23090"/>
              </p:ext>
            </p:extLst>
          </p:nvPr>
        </p:nvGraphicFramePr>
        <p:xfrm>
          <a:off x="202474" y="1595120"/>
          <a:ext cx="87630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14400"/>
                <a:gridCol w="1524000"/>
                <a:gridCol w="2895600"/>
                <a:gridCol w="1676400"/>
              </a:tblGrid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 of C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Molcular</a:t>
                      </a:r>
                      <a:r>
                        <a:rPr lang="en-US" dirty="0" smtClean="0"/>
                        <a:t>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 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Structural</a:t>
                      </a:r>
                      <a:r>
                        <a:rPr lang="en-US" baseline="0" dirty="0" smtClean="0"/>
                        <a:t> Isomers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methane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ethane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propane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butane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pentane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(CH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hexane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(CH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heptane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(CH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octane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(CH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9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(CH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baseline="-25000" dirty="0" smtClean="0"/>
                        <a:t>7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(CH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99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IUPAC Rules for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The </a:t>
            </a:r>
            <a:r>
              <a:rPr lang="en-US" i="1" dirty="0" smtClean="0"/>
              <a:t>–</a:t>
            </a:r>
            <a:r>
              <a:rPr lang="en-US" i="1" dirty="0" err="1" smtClean="0"/>
              <a:t>ane</a:t>
            </a:r>
            <a:r>
              <a:rPr lang="en-US" dirty="0"/>
              <a:t> </a:t>
            </a:r>
            <a:r>
              <a:rPr lang="en-US" dirty="0" smtClean="0"/>
              <a:t>ending will be used for all saturated</a:t>
            </a:r>
          </a:p>
          <a:p>
            <a:pPr marL="0" indent="0">
              <a:buNone/>
            </a:pPr>
            <a:r>
              <a:rPr lang="en-US" dirty="0" smtClean="0"/>
              <a:t>	hydrocarbons.</a:t>
            </a:r>
          </a:p>
          <a:p>
            <a:pPr marL="0" indent="0">
              <a:buNone/>
            </a:pPr>
            <a:r>
              <a:rPr lang="en-US" dirty="0" smtClean="0"/>
              <a:t>2. Alkanes without branches are named according to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number of C’s</a:t>
            </a:r>
          </a:p>
          <a:p>
            <a:pPr marL="0" indent="0">
              <a:buNone/>
            </a:pPr>
            <a:r>
              <a:rPr lang="en-US" dirty="0" smtClean="0"/>
              <a:t>3. Branched alkanes use a root or parent name for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longest continuous chain of C’s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5"/>
              <p14:cNvContentPartPr/>
              <p14:nvPr/>
            </p14:nvContentPartPr>
            <p14:xfrm>
              <a:off x="2403514" y="2651811"/>
              <a:ext cx="360" cy="3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00274" y="2648571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/>
              <p14:cNvContentPartPr/>
              <p14:nvPr/>
            </p14:nvContentPartPr>
            <p14:xfrm>
              <a:off x="886629" y="4404651"/>
              <a:ext cx="995400" cy="1551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1869" y="4390251"/>
                <a:ext cx="102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/>
              <p14:cNvContentPartPr/>
              <p14:nvPr/>
            </p14:nvContentPartPr>
            <p14:xfrm>
              <a:off x="460389" y="4995411"/>
              <a:ext cx="2296080" cy="424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5629" y="4986051"/>
                <a:ext cx="23252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Ink 46"/>
              <p14:cNvContentPartPr/>
              <p14:nvPr/>
            </p14:nvContentPartPr>
            <p14:xfrm>
              <a:off x="4886229" y="4337691"/>
              <a:ext cx="1895760" cy="19810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1469" y="4325451"/>
                <a:ext cx="1915920" cy="2008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2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IUPAC Rules for Alkanes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Anything not on the root chain is known as a </a:t>
            </a:r>
            <a:r>
              <a:rPr lang="en-US" b="1" dirty="0" smtClean="0"/>
              <a:t>substituent</a:t>
            </a:r>
            <a:r>
              <a:rPr lang="en-US" dirty="0" smtClean="0"/>
              <a:t>.  Saturated substituents are known as </a:t>
            </a:r>
            <a:r>
              <a:rPr lang="en-US" b="1" dirty="0" smtClean="0"/>
              <a:t>alkyl</a:t>
            </a:r>
            <a:r>
              <a:rPr lang="en-US" dirty="0" smtClean="0"/>
              <a:t> groups, and names come from # of C’s.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methyl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ethyl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propyl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324109" y="2651811"/>
              <a:ext cx="2234520" cy="3140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069" y="2648571"/>
                <a:ext cx="2263320" cy="3158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04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STANDARDS" val=""/>
  <p:tag name="EXPANDSHOWBAR" val="True"/>
  <p:tag name="TASKPANEKEY" val="51822cba-ce6e-486c-ad4f-08bf9129b21b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C553C60C03F4DC3807788F7470F5B20"/>
  <p:tag name="SLIDETYPE" val="F"/>
  <p:tag name="NUMERICRESPONSE" val="False"/>
  <p:tag name="CORRECTPOINTVALUE" val="1"/>
  <p:tag name="INCORRECTPOINTVALUE" val="0"/>
  <p:tag name="FIBDISPLAYRESULTS" val="True"/>
  <p:tag name="FIBDISPLAYKEYWORDS" val="True"/>
  <p:tag name="FIBINCLUDEOTHER" val="True"/>
  <p:tag name="FIBNUMRESULTS" val="5"/>
  <p:tag name="SLIDEORDER" val="2"/>
  <p:tag name="SLIDEGUID" val="31DD3B0C7A904E619575514D3A3C328C"/>
  <p:tag name="DELIMITERS" val="3.1"/>
  <p:tag name="QUESTIONALIAS" val="Give the IUPAC name for each"/>
  <p:tag name="VALUES" val="No 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9B08C0E8A424C72AEE11A29E2B001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RESPONSESONLY" val="true"/>
  <p:tag name="SLIDEORDER" val="2"/>
  <p:tag name="SLIDEGUID" val="2340832F2155435CB82FA8B310EF0BD6"/>
  <p:tag name="DELIMITERS" val="3.1"/>
  <p:tag name="QUESTIONALIAS" val="Draw each condensed structure from its IUPAC name"/>
  <p:tag name="ANSWERSALIAS" val="2,3-dimethylbutane|smicln|4-ethyl-2,2-dimethylhexane|smicln|5-sec-butyl-3-ethyldecane"/>
  <p:tag name="VALUES" val="No Value|smicln|No Value|smicln|No Val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0"/>
  <p:tag name="FONTSIZE" val="28"/>
  <p:tag name="BULLETTYPE" val="ppBulletArabicPeriod"/>
  <p:tag name="ANSWERTEXT" val="2,3-dimethylbutane4-ethyl-2,2-dimethylhexane5-sec-butyl-3-ethyldecane"/>
  <p:tag name="OLDNUMANSWERS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AEE0FE4EB2A4753A5E895C8F884C4E5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RESPONSESONLY" val="true"/>
  <p:tag name="SLIDEORDER" val="2"/>
  <p:tag name="SLIDEGUID" val="488405D81C004F7FBC864BDAFD19CA25"/>
  <p:tag name="DELIMITERS" val="3.1"/>
  <p:tag name="QUESTIONALIAS" val="Draw each condensed structure from its IUPAC name"/>
  <p:tag name="ANSWERSALIAS" val="1,1,3,3-tetrachloropropane|smicln|1,1,2-trifluoromethane|smicln|2-bromobutane"/>
  <p:tag name="VALUES" val="No Value|smicln|No Value|smicln|No Val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0"/>
  <p:tag name="FONTSIZE" val="28"/>
  <p:tag name="BULLETTYPE" val="ppBulletArabicPeriod"/>
  <p:tag name="OLDNUMANSWERS" val="3"/>
  <p:tag name="ANSWERTEXT" val="1,1,3,3-tetrachloropropane1,1,2-trifluoromethane2-bromobuta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8313157D6CB4CB7BAD996A66629F18B"/>
  <p:tag name="SLIDETYPE" val="F"/>
  <p:tag name="NUMERICRESPONSE" val="False"/>
  <p:tag name="CORRECTPOINTVALUE" val="1"/>
  <p:tag name="INCORRECTPOINTVALUE" val="0"/>
  <p:tag name="FIBDISPLAYRESULTS" val="True"/>
  <p:tag name="FIBDISPLAYKEYWORDS" val="True"/>
  <p:tag name="FIBINCLUDEOTHER" val="True"/>
  <p:tag name="FIBNUMRESULTS" val="5"/>
  <p:tag name="SLIDEORDER" val="2"/>
  <p:tag name="SLIDEGUID" val="48D3D606E9574C379737539A632BA754"/>
  <p:tag name="DELIMITERS" val="3.1"/>
  <p:tag name="VALUES" val="No Value"/>
  <p:tag name="QUESTIONALIAS" val="Give the IUPAC name of eac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15E0DD8A4C945ABABD195693D4B18F2"/>
  <p:tag name="SLIDETYPE" val="F"/>
  <p:tag name="NUMERICRESPONSE" val="False"/>
  <p:tag name="CORRECTPOINTVALUE" val="1"/>
  <p:tag name="INCORRECTPOINTVALUE" val="0"/>
  <p:tag name="FIBDISPLAYRESULTS" val="True"/>
  <p:tag name="FIBDISPLAYKEYWORDS" val="True"/>
  <p:tag name="FIBINCLUDEOTHER" val="True"/>
  <p:tag name="FIBNUMRESULTS" val="5"/>
  <p:tag name="SLIDEORDER" val="2"/>
  <p:tag name="SLIDEGUID" val="12D35B59E4524B419BC12205A7252541"/>
  <p:tag name="DELIMITERS" val="3.1"/>
  <p:tag name="VALUES" val="No Value"/>
  <p:tag name="QUESTIONALIAS" val="Draw the Newman projections for the staggered and eclipsed conformations of propa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05F5D59988040E4A6273CBDE9CE6B9D"/>
  <p:tag name="SLIDEID" val="305F5D59988040E4A6273CBDE9CE6B9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general formula of an alkane is CnH2n+2.  What is the general formula for a cycloalkane with 1 ring?"/>
  <p:tag name="ANSWERSALIAS" val="CnH2n+2|smicln|CnH2n|smicln|CnH2n-2"/>
  <p:tag name="VALUES" val="Incorrect|smicln|Correct|smicln|Incorrec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1"/>
  <p:tag name="FONTSIZE" val="32"/>
  <p:tag name="BULLETTYPE" val="ppBulletArabicPeriod"/>
  <p:tag name="ANSWERTEXT" val="CnH2n+2&#10;CnH2n&#10;CnH2n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B45D2DCA6D94714AA0E0A44EDC52FC4"/>
  <p:tag name="SLIDEID" val="6B45D2DCA6D94714AA0E0A44EDC52FC4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Draw the structural formula for each"/>
  <p:tag name="ANSWERSALIAS" val="1,3-dimethylcyclohexane|smicln|1,2,3-trichlorocyclopropane"/>
  <p:tag name="VALUES" val="No Value|smicln|No Val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1"/>
  <p:tag name="TEXTLENGTH" val="23"/>
  <p:tag name="FONTSIZE" val="32"/>
  <p:tag name="BULLETTYPE" val="ppBulletArabicPeriod"/>
  <p:tag name="ANSWERTEXT" val="1,3-dimethylcyclohexa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B45D2DCA6D94714AA0E0A44EDC52FC4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QUESTIONALIAS" val="Give the IUPAC name of each"/>
  <p:tag name="ANSWERSALIAS" val="1,3-dimethylcyclohexane|smicln|1,2,3-trichlorocyclopropane"/>
  <p:tag name="VALUES" val="No Value|smicln|No Val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353292F373A4C2B8195DA304FEEEABD"/>
  <p:tag name="SLIDETYPE" val="F"/>
  <p:tag name="NUMERICRESPONSE" val="False"/>
  <p:tag name="CORRECTPOINTVALUE" val="1"/>
  <p:tag name="INCORRECTPOINTVALUE" val="0"/>
  <p:tag name="FIBDISPLAYRESULTS" val="True"/>
  <p:tag name="FIBDISPLAYKEYWORDS" val="True"/>
  <p:tag name="FIBINCLUDEOTHER" val="True"/>
  <p:tag name="FIBNUMRESULTS" val="5"/>
  <p:tag name="QUESTIONALIAS" val="Enter question text..."/>
  <p:tag name="SLIDEORDER" val="2"/>
  <p:tag name="SLIDEGUID" val="6617C3981A9344758422F4E71964DAD7"/>
  <p:tag name="DELIMITERS" val="3.1"/>
  <p:tag name="VALUES" val="No Val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5D2391AED0843DFB0AE6F62EB0F50E2"/>
  <p:tag name="SLIDEID" val="05D2391AED0843DFB0AE6F62EB0F50E2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Draw the cis and trans isomers for each"/>
  <p:tag name="ANSWERSALIAS" val="1-bromo-2-chlorocyclopropane|smicln|1,3-dichlrocyclobutane"/>
  <p:tag name="VALUES" val="No Value|smicln|No Val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1"/>
  <p:tag name="TEXTLENGTH" val="20"/>
  <p:tag name="FONTSIZE" val="32"/>
  <p:tag name="BULLETTYPE" val="ppBulletArabicPeriod"/>
  <p:tag name="ANSWERTEXT" val="Enter answer text..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RESULTS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KEYWORD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51BAAE8275547BA91EC4AF72378CE67"/>
  <p:tag name="SLIDEID" val="851BAAE8275547BA91EC4AF72378CE6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is an alkane?"/>
  <p:tag name="ANSWERSALIAS" val="C7H18|smicln|C7H16|smicln|C8H16|smicln|C27H52"/>
  <p:tag name="VALUES" val="No Value|smicln|No Value|smicln|No Value|smicln|No Val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4"/>
  <p:tag name="FONTSIZE" val="32"/>
  <p:tag name="BULLETTYPE" val="ppBulletArabicPeriod"/>
  <p:tag name="ANSWERTEXT" val="C7H18&#10;C7H16&#10;C8H16&#10;C27H52"/>
  <p:tag name="OLDNUMANSWERS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21735</TotalTime>
  <Words>1132</Words>
  <Application>Microsoft Office PowerPoint</Application>
  <PresentationFormat>On-screen Show (4:3)</PresentationFormat>
  <Paragraphs>371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Civic</vt:lpstr>
      <vt:lpstr>Chart</vt:lpstr>
      <vt:lpstr>Alkanes and Cycloalkanes</vt:lpstr>
      <vt:lpstr>Hydrocarbons</vt:lpstr>
      <vt:lpstr>Alkane Structure</vt:lpstr>
      <vt:lpstr>What is the molecular formula of an alkane with 14 carbons?</vt:lpstr>
      <vt:lpstr>Which is an alkane?</vt:lpstr>
      <vt:lpstr>Nomenclature of Organic Compounds</vt:lpstr>
      <vt:lpstr>First 10 Unbranched Alkanes</vt:lpstr>
      <vt:lpstr>IUPAC Rules for Alkanes</vt:lpstr>
      <vt:lpstr>IUPAC Rules for Alkanes</vt:lpstr>
      <vt:lpstr>IUPAC Rules for Alkanes</vt:lpstr>
      <vt:lpstr>IUPAC Rules for Alkanes</vt:lpstr>
      <vt:lpstr>IUPAC Rules for Alkanes</vt:lpstr>
      <vt:lpstr>IUPAC Rules for Alkanes</vt:lpstr>
      <vt:lpstr>IUPAC Rules for Alkanes</vt:lpstr>
      <vt:lpstr>Give the IUPAC name for each</vt:lpstr>
      <vt:lpstr>Draw each condensed structure from its IUPAC name</vt:lpstr>
      <vt:lpstr>Halogen Substituents</vt:lpstr>
      <vt:lpstr>Draw each condensed structure from its IUPAC name</vt:lpstr>
      <vt:lpstr>Give the IUPAC name of each</vt:lpstr>
      <vt:lpstr>Alkane Sources</vt:lpstr>
      <vt:lpstr>Alkane Properties and Intermolecular Forces</vt:lpstr>
      <vt:lpstr>Alkane Conformations</vt:lpstr>
      <vt:lpstr>Staggered Conformer of Ethane</vt:lpstr>
      <vt:lpstr>Eclipsed Conformer of Ethane</vt:lpstr>
      <vt:lpstr>Draw the Newman projections for the staggered and eclipsed conformations of propane</vt:lpstr>
      <vt:lpstr>Cycloalkane Nomenclature</vt:lpstr>
      <vt:lpstr>Cycloalkane Nomenclature</vt:lpstr>
      <vt:lpstr>The general formula of an alkane is CnH2n+2.  What is the general formula for a cycloalkane with 1 ring?</vt:lpstr>
      <vt:lpstr>Draw the structural formula for each</vt:lpstr>
      <vt:lpstr>Give the IUPAC name of each</vt:lpstr>
      <vt:lpstr>Cylcoalkane Conformations</vt:lpstr>
      <vt:lpstr>Cyclohexane Chair Conformations</vt:lpstr>
      <vt:lpstr>Cyclohexane Boat Conformation</vt:lpstr>
      <vt:lpstr>Cis-Trans Isomerism in Cycloalkanes</vt:lpstr>
      <vt:lpstr>Draw the cis and trans isomers for each</vt:lpstr>
      <vt:lpstr>Isomer Review</vt:lpstr>
      <vt:lpstr>Reactions of Alkanes</vt:lpstr>
      <vt:lpstr>Oxidation of Alkanes</vt:lpstr>
      <vt:lpstr>Halogenation of Alkanes</vt:lpstr>
      <vt:lpstr>Halogenation:  Free Radical Chain Mechanism</vt:lpstr>
      <vt:lpstr>Halogenation:  Free Radical Chain Mechanism</vt:lpstr>
      <vt:lpstr>Reaction Summary</vt:lpstr>
      <vt:lpstr>Reaction Mechanism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Clements</dc:creator>
  <cp:lastModifiedBy>Kris Clements</cp:lastModifiedBy>
  <cp:revision>126</cp:revision>
  <dcterms:created xsi:type="dcterms:W3CDTF">2011-06-06T20:25:08Z</dcterms:created>
  <dcterms:modified xsi:type="dcterms:W3CDTF">2016-09-13T15:25:13Z</dcterms:modified>
</cp:coreProperties>
</file>