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4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7259" y="3179474"/>
            <a:ext cx="4703192" cy="3730180"/>
          </a:xfrm>
        </p:spPr>
        <p:txBody>
          <a:bodyPr anchor="b">
            <a:noAutofit/>
          </a:bodyPr>
          <a:lstStyle>
            <a:lvl1pPr algn="ctr">
              <a:defRPr sz="45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48" y="7033388"/>
            <a:ext cx="3842816" cy="1931088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3483" y="11472686"/>
            <a:ext cx="904469" cy="7193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31" y="11472686"/>
            <a:ext cx="3950650" cy="7193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29760" y="11472686"/>
            <a:ext cx="897914" cy="7193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23483" y="1323501"/>
            <a:ext cx="6004192" cy="9510526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1323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4080936"/>
            <a:ext cx="5400675" cy="6350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52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60598" y="1109611"/>
            <a:ext cx="1118213" cy="93213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1109611"/>
            <a:ext cx="4293394" cy="93213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13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5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27" y="2313532"/>
            <a:ext cx="5407296" cy="5071532"/>
          </a:xfrm>
        </p:spPr>
        <p:txBody>
          <a:bodyPr anchor="b">
            <a:normAutofit/>
          </a:bodyPr>
          <a:lstStyle>
            <a:lvl1pPr algn="r">
              <a:defRPr sz="45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327" y="7495694"/>
            <a:ext cx="5407296" cy="2032576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350">
                <a:solidFill>
                  <a:schemeClr val="tx2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5636" y="11472686"/>
            <a:ext cx="912605" cy="719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676" y="11472686"/>
            <a:ext cx="3950650" cy="7193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29760" y="11472686"/>
            <a:ext cx="897914" cy="719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4585479" y="2996715"/>
            <a:ext cx="1842195" cy="7837312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4585479" y="2996715"/>
            <a:ext cx="1842195" cy="7837312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885367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25" y="4064001"/>
            <a:ext cx="2501880" cy="636693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0539" y="4064001"/>
            <a:ext cx="2501880" cy="636693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28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1219200"/>
            <a:ext cx="5400675" cy="264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525" y="4160409"/>
            <a:ext cx="2501880" cy="146473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1800" b="0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6" y="5875926"/>
            <a:ext cx="2501879" cy="455501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0320" y="4177341"/>
            <a:ext cx="2501880" cy="146473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1800" b="0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70320" y="5875926"/>
            <a:ext cx="2501880" cy="455501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7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88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38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668"/>
            <a:ext cx="2983230" cy="12191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194" y="1219200"/>
            <a:ext cx="2168843" cy="3836238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33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9011" y="1219202"/>
            <a:ext cx="2931795" cy="9200444"/>
          </a:xfrm>
        </p:spPr>
        <p:txBody>
          <a:bodyPr/>
          <a:lstStyle>
            <a:lvl1pPr>
              <a:defRPr sz="1125"/>
            </a:lvl1pPr>
            <a:lvl2pPr>
              <a:defRPr sz="1125"/>
            </a:lvl2pPr>
            <a:lvl3pPr>
              <a:defRPr sz="1013"/>
            </a:lvl3pPr>
            <a:lvl4pPr>
              <a:defRPr sz="1013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194" y="5077945"/>
            <a:ext cx="2168843" cy="5352988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7194" y="11472686"/>
            <a:ext cx="677572" cy="719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40844" y="11472686"/>
            <a:ext cx="1335192" cy="719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59267" y="11472686"/>
            <a:ext cx="897914" cy="719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983230" y="668"/>
            <a:ext cx="128588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2983230" y="668"/>
            <a:ext cx="128588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652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668"/>
            <a:ext cx="2983230" cy="12191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194" y="1219200"/>
            <a:ext cx="2168843" cy="3836238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33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11817" y="3"/>
            <a:ext cx="3746183" cy="12191998"/>
          </a:xfrm>
        </p:spPr>
        <p:txBody>
          <a:bodyPr anchor="t">
            <a:normAutofit/>
          </a:bodyPr>
          <a:lstStyle>
            <a:lvl1pPr marL="0" indent="0">
              <a:buNone/>
              <a:defRPr sz="1125"/>
            </a:lvl1pPr>
            <a:lvl2pPr marL="257175" indent="0">
              <a:buNone/>
              <a:defRPr sz="1125"/>
            </a:lvl2pPr>
            <a:lvl3pPr marL="514350" indent="0">
              <a:buNone/>
              <a:defRPr sz="1125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194" y="5077276"/>
            <a:ext cx="2168843" cy="5353657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125"/>
              </a:spcAft>
              <a:buNone/>
              <a:defRPr sz="12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7194" y="11472686"/>
            <a:ext cx="677572" cy="719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40844" y="11472686"/>
            <a:ext cx="1335192" cy="719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59267" y="11472686"/>
            <a:ext cx="897914" cy="719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983230" y="668"/>
            <a:ext cx="128588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2983230" y="668"/>
            <a:ext cx="128588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7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1525" y="1219200"/>
            <a:ext cx="5400675" cy="2641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525" y="4064000"/>
            <a:ext cx="5400675" cy="6366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241" y="11472686"/>
            <a:ext cx="677572" cy="719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27630" y="11472686"/>
            <a:ext cx="3532967" cy="719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415" y="11472686"/>
            <a:ext cx="897914" cy="719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8928" y="668"/>
            <a:ext cx="128588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268928" y="668"/>
            <a:ext cx="128588" cy="121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55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8036" indent="-288036" algn="l" defTabSz="51435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Franklin Gothic Book" panose="020B0503020102020204" pitchFamily="34" charset="0"/>
        <a:buChar char="■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0287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35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7145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  <p15:guide id="0" orient="horz" pos="2432" userDrawn="1">
          <p15:clr>
            <a:srgbClr val="F26B43"/>
          </p15:clr>
        </p15:guide>
        <p15:guide id="12" orient="horz" pos="2560" userDrawn="1">
          <p15:clr>
            <a:srgbClr val="F26B43"/>
          </p15:clr>
        </p15:guide>
        <p15:guide id="13" orient="horz" pos="6571" userDrawn="1">
          <p15:clr>
            <a:srgbClr val="F26B43"/>
          </p15:clr>
        </p15:guide>
        <p15:guide id="14" orient="horz" pos="768" userDrawn="1">
          <p15:clr>
            <a:srgbClr val="F26B43"/>
          </p15:clr>
        </p15:guide>
        <p15:guide id="15" orient="horz" pos="2688" userDrawn="1">
          <p15:clr>
            <a:srgbClr val="F26B43"/>
          </p15:clr>
        </p15:guide>
        <p15:guide id="16" pos="3888" userDrawn="1">
          <p15:clr>
            <a:srgbClr val="F26B43"/>
          </p15:clr>
        </p15:guide>
        <p15:guide id="17" pos="527" userDrawn="1">
          <p15:clr>
            <a:srgbClr val="F26B43"/>
          </p15:clr>
        </p15:guide>
        <p15:guide id="18" pos="48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09128" y="3179474"/>
            <a:ext cx="5393092" cy="7140184"/>
          </a:xfrm>
        </p:spPr>
        <p:txBody>
          <a:bodyPr/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>STREET </a:t>
            </a:r>
            <a:r>
              <a:rPr lang="en-US" sz="4000" b="1" dirty="0"/>
              <a:t>CLEANING </a:t>
            </a:r>
            <a:r>
              <a:rPr lang="en-US" sz="4000" b="1" dirty="0" smtClean="0"/>
              <a:t>TIME</a:t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2800" b="1" cap="none" dirty="0" smtClean="0">
                <a:latin typeface="Body"/>
              </a:rPr>
              <a:t>Saturday, June 9, 2018</a:t>
            </a:r>
            <a:r>
              <a:rPr lang="en-US" sz="2400" b="1" cap="none" dirty="0" smtClean="0">
                <a:latin typeface="Body"/>
              </a:rPr>
              <a:t/>
            </a:r>
            <a:br>
              <a:rPr lang="en-US" sz="2400" b="1" cap="none" dirty="0" smtClean="0">
                <a:latin typeface="Body"/>
              </a:rPr>
            </a:br>
            <a:r>
              <a:rPr lang="en-US" sz="2400" b="1" cap="none" dirty="0">
                <a:latin typeface="Body"/>
              </a:rPr>
              <a:t/>
            </a:r>
            <a:br>
              <a:rPr lang="en-US" sz="2400" b="1" cap="none" dirty="0">
                <a:latin typeface="Body"/>
              </a:rPr>
            </a:br>
            <a:r>
              <a:rPr lang="en-US" sz="2400" b="1" cap="none" dirty="0" smtClean="0">
                <a:latin typeface="Body"/>
              </a:rPr>
              <a:t>Meet at 9:00 am in the parking lot of Greater Bethel AME Church</a:t>
            </a:r>
            <a:br>
              <a:rPr lang="en-US" sz="2400" b="1" cap="none" dirty="0" smtClean="0">
                <a:latin typeface="Body"/>
              </a:rPr>
            </a:br>
            <a:r>
              <a:rPr lang="en-US" sz="2400" b="1" cap="none" dirty="0" smtClean="0">
                <a:latin typeface="Body"/>
              </a:rPr>
              <a:t>5232 The Plaza</a:t>
            </a:r>
            <a:br>
              <a:rPr lang="en-US" sz="2400" b="1" cap="none" dirty="0" smtClean="0">
                <a:latin typeface="Body"/>
              </a:rPr>
            </a:br>
            <a:r>
              <a:rPr lang="en-US" sz="2400" b="1" cap="none" dirty="0">
                <a:latin typeface="Body"/>
              </a:rPr>
              <a:t/>
            </a:r>
            <a:br>
              <a:rPr lang="en-US" sz="2400" b="1" cap="none" dirty="0">
                <a:latin typeface="Body"/>
              </a:rPr>
            </a:br>
            <a:r>
              <a:rPr lang="en-US" sz="2400" b="1" cap="none" dirty="0" smtClean="0">
                <a:latin typeface="Body"/>
              </a:rPr>
              <a:t>Sponsored by the Carolina Cardinals Optimist Club</a:t>
            </a:r>
            <a:br>
              <a:rPr lang="en-US" sz="2400" b="1" cap="none" dirty="0" smtClean="0">
                <a:latin typeface="Body"/>
              </a:rPr>
            </a:br>
            <a:r>
              <a:rPr lang="en-US" sz="2400" b="1" cap="none" dirty="0">
                <a:latin typeface="Body"/>
              </a:rPr>
              <a:t/>
            </a:r>
            <a:br>
              <a:rPr lang="en-US" sz="2400" b="1" cap="none" dirty="0">
                <a:latin typeface="Body"/>
              </a:rPr>
            </a:br>
            <a:r>
              <a:rPr lang="en-US" sz="2400" cap="none" dirty="0" smtClean="0">
                <a:latin typeface="Body"/>
              </a:rPr>
              <a:t>You do not have to be a member to help out, but we do need your name for insurance purposes </a:t>
            </a:r>
            <a:r>
              <a:rPr lang="en-US" sz="2400" cap="none" smtClean="0">
                <a:latin typeface="Body"/>
              </a:rPr>
              <a:t>by </a:t>
            </a:r>
            <a:r>
              <a:rPr lang="en-US" sz="2400" cap="none" smtClean="0">
                <a:latin typeface="Body"/>
              </a:rPr>
              <a:t>June 4th.</a:t>
            </a:r>
            <a:r>
              <a:rPr lang="en-US" sz="2400" cap="none" dirty="0" smtClean="0">
                <a:latin typeface="Body"/>
              </a:rPr>
              <a:t/>
            </a:r>
            <a:br>
              <a:rPr lang="en-US" sz="2400" cap="none" dirty="0" smtClean="0">
                <a:latin typeface="Body"/>
              </a:rPr>
            </a:br>
            <a:r>
              <a:rPr lang="en-US" sz="2400" cap="none" dirty="0">
                <a:latin typeface="Body"/>
              </a:rPr>
              <a:t/>
            </a:r>
            <a:br>
              <a:rPr lang="en-US" sz="2400" cap="none" dirty="0">
                <a:latin typeface="Body"/>
              </a:rPr>
            </a:br>
            <a:r>
              <a:rPr lang="en-US" sz="2400" cap="none" dirty="0" smtClean="0">
                <a:latin typeface="Body"/>
              </a:rPr>
              <a:t>We will be cleaning The Plaza from </a:t>
            </a:r>
            <a:r>
              <a:rPr lang="en-US" sz="2400" cap="none" dirty="0" err="1" smtClean="0">
                <a:latin typeface="Body"/>
              </a:rPr>
              <a:t>Eastway</a:t>
            </a:r>
            <a:r>
              <a:rPr lang="en-US" sz="2400" cap="none" dirty="0" smtClean="0">
                <a:latin typeface="Body"/>
              </a:rPr>
              <a:t> Drive to Milton Road</a:t>
            </a:r>
            <a:br>
              <a:rPr lang="en-US" sz="2400" cap="none" dirty="0" smtClean="0">
                <a:latin typeface="Body"/>
              </a:rPr>
            </a:br>
            <a:r>
              <a:rPr lang="en-US" sz="2400" cap="none" dirty="0">
                <a:latin typeface="Body"/>
              </a:rPr>
              <a:t/>
            </a:r>
            <a:br>
              <a:rPr lang="en-US" sz="2400" cap="none" dirty="0">
                <a:latin typeface="Body"/>
              </a:rPr>
            </a:br>
            <a:r>
              <a:rPr lang="en-US" sz="2400" cap="none" dirty="0" smtClean="0">
                <a:latin typeface="Body"/>
              </a:rPr>
              <a:t>Great for a youth who needs community service volunteer hours.</a:t>
            </a:r>
            <a:r>
              <a:rPr lang="en-US" sz="2000" cap="none" dirty="0" smtClean="0">
                <a:latin typeface="Body"/>
              </a:rPr>
              <a:t/>
            </a:r>
            <a:br>
              <a:rPr lang="en-US" sz="2000" cap="none" dirty="0" smtClean="0">
                <a:latin typeface="Body"/>
              </a:rPr>
            </a:br>
            <a:endParaRPr lang="en-US" sz="4000" b="1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992" y="671804"/>
            <a:ext cx="4292081" cy="20340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93" y="9960647"/>
            <a:ext cx="3468655" cy="9032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9128" y="11420669"/>
            <a:ext cx="5654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For more information, call 980-202-1949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432811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21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Body</vt:lpstr>
      <vt:lpstr>Franklin Gothic Book</vt:lpstr>
      <vt:lpstr>Crop</vt:lpstr>
      <vt:lpstr>  STREET CLEANING TIME  Saturday, June 9, 2018  Meet at 9:00 am in the parking lot of Greater Bethel AME Church 5232 The Plaza  Sponsored by the Carolina Cardinals Optimist Club  You do not have to be a member to help out, but we do need your name for insurance purposes by June 4th.  We will be cleaning The Plaza from Eastway Drive to Milton Road  Great for a youth who needs community service volunteer hours.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STREET CLEANING TIME  Saturday, June 9, 2018  Meet at 9:00 am in the parking lot of Greater Bethel AME Church 5232 The Plaza  Sponsored by the Carolina Cardinals Optimist Club  You do not have to be a member to help out, but we do need your name for insurance purposes by May 31st.  We will be cleaning T</dc:title>
  <dc:creator>Bobbi Hague</dc:creator>
  <cp:lastModifiedBy>Bobbi Hague</cp:lastModifiedBy>
  <cp:revision>4</cp:revision>
  <dcterms:created xsi:type="dcterms:W3CDTF">2018-05-19T01:47:03Z</dcterms:created>
  <dcterms:modified xsi:type="dcterms:W3CDTF">2018-06-02T07:12:22Z</dcterms:modified>
</cp:coreProperties>
</file>