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handoutMasterIdLst>
    <p:handoutMasterId r:id="rId19"/>
  </p:handoutMasterIdLst>
  <p:sldIdLst>
    <p:sldId id="256" r:id="rId2"/>
    <p:sldId id="265" r:id="rId3"/>
    <p:sldId id="279" r:id="rId4"/>
    <p:sldId id="264" r:id="rId5"/>
    <p:sldId id="269" r:id="rId6"/>
    <p:sldId id="266" r:id="rId7"/>
    <p:sldId id="267" r:id="rId8"/>
    <p:sldId id="268" r:id="rId9"/>
    <p:sldId id="270" r:id="rId10"/>
    <p:sldId id="271" r:id="rId11"/>
    <p:sldId id="272" r:id="rId12"/>
    <p:sldId id="273" r:id="rId13"/>
    <p:sldId id="274" r:id="rId14"/>
    <p:sldId id="275" r:id="rId15"/>
    <p:sldId id="276" r:id="rId16"/>
    <p:sldId id="277" r:id="rId17"/>
    <p:sldId id="278" r:id="rId1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Narrow" pitchFamily="34" charset="0"/>
        <a:ea typeface="+mn-ea"/>
        <a:cs typeface="+mn-cs"/>
      </a:defRPr>
    </a:lvl1pPr>
    <a:lvl2pPr marL="457200" algn="l" rtl="0" fontAlgn="base">
      <a:spcBef>
        <a:spcPct val="0"/>
      </a:spcBef>
      <a:spcAft>
        <a:spcPct val="0"/>
      </a:spcAft>
      <a:defRPr sz="2400" kern="1200">
        <a:solidFill>
          <a:schemeClr val="tx1"/>
        </a:solidFill>
        <a:latin typeface="Arial Narrow" pitchFamily="34" charset="0"/>
        <a:ea typeface="+mn-ea"/>
        <a:cs typeface="+mn-cs"/>
      </a:defRPr>
    </a:lvl2pPr>
    <a:lvl3pPr marL="914400" algn="l" rtl="0" fontAlgn="base">
      <a:spcBef>
        <a:spcPct val="0"/>
      </a:spcBef>
      <a:spcAft>
        <a:spcPct val="0"/>
      </a:spcAft>
      <a:defRPr sz="2400" kern="1200">
        <a:solidFill>
          <a:schemeClr val="tx1"/>
        </a:solidFill>
        <a:latin typeface="Arial Narrow" pitchFamily="34" charset="0"/>
        <a:ea typeface="+mn-ea"/>
        <a:cs typeface="+mn-cs"/>
      </a:defRPr>
    </a:lvl3pPr>
    <a:lvl4pPr marL="1371600" algn="l" rtl="0" fontAlgn="base">
      <a:spcBef>
        <a:spcPct val="0"/>
      </a:spcBef>
      <a:spcAft>
        <a:spcPct val="0"/>
      </a:spcAft>
      <a:defRPr sz="2400" kern="1200">
        <a:solidFill>
          <a:schemeClr val="tx1"/>
        </a:solidFill>
        <a:latin typeface="Arial Narrow" pitchFamily="34" charset="0"/>
        <a:ea typeface="+mn-ea"/>
        <a:cs typeface="+mn-cs"/>
      </a:defRPr>
    </a:lvl4pPr>
    <a:lvl5pPr marL="1828800" algn="l" rtl="0" fontAlgn="base">
      <a:spcBef>
        <a:spcPct val="0"/>
      </a:spcBef>
      <a:spcAft>
        <a:spcPct val="0"/>
      </a:spcAft>
      <a:defRPr sz="2400" kern="1200">
        <a:solidFill>
          <a:schemeClr val="tx1"/>
        </a:solidFill>
        <a:latin typeface="Arial Narrow" pitchFamily="34" charset="0"/>
        <a:ea typeface="+mn-ea"/>
        <a:cs typeface="+mn-cs"/>
      </a:defRPr>
    </a:lvl5pPr>
    <a:lvl6pPr marL="2286000" algn="l" defTabSz="914400" rtl="0" eaLnBrk="1" latinLnBrk="0" hangingPunct="1">
      <a:defRPr sz="2400" kern="1200">
        <a:solidFill>
          <a:schemeClr val="tx1"/>
        </a:solidFill>
        <a:latin typeface="Arial Narrow" pitchFamily="34" charset="0"/>
        <a:ea typeface="+mn-ea"/>
        <a:cs typeface="+mn-cs"/>
      </a:defRPr>
    </a:lvl6pPr>
    <a:lvl7pPr marL="2743200" algn="l" defTabSz="914400" rtl="0" eaLnBrk="1" latinLnBrk="0" hangingPunct="1">
      <a:defRPr sz="2400" kern="1200">
        <a:solidFill>
          <a:schemeClr val="tx1"/>
        </a:solidFill>
        <a:latin typeface="Arial Narrow" pitchFamily="34" charset="0"/>
        <a:ea typeface="+mn-ea"/>
        <a:cs typeface="+mn-cs"/>
      </a:defRPr>
    </a:lvl7pPr>
    <a:lvl8pPr marL="3200400" algn="l" defTabSz="914400" rtl="0" eaLnBrk="1" latinLnBrk="0" hangingPunct="1">
      <a:defRPr sz="2400" kern="1200">
        <a:solidFill>
          <a:schemeClr val="tx1"/>
        </a:solidFill>
        <a:latin typeface="Arial Narrow" pitchFamily="34" charset="0"/>
        <a:ea typeface="+mn-ea"/>
        <a:cs typeface="+mn-cs"/>
      </a:defRPr>
    </a:lvl8pPr>
    <a:lvl9pPr marL="3657600" algn="l" defTabSz="914400" rtl="0" eaLnBrk="1" latinLnBrk="0" hangingPunct="1">
      <a:defRPr sz="2400"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00"/>
    <a:srgbClr val="9AA6DA"/>
    <a:srgbClr val="CC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2787"/>
    <p:restoredTop sz="90929"/>
  </p:normalViewPr>
  <p:slideViewPr>
    <p:cSldViewPr>
      <p:cViewPr varScale="1">
        <p:scale>
          <a:sx n="71" d="100"/>
          <a:sy n="71" d="100"/>
        </p:scale>
        <p:origin x="-86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3584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3584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3584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11A5A9A9-5E3B-48F4-99F7-3402C47068D1}" type="slidenum">
              <a:rPr lang="en-US"/>
              <a:pPr>
                <a:defRPr/>
              </a:pPr>
              <a:t>‹#›</a:t>
            </a:fld>
            <a:endParaRPr lang="en-US"/>
          </a:p>
        </p:txBody>
      </p:sp>
    </p:spTree>
    <p:extLst>
      <p:ext uri="{BB962C8B-B14F-4D97-AF65-F5344CB8AC3E}">
        <p14:creationId xmlns:p14="http://schemas.microsoft.com/office/powerpoint/2010/main" val="317371245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
          <p:cNvSpPr>
            <a:spLocks/>
          </p:cNvSpPr>
          <p:nvPr/>
        </p:nvSpPr>
        <p:spPr bwMode="hidden">
          <a:xfrm>
            <a:off x="-11113" y="1836738"/>
            <a:ext cx="2268538" cy="2709862"/>
          </a:xfrm>
          <a:custGeom>
            <a:avLst/>
            <a:gdLst/>
            <a:ahLst/>
            <a:cxnLst>
              <a:cxn ang="0">
                <a:pos x="808" y="283"/>
              </a:cxn>
              <a:cxn ang="0">
                <a:pos x="673" y="252"/>
              </a:cxn>
              <a:cxn ang="0">
                <a:pos x="654" y="0"/>
              </a:cxn>
              <a:cxn ang="0">
                <a:pos x="488" y="13"/>
              </a:cxn>
              <a:cxn ang="0">
                <a:pos x="476" y="252"/>
              </a:cxn>
              <a:cxn ang="0">
                <a:pos x="365" y="290"/>
              </a:cxn>
              <a:cxn ang="0">
                <a:pos x="206" y="86"/>
              </a:cxn>
              <a:cxn ang="0">
                <a:pos x="95" y="148"/>
              </a:cxn>
              <a:cxn ang="0">
                <a:pos x="200" y="376"/>
              </a:cxn>
              <a:cxn ang="0">
                <a:pos x="126" y="450"/>
              </a:cxn>
              <a:cxn ang="0">
                <a:pos x="0" y="423"/>
              </a:cxn>
              <a:cxn ang="0">
                <a:pos x="0" y="1273"/>
              </a:cxn>
              <a:cxn ang="0">
                <a:pos x="101" y="1226"/>
              </a:cxn>
              <a:cxn ang="0">
                <a:pos x="181" y="1306"/>
              </a:cxn>
              <a:cxn ang="0">
                <a:pos x="70" y="1509"/>
              </a:cxn>
              <a:cxn ang="0">
                <a:pos x="175" y="1596"/>
              </a:cxn>
              <a:cxn ang="0">
                <a:pos x="365" y="1411"/>
              </a:cxn>
              <a:cxn ang="0">
                <a:pos x="476" y="1448"/>
              </a:cxn>
              <a:cxn ang="0">
                <a:pos x="501" y="1700"/>
              </a:cxn>
              <a:cxn ang="0">
                <a:pos x="667" y="1707"/>
              </a:cxn>
              <a:cxn ang="0">
                <a:pos x="685" y="1442"/>
              </a:cxn>
              <a:cxn ang="0">
                <a:pos x="826" y="1405"/>
              </a:cxn>
              <a:cxn ang="0">
                <a:pos x="993" y="1590"/>
              </a:cxn>
              <a:cxn ang="0">
                <a:pos x="1103" y="1522"/>
              </a:cxn>
              <a:cxn ang="0">
                <a:pos x="993" y="1300"/>
              </a:cxn>
              <a:cxn ang="0">
                <a:pos x="1067" y="1207"/>
              </a:cxn>
              <a:cxn ang="0">
                <a:pos x="1288" y="1312"/>
              </a:cxn>
              <a:cxn ang="0">
                <a:pos x="1355" y="1196"/>
              </a:cxn>
              <a:cxn ang="0">
                <a:pos x="1153" y="1047"/>
              </a:cxn>
              <a:cxn ang="0">
                <a:pos x="1177" y="918"/>
              </a:cxn>
              <a:cxn ang="0">
                <a:pos x="1429" y="894"/>
              </a:cxn>
              <a:cxn ang="0">
                <a:pos x="1423" y="764"/>
              </a:cxn>
              <a:cxn ang="0">
                <a:pos x="1171" y="727"/>
              </a:cxn>
              <a:cxn ang="0">
                <a:pos x="1146" y="629"/>
              </a:cxn>
              <a:cxn ang="0">
                <a:pos x="1349" y="487"/>
              </a:cxn>
              <a:cxn ang="0">
                <a:pos x="1282" y="370"/>
              </a:cxn>
              <a:cxn ang="0">
                <a:pos x="1054" y="462"/>
              </a:cxn>
              <a:cxn ang="0">
                <a:pos x="980" y="388"/>
              </a:cxn>
              <a:cxn ang="0">
                <a:pos x="1097" y="173"/>
              </a:cxn>
              <a:cxn ang="0">
                <a:pos x="986" y="105"/>
              </a:cxn>
              <a:cxn ang="0">
                <a:pos x="808" y="283"/>
              </a:cxn>
            </a:cxnLst>
            <a:rect l="0" t="0" r="r" b="b"/>
            <a:pathLst>
              <a:path w="1429" h="1707">
                <a:moveTo>
                  <a:pt x="808" y="283"/>
                </a:moveTo>
                <a:lnTo>
                  <a:pt x="673" y="252"/>
                </a:lnTo>
                <a:lnTo>
                  <a:pt x="654" y="0"/>
                </a:lnTo>
                <a:lnTo>
                  <a:pt x="488" y="13"/>
                </a:lnTo>
                <a:lnTo>
                  <a:pt x="476" y="252"/>
                </a:lnTo>
                <a:lnTo>
                  <a:pt x="365" y="290"/>
                </a:lnTo>
                <a:lnTo>
                  <a:pt x="206" y="86"/>
                </a:lnTo>
                <a:lnTo>
                  <a:pt x="95" y="148"/>
                </a:lnTo>
                <a:lnTo>
                  <a:pt x="200" y="376"/>
                </a:lnTo>
                <a:lnTo>
                  <a:pt x="126" y="450"/>
                </a:lnTo>
                <a:lnTo>
                  <a:pt x="0" y="423"/>
                </a:lnTo>
                <a:lnTo>
                  <a:pt x="0" y="1273"/>
                </a:lnTo>
                <a:lnTo>
                  <a:pt x="101" y="1226"/>
                </a:lnTo>
                <a:lnTo>
                  <a:pt x="181" y="1306"/>
                </a:lnTo>
                <a:lnTo>
                  <a:pt x="70" y="1509"/>
                </a:lnTo>
                <a:lnTo>
                  <a:pt x="175" y="1596"/>
                </a:lnTo>
                <a:lnTo>
                  <a:pt x="365" y="1411"/>
                </a:lnTo>
                <a:lnTo>
                  <a:pt x="476" y="1448"/>
                </a:lnTo>
                <a:lnTo>
                  <a:pt x="501" y="1700"/>
                </a:lnTo>
                <a:lnTo>
                  <a:pt x="667" y="1707"/>
                </a:lnTo>
                <a:lnTo>
                  <a:pt x="685" y="1442"/>
                </a:lnTo>
                <a:lnTo>
                  <a:pt x="826" y="1405"/>
                </a:lnTo>
                <a:lnTo>
                  <a:pt x="993" y="1590"/>
                </a:lnTo>
                <a:lnTo>
                  <a:pt x="1103" y="1522"/>
                </a:lnTo>
                <a:lnTo>
                  <a:pt x="993" y="1300"/>
                </a:lnTo>
                <a:lnTo>
                  <a:pt x="1067" y="1207"/>
                </a:lnTo>
                <a:lnTo>
                  <a:pt x="1288" y="1312"/>
                </a:lnTo>
                <a:lnTo>
                  <a:pt x="1355" y="1196"/>
                </a:lnTo>
                <a:lnTo>
                  <a:pt x="1153" y="1047"/>
                </a:lnTo>
                <a:lnTo>
                  <a:pt x="1177" y="918"/>
                </a:lnTo>
                <a:lnTo>
                  <a:pt x="1429" y="894"/>
                </a:lnTo>
                <a:lnTo>
                  <a:pt x="1423" y="764"/>
                </a:lnTo>
                <a:lnTo>
                  <a:pt x="1171" y="727"/>
                </a:lnTo>
                <a:lnTo>
                  <a:pt x="1146" y="629"/>
                </a:lnTo>
                <a:lnTo>
                  <a:pt x="1349" y="487"/>
                </a:lnTo>
                <a:lnTo>
                  <a:pt x="1282" y="370"/>
                </a:lnTo>
                <a:lnTo>
                  <a:pt x="1054" y="462"/>
                </a:lnTo>
                <a:lnTo>
                  <a:pt x="980" y="388"/>
                </a:lnTo>
                <a:lnTo>
                  <a:pt x="1097" y="173"/>
                </a:lnTo>
                <a:lnTo>
                  <a:pt x="986" y="105"/>
                </a:lnTo>
                <a:lnTo>
                  <a:pt x="808" y="283"/>
                </a:lnTo>
                <a:close/>
              </a:path>
            </a:pathLst>
          </a:custGeom>
          <a:gradFill rotWithShape="0">
            <a:gsLst>
              <a:gs pos="0">
                <a:schemeClr val="accent2"/>
              </a:gs>
              <a:gs pos="100000">
                <a:schemeClr val="bg1"/>
              </a:gs>
            </a:gsLst>
            <a:lin ang="0" scaled="1"/>
          </a:gradFill>
          <a:ln w="9525">
            <a:noFill/>
            <a:round/>
            <a:headEnd/>
            <a:tailEnd/>
          </a:ln>
          <a:effectLst/>
        </p:spPr>
        <p:txBody>
          <a:bodyPr wrap="none" anchor="ctr"/>
          <a:lstStyle/>
          <a:p>
            <a:pPr>
              <a:defRPr/>
            </a:pPr>
            <a:endParaRPr lang="en-US"/>
          </a:p>
        </p:txBody>
      </p:sp>
      <p:sp>
        <p:nvSpPr>
          <p:cNvPr id="5" name="Freeform 3"/>
          <p:cNvSpPr>
            <a:spLocks/>
          </p:cNvSpPr>
          <p:nvPr/>
        </p:nvSpPr>
        <p:spPr bwMode="hidden">
          <a:xfrm>
            <a:off x="107950" y="15875"/>
            <a:ext cx="838200" cy="787400"/>
          </a:xfrm>
          <a:custGeom>
            <a:avLst/>
            <a:gdLst/>
            <a:ahLst/>
            <a:cxnLst>
              <a:cxn ang="0">
                <a:pos x="335" y="56"/>
              </a:cxn>
              <a:cxn ang="0">
                <a:pos x="293" y="46"/>
              </a:cxn>
              <a:cxn ang="0">
                <a:pos x="288" y="0"/>
              </a:cxn>
              <a:cxn ang="0">
                <a:pos x="238" y="0"/>
              </a:cxn>
              <a:cxn ang="0">
                <a:pos x="232" y="46"/>
              </a:cxn>
              <a:cxn ang="0">
                <a:pos x="198" y="58"/>
              </a:cxn>
              <a:cxn ang="0">
                <a:pos x="146" y="0"/>
              </a:cxn>
              <a:cxn ang="0">
                <a:pos x="114" y="14"/>
              </a:cxn>
              <a:cxn ang="0">
                <a:pos x="147" y="84"/>
              </a:cxn>
              <a:cxn ang="0">
                <a:pos x="124" y="107"/>
              </a:cxn>
              <a:cxn ang="0">
                <a:pos x="50" y="81"/>
              </a:cxn>
              <a:cxn ang="0">
                <a:pos x="32" y="109"/>
              </a:cxn>
              <a:cxn ang="0">
                <a:pos x="90" y="159"/>
              </a:cxn>
              <a:cxn ang="0">
                <a:pos x="80" y="197"/>
              </a:cxn>
              <a:cxn ang="0">
                <a:pos x="2" y="202"/>
              </a:cxn>
              <a:cxn ang="0">
                <a:pos x="0" y="244"/>
              </a:cxn>
              <a:cxn ang="0">
                <a:pos x="80" y="256"/>
              </a:cxn>
              <a:cxn ang="0">
                <a:pos x="88" y="292"/>
              </a:cxn>
              <a:cxn ang="0">
                <a:pos x="29" y="345"/>
              </a:cxn>
              <a:cxn ang="0">
                <a:pos x="50" y="378"/>
              </a:cxn>
              <a:cxn ang="0">
                <a:pos x="116" y="347"/>
              </a:cxn>
              <a:cxn ang="0">
                <a:pos x="141" y="372"/>
              </a:cxn>
              <a:cxn ang="0">
                <a:pos x="107" y="435"/>
              </a:cxn>
              <a:cxn ang="0">
                <a:pos x="139" y="462"/>
              </a:cxn>
              <a:cxn ang="0">
                <a:pos x="198" y="404"/>
              </a:cxn>
              <a:cxn ang="0">
                <a:pos x="232" y="416"/>
              </a:cxn>
              <a:cxn ang="0">
                <a:pos x="240" y="494"/>
              </a:cxn>
              <a:cxn ang="0">
                <a:pos x="292" y="496"/>
              </a:cxn>
              <a:cxn ang="0">
                <a:pos x="297" y="414"/>
              </a:cxn>
              <a:cxn ang="0">
                <a:pos x="341" y="403"/>
              </a:cxn>
              <a:cxn ang="0">
                <a:pos x="393" y="460"/>
              </a:cxn>
              <a:cxn ang="0">
                <a:pos x="427" y="439"/>
              </a:cxn>
              <a:cxn ang="0">
                <a:pos x="393" y="370"/>
              </a:cxn>
              <a:cxn ang="0">
                <a:pos x="416" y="341"/>
              </a:cxn>
              <a:cxn ang="0">
                <a:pos x="484" y="374"/>
              </a:cxn>
              <a:cxn ang="0">
                <a:pos x="505" y="338"/>
              </a:cxn>
              <a:cxn ang="0">
                <a:pos x="442" y="292"/>
              </a:cxn>
              <a:cxn ang="0">
                <a:pos x="450" y="252"/>
              </a:cxn>
              <a:cxn ang="0">
                <a:pos x="528" y="244"/>
              </a:cxn>
              <a:cxn ang="0">
                <a:pos x="526" y="204"/>
              </a:cxn>
              <a:cxn ang="0">
                <a:pos x="448" y="193"/>
              </a:cxn>
              <a:cxn ang="0">
                <a:pos x="440" y="162"/>
              </a:cxn>
              <a:cxn ang="0">
                <a:pos x="503" y="119"/>
              </a:cxn>
              <a:cxn ang="0">
                <a:pos x="482" y="82"/>
              </a:cxn>
              <a:cxn ang="0">
                <a:pos x="412" y="111"/>
              </a:cxn>
              <a:cxn ang="0">
                <a:pos x="389" y="88"/>
              </a:cxn>
              <a:cxn ang="0">
                <a:pos x="425" y="21"/>
              </a:cxn>
              <a:cxn ang="0">
                <a:pos x="391" y="0"/>
              </a:cxn>
              <a:cxn ang="0">
                <a:pos x="335" y="56"/>
              </a:cxn>
            </a:cxnLst>
            <a:rect l="0" t="0" r="r" b="b"/>
            <a:pathLst>
              <a:path w="528" h="496">
                <a:moveTo>
                  <a:pt x="335" y="56"/>
                </a:moveTo>
                <a:lnTo>
                  <a:pt x="293" y="46"/>
                </a:lnTo>
                <a:lnTo>
                  <a:pt x="288" y="0"/>
                </a:lnTo>
                <a:lnTo>
                  <a:pt x="238" y="0"/>
                </a:lnTo>
                <a:lnTo>
                  <a:pt x="232" y="46"/>
                </a:lnTo>
                <a:lnTo>
                  <a:pt x="198" y="58"/>
                </a:lnTo>
                <a:lnTo>
                  <a:pt x="146" y="0"/>
                </a:lnTo>
                <a:lnTo>
                  <a:pt x="114" y="14"/>
                </a:lnTo>
                <a:lnTo>
                  <a:pt x="147" y="84"/>
                </a:lnTo>
                <a:lnTo>
                  <a:pt x="124" y="107"/>
                </a:lnTo>
                <a:lnTo>
                  <a:pt x="50" y="81"/>
                </a:lnTo>
                <a:lnTo>
                  <a:pt x="32" y="109"/>
                </a:lnTo>
                <a:lnTo>
                  <a:pt x="90" y="159"/>
                </a:lnTo>
                <a:lnTo>
                  <a:pt x="80" y="197"/>
                </a:lnTo>
                <a:lnTo>
                  <a:pt x="2" y="202"/>
                </a:lnTo>
                <a:lnTo>
                  <a:pt x="0" y="244"/>
                </a:lnTo>
                <a:lnTo>
                  <a:pt x="80" y="256"/>
                </a:lnTo>
                <a:lnTo>
                  <a:pt x="88" y="292"/>
                </a:lnTo>
                <a:lnTo>
                  <a:pt x="29" y="345"/>
                </a:lnTo>
                <a:lnTo>
                  <a:pt x="50" y="378"/>
                </a:lnTo>
                <a:lnTo>
                  <a:pt x="116" y="347"/>
                </a:lnTo>
                <a:lnTo>
                  <a:pt x="141" y="372"/>
                </a:lnTo>
                <a:lnTo>
                  <a:pt x="107" y="435"/>
                </a:lnTo>
                <a:lnTo>
                  <a:pt x="139" y="462"/>
                </a:lnTo>
                <a:lnTo>
                  <a:pt x="198" y="404"/>
                </a:lnTo>
                <a:lnTo>
                  <a:pt x="232" y="416"/>
                </a:lnTo>
                <a:lnTo>
                  <a:pt x="240" y="494"/>
                </a:lnTo>
                <a:lnTo>
                  <a:pt x="292" y="496"/>
                </a:lnTo>
                <a:lnTo>
                  <a:pt x="297" y="414"/>
                </a:lnTo>
                <a:lnTo>
                  <a:pt x="341" y="403"/>
                </a:lnTo>
                <a:lnTo>
                  <a:pt x="393" y="460"/>
                </a:lnTo>
                <a:lnTo>
                  <a:pt x="427" y="439"/>
                </a:lnTo>
                <a:lnTo>
                  <a:pt x="393" y="370"/>
                </a:lnTo>
                <a:lnTo>
                  <a:pt x="416" y="341"/>
                </a:lnTo>
                <a:lnTo>
                  <a:pt x="484" y="374"/>
                </a:lnTo>
                <a:lnTo>
                  <a:pt x="505" y="338"/>
                </a:lnTo>
                <a:lnTo>
                  <a:pt x="442" y="292"/>
                </a:lnTo>
                <a:lnTo>
                  <a:pt x="450" y="252"/>
                </a:lnTo>
                <a:lnTo>
                  <a:pt x="528" y="244"/>
                </a:lnTo>
                <a:lnTo>
                  <a:pt x="526" y="204"/>
                </a:lnTo>
                <a:lnTo>
                  <a:pt x="448" y="193"/>
                </a:lnTo>
                <a:lnTo>
                  <a:pt x="440" y="162"/>
                </a:lnTo>
                <a:lnTo>
                  <a:pt x="503" y="119"/>
                </a:lnTo>
                <a:lnTo>
                  <a:pt x="482" y="82"/>
                </a:lnTo>
                <a:lnTo>
                  <a:pt x="412" y="111"/>
                </a:lnTo>
                <a:lnTo>
                  <a:pt x="389" y="88"/>
                </a:lnTo>
                <a:lnTo>
                  <a:pt x="425" y="21"/>
                </a:lnTo>
                <a:lnTo>
                  <a:pt x="391" y="0"/>
                </a:lnTo>
                <a:lnTo>
                  <a:pt x="335" y="56"/>
                </a:lnTo>
                <a:close/>
              </a:path>
            </a:pathLst>
          </a:custGeom>
          <a:gradFill rotWithShape="0">
            <a:gsLst>
              <a:gs pos="0">
                <a:schemeClr val="accent1"/>
              </a:gs>
              <a:gs pos="100000">
                <a:schemeClr val="bg1"/>
              </a:gs>
            </a:gsLst>
            <a:lin ang="2700000" scaled="1"/>
          </a:gradFill>
          <a:ln w="9525">
            <a:noFill/>
            <a:round/>
            <a:headEnd/>
            <a:tailEnd/>
          </a:ln>
          <a:effectLst/>
        </p:spPr>
        <p:txBody>
          <a:bodyPr wrap="none" anchor="ctr"/>
          <a:lstStyle/>
          <a:p>
            <a:pPr>
              <a:defRPr/>
            </a:pPr>
            <a:endParaRPr lang="en-US"/>
          </a:p>
        </p:txBody>
      </p:sp>
      <p:sp>
        <p:nvSpPr>
          <p:cNvPr id="6" name="Freeform 4"/>
          <p:cNvSpPr>
            <a:spLocks/>
          </p:cNvSpPr>
          <p:nvPr/>
        </p:nvSpPr>
        <p:spPr bwMode="hidden">
          <a:xfrm>
            <a:off x="1192213" y="354013"/>
            <a:ext cx="2266950" cy="2270125"/>
          </a:xfrm>
          <a:custGeom>
            <a:avLst/>
            <a:gdLst/>
            <a:ahLst/>
            <a:cxnLst>
              <a:cxn ang="0">
                <a:pos x="1469" y="384"/>
              </a:cxn>
              <a:cxn ang="0">
                <a:pos x="1285" y="342"/>
              </a:cxn>
              <a:cxn ang="0">
                <a:pos x="1260" y="0"/>
              </a:cxn>
              <a:cxn ang="0">
                <a:pos x="1035" y="17"/>
              </a:cxn>
              <a:cxn ang="0">
                <a:pos x="1018" y="342"/>
              </a:cxn>
              <a:cxn ang="0">
                <a:pos x="868" y="393"/>
              </a:cxn>
              <a:cxn ang="0">
                <a:pos x="651" y="117"/>
              </a:cxn>
              <a:cxn ang="0">
                <a:pos x="501" y="201"/>
              </a:cxn>
              <a:cxn ang="0">
                <a:pos x="643" y="509"/>
              </a:cxn>
              <a:cxn ang="0">
                <a:pos x="543" y="610"/>
              </a:cxn>
              <a:cxn ang="0">
                <a:pos x="217" y="493"/>
              </a:cxn>
              <a:cxn ang="0">
                <a:pos x="142" y="618"/>
              </a:cxn>
              <a:cxn ang="0">
                <a:pos x="392" y="835"/>
              </a:cxn>
              <a:cxn ang="0">
                <a:pos x="351" y="1002"/>
              </a:cxn>
              <a:cxn ang="0">
                <a:pos x="8" y="1027"/>
              </a:cxn>
              <a:cxn ang="0">
                <a:pos x="0" y="1211"/>
              </a:cxn>
              <a:cxn ang="0">
                <a:pos x="351" y="1261"/>
              </a:cxn>
              <a:cxn ang="0">
                <a:pos x="384" y="1419"/>
              </a:cxn>
              <a:cxn ang="0">
                <a:pos x="125" y="1653"/>
              </a:cxn>
              <a:cxn ang="0">
                <a:pos x="217" y="1795"/>
              </a:cxn>
              <a:cxn ang="0">
                <a:pos x="509" y="1661"/>
              </a:cxn>
              <a:cxn ang="0">
                <a:pos x="618" y="1770"/>
              </a:cxn>
              <a:cxn ang="0">
                <a:pos x="467" y="2045"/>
              </a:cxn>
              <a:cxn ang="0">
                <a:pos x="609" y="2162"/>
              </a:cxn>
              <a:cxn ang="0">
                <a:pos x="868" y="1912"/>
              </a:cxn>
              <a:cxn ang="0">
                <a:pos x="1018" y="1962"/>
              </a:cxn>
              <a:cxn ang="0">
                <a:pos x="1052" y="2304"/>
              </a:cxn>
              <a:cxn ang="0">
                <a:pos x="1277" y="2313"/>
              </a:cxn>
              <a:cxn ang="0">
                <a:pos x="1302" y="1954"/>
              </a:cxn>
              <a:cxn ang="0">
                <a:pos x="1494" y="1904"/>
              </a:cxn>
              <a:cxn ang="0">
                <a:pos x="1720" y="2154"/>
              </a:cxn>
              <a:cxn ang="0">
                <a:pos x="1870" y="2062"/>
              </a:cxn>
              <a:cxn ang="0">
                <a:pos x="1720" y="1762"/>
              </a:cxn>
              <a:cxn ang="0">
                <a:pos x="1820" y="1636"/>
              </a:cxn>
              <a:cxn ang="0">
                <a:pos x="2120" y="1778"/>
              </a:cxn>
              <a:cxn ang="0">
                <a:pos x="2212" y="1620"/>
              </a:cxn>
              <a:cxn ang="0">
                <a:pos x="1937" y="1419"/>
              </a:cxn>
              <a:cxn ang="0">
                <a:pos x="1970" y="1244"/>
              </a:cxn>
              <a:cxn ang="0">
                <a:pos x="2312" y="1211"/>
              </a:cxn>
              <a:cxn ang="0">
                <a:pos x="2304" y="1035"/>
              </a:cxn>
              <a:cxn ang="0">
                <a:pos x="1962" y="985"/>
              </a:cxn>
              <a:cxn ang="0">
                <a:pos x="1928" y="852"/>
              </a:cxn>
              <a:cxn ang="0">
                <a:pos x="2204" y="660"/>
              </a:cxn>
              <a:cxn ang="0">
                <a:pos x="2112" y="501"/>
              </a:cxn>
              <a:cxn ang="0">
                <a:pos x="1803" y="626"/>
              </a:cxn>
              <a:cxn ang="0">
                <a:pos x="1703" y="526"/>
              </a:cxn>
              <a:cxn ang="0">
                <a:pos x="1861" y="234"/>
              </a:cxn>
              <a:cxn ang="0">
                <a:pos x="1711" y="142"/>
              </a:cxn>
              <a:cxn ang="0">
                <a:pos x="1469" y="384"/>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18900000" scaled="1"/>
          </a:gradFill>
          <a:ln w="9525">
            <a:noFill/>
            <a:round/>
            <a:headEnd/>
            <a:tailEnd/>
          </a:ln>
          <a:effectLst/>
        </p:spPr>
        <p:txBody>
          <a:bodyPr wrap="none" anchor="ctr"/>
          <a:lstStyle/>
          <a:p>
            <a:pPr>
              <a:defRPr/>
            </a:pPr>
            <a:endParaRPr lang="en-US"/>
          </a:p>
        </p:txBody>
      </p:sp>
      <p:sp>
        <p:nvSpPr>
          <p:cNvPr id="7" name="Freeform 5"/>
          <p:cNvSpPr>
            <a:spLocks/>
          </p:cNvSpPr>
          <p:nvPr/>
        </p:nvSpPr>
        <p:spPr bwMode="hidden">
          <a:xfrm>
            <a:off x="2532063" y="1270000"/>
            <a:ext cx="3670300" cy="3671888"/>
          </a:xfrm>
          <a:custGeom>
            <a:avLst/>
            <a:gdLst/>
            <a:ahLst/>
            <a:cxnLst>
              <a:cxn ang="0">
                <a:pos x="1469" y="384"/>
              </a:cxn>
              <a:cxn ang="0">
                <a:pos x="1285" y="342"/>
              </a:cxn>
              <a:cxn ang="0">
                <a:pos x="1260" y="0"/>
              </a:cxn>
              <a:cxn ang="0">
                <a:pos x="1035" y="17"/>
              </a:cxn>
              <a:cxn ang="0">
                <a:pos x="1018" y="342"/>
              </a:cxn>
              <a:cxn ang="0">
                <a:pos x="868" y="393"/>
              </a:cxn>
              <a:cxn ang="0">
                <a:pos x="651" y="117"/>
              </a:cxn>
              <a:cxn ang="0">
                <a:pos x="501" y="201"/>
              </a:cxn>
              <a:cxn ang="0">
                <a:pos x="643" y="509"/>
              </a:cxn>
              <a:cxn ang="0">
                <a:pos x="543" y="610"/>
              </a:cxn>
              <a:cxn ang="0">
                <a:pos x="217" y="493"/>
              </a:cxn>
              <a:cxn ang="0">
                <a:pos x="142" y="618"/>
              </a:cxn>
              <a:cxn ang="0">
                <a:pos x="392" y="835"/>
              </a:cxn>
              <a:cxn ang="0">
                <a:pos x="351" y="1002"/>
              </a:cxn>
              <a:cxn ang="0">
                <a:pos x="8" y="1027"/>
              </a:cxn>
              <a:cxn ang="0">
                <a:pos x="0" y="1211"/>
              </a:cxn>
              <a:cxn ang="0">
                <a:pos x="351" y="1261"/>
              </a:cxn>
              <a:cxn ang="0">
                <a:pos x="384" y="1419"/>
              </a:cxn>
              <a:cxn ang="0">
                <a:pos x="125" y="1653"/>
              </a:cxn>
              <a:cxn ang="0">
                <a:pos x="217" y="1795"/>
              </a:cxn>
              <a:cxn ang="0">
                <a:pos x="509" y="1661"/>
              </a:cxn>
              <a:cxn ang="0">
                <a:pos x="618" y="1770"/>
              </a:cxn>
              <a:cxn ang="0">
                <a:pos x="467" y="2045"/>
              </a:cxn>
              <a:cxn ang="0">
                <a:pos x="609" y="2162"/>
              </a:cxn>
              <a:cxn ang="0">
                <a:pos x="868" y="1912"/>
              </a:cxn>
              <a:cxn ang="0">
                <a:pos x="1018" y="1962"/>
              </a:cxn>
              <a:cxn ang="0">
                <a:pos x="1052" y="2304"/>
              </a:cxn>
              <a:cxn ang="0">
                <a:pos x="1277" y="2313"/>
              </a:cxn>
              <a:cxn ang="0">
                <a:pos x="1302" y="1954"/>
              </a:cxn>
              <a:cxn ang="0">
                <a:pos x="1494" y="1904"/>
              </a:cxn>
              <a:cxn ang="0">
                <a:pos x="1720" y="2154"/>
              </a:cxn>
              <a:cxn ang="0">
                <a:pos x="1870" y="2062"/>
              </a:cxn>
              <a:cxn ang="0">
                <a:pos x="1720" y="1762"/>
              </a:cxn>
              <a:cxn ang="0">
                <a:pos x="1820" y="1636"/>
              </a:cxn>
              <a:cxn ang="0">
                <a:pos x="2120" y="1778"/>
              </a:cxn>
              <a:cxn ang="0">
                <a:pos x="2212" y="1620"/>
              </a:cxn>
              <a:cxn ang="0">
                <a:pos x="1937" y="1419"/>
              </a:cxn>
              <a:cxn ang="0">
                <a:pos x="1970" y="1244"/>
              </a:cxn>
              <a:cxn ang="0">
                <a:pos x="2312" y="1211"/>
              </a:cxn>
              <a:cxn ang="0">
                <a:pos x="2304" y="1035"/>
              </a:cxn>
              <a:cxn ang="0">
                <a:pos x="1962" y="985"/>
              </a:cxn>
              <a:cxn ang="0">
                <a:pos x="1928" y="852"/>
              </a:cxn>
              <a:cxn ang="0">
                <a:pos x="2204" y="660"/>
              </a:cxn>
              <a:cxn ang="0">
                <a:pos x="2112" y="501"/>
              </a:cxn>
              <a:cxn ang="0">
                <a:pos x="1803" y="626"/>
              </a:cxn>
              <a:cxn ang="0">
                <a:pos x="1703" y="526"/>
              </a:cxn>
              <a:cxn ang="0">
                <a:pos x="1861" y="234"/>
              </a:cxn>
              <a:cxn ang="0">
                <a:pos x="1711" y="142"/>
              </a:cxn>
              <a:cxn ang="0">
                <a:pos x="1469" y="384"/>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w="9525">
            <a:noFill/>
            <a:round/>
            <a:headEnd/>
            <a:tailEnd/>
          </a:ln>
          <a:effectLst/>
        </p:spPr>
        <p:txBody>
          <a:bodyPr wrap="none" anchor="ctr"/>
          <a:lstStyle/>
          <a:p>
            <a:pPr>
              <a:defRPr/>
            </a:pPr>
            <a:endParaRPr lang="en-US"/>
          </a:p>
        </p:txBody>
      </p:sp>
      <p:sp>
        <p:nvSpPr>
          <p:cNvPr id="8" name="Freeform 6"/>
          <p:cNvSpPr>
            <a:spLocks/>
          </p:cNvSpPr>
          <p:nvPr/>
        </p:nvSpPr>
        <p:spPr bwMode="hidden">
          <a:xfrm>
            <a:off x="3175" y="4797425"/>
            <a:ext cx="3417888" cy="2097088"/>
          </a:xfrm>
          <a:custGeom>
            <a:avLst/>
            <a:gdLst/>
            <a:ahLst/>
            <a:cxnLst>
              <a:cxn ang="0">
                <a:pos x="1368" y="358"/>
              </a:cxn>
              <a:cxn ang="0">
                <a:pos x="1197" y="318"/>
              </a:cxn>
              <a:cxn ang="0">
                <a:pos x="1173" y="0"/>
              </a:cxn>
              <a:cxn ang="0">
                <a:pos x="964" y="16"/>
              </a:cxn>
              <a:cxn ang="0">
                <a:pos x="948" y="318"/>
              </a:cxn>
              <a:cxn ang="0">
                <a:pos x="808" y="366"/>
              </a:cxn>
              <a:cxn ang="0">
                <a:pos x="606" y="109"/>
              </a:cxn>
              <a:cxn ang="0">
                <a:pos x="467" y="187"/>
              </a:cxn>
              <a:cxn ang="0">
                <a:pos x="599" y="474"/>
              </a:cxn>
              <a:cxn ang="0">
                <a:pos x="506" y="568"/>
              </a:cxn>
              <a:cxn ang="0">
                <a:pos x="202" y="459"/>
              </a:cxn>
              <a:cxn ang="0">
                <a:pos x="132" y="576"/>
              </a:cxn>
              <a:cxn ang="0">
                <a:pos x="365" y="778"/>
              </a:cxn>
              <a:cxn ang="0">
                <a:pos x="327" y="933"/>
              </a:cxn>
              <a:cxn ang="0">
                <a:pos x="7" y="956"/>
              </a:cxn>
              <a:cxn ang="0">
                <a:pos x="0" y="1128"/>
              </a:cxn>
              <a:cxn ang="0">
                <a:pos x="327" y="1174"/>
              </a:cxn>
              <a:cxn ang="0">
                <a:pos x="358" y="1321"/>
              </a:cxn>
              <a:cxn ang="0">
                <a:pos x="1804" y="1321"/>
              </a:cxn>
              <a:cxn ang="0">
                <a:pos x="1835" y="1158"/>
              </a:cxn>
              <a:cxn ang="0">
                <a:pos x="2153" y="1128"/>
              </a:cxn>
              <a:cxn ang="0">
                <a:pos x="2146" y="964"/>
              </a:cxn>
              <a:cxn ang="0">
                <a:pos x="1827" y="917"/>
              </a:cxn>
              <a:cxn ang="0">
                <a:pos x="1795" y="793"/>
              </a:cxn>
              <a:cxn ang="0">
                <a:pos x="2052" y="615"/>
              </a:cxn>
              <a:cxn ang="0">
                <a:pos x="1967" y="467"/>
              </a:cxn>
              <a:cxn ang="0">
                <a:pos x="1679" y="583"/>
              </a:cxn>
              <a:cxn ang="0">
                <a:pos x="1586" y="490"/>
              </a:cxn>
              <a:cxn ang="0">
                <a:pos x="1733" y="218"/>
              </a:cxn>
              <a:cxn ang="0">
                <a:pos x="1593" y="132"/>
              </a:cxn>
              <a:cxn ang="0">
                <a:pos x="1368" y="358"/>
              </a:cxn>
            </a:cxnLst>
            <a:rect l="0" t="0" r="r" b="b"/>
            <a:pathLst>
              <a:path w="2153" h="1321">
                <a:moveTo>
                  <a:pt x="1368" y="358"/>
                </a:moveTo>
                <a:lnTo>
                  <a:pt x="1197" y="318"/>
                </a:lnTo>
                <a:lnTo>
                  <a:pt x="1173" y="0"/>
                </a:lnTo>
                <a:lnTo>
                  <a:pt x="964" y="16"/>
                </a:lnTo>
                <a:lnTo>
                  <a:pt x="948" y="318"/>
                </a:lnTo>
                <a:lnTo>
                  <a:pt x="808" y="366"/>
                </a:lnTo>
                <a:lnTo>
                  <a:pt x="606" y="109"/>
                </a:lnTo>
                <a:lnTo>
                  <a:pt x="467" y="187"/>
                </a:lnTo>
                <a:lnTo>
                  <a:pt x="599" y="474"/>
                </a:lnTo>
                <a:lnTo>
                  <a:pt x="506" y="568"/>
                </a:lnTo>
                <a:lnTo>
                  <a:pt x="202" y="459"/>
                </a:lnTo>
                <a:lnTo>
                  <a:pt x="132" y="576"/>
                </a:lnTo>
                <a:lnTo>
                  <a:pt x="365" y="778"/>
                </a:lnTo>
                <a:lnTo>
                  <a:pt x="327" y="933"/>
                </a:lnTo>
                <a:lnTo>
                  <a:pt x="7" y="956"/>
                </a:lnTo>
                <a:lnTo>
                  <a:pt x="0" y="1128"/>
                </a:lnTo>
                <a:lnTo>
                  <a:pt x="327" y="1174"/>
                </a:lnTo>
                <a:lnTo>
                  <a:pt x="358" y="1321"/>
                </a:lnTo>
                <a:lnTo>
                  <a:pt x="1804" y="1321"/>
                </a:lnTo>
                <a:lnTo>
                  <a:pt x="1835" y="1158"/>
                </a:lnTo>
                <a:lnTo>
                  <a:pt x="2153" y="1128"/>
                </a:lnTo>
                <a:lnTo>
                  <a:pt x="2146" y="964"/>
                </a:lnTo>
                <a:lnTo>
                  <a:pt x="1827" y="917"/>
                </a:lnTo>
                <a:lnTo>
                  <a:pt x="1795" y="793"/>
                </a:lnTo>
                <a:lnTo>
                  <a:pt x="2052" y="615"/>
                </a:lnTo>
                <a:lnTo>
                  <a:pt x="1967" y="467"/>
                </a:lnTo>
                <a:lnTo>
                  <a:pt x="1679" y="583"/>
                </a:lnTo>
                <a:lnTo>
                  <a:pt x="1586" y="490"/>
                </a:lnTo>
                <a:lnTo>
                  <a:pt x="1733" y="218"/>
                </a:lnTo>
                <a:lnTo>
                  <a:pt x="1593" y="132"/>
                </a:lnTo>
                <a:lnTo>
                  <a:pt x="1368" y="358"/>
                </a:lnTo>
                <a:close/>
              </a:path>
            </a:pathLst>
          </a:custGeom>
          <a:solidFill>
            <a:schemeClr val="bg1">
              <a:alpha val="50000"/>
            </a:schemeClr>
          </a:solidFill>
          <a:ln w="9525">
            <a:noFill/>
            <a:round/>
            <a:headEnd/>
            <a:tailEnd/>
          </a:ln>
          <a:effectLst/>
        </p:spPr>
        <p:txBody>
          <a:bodyPr wrap="none" anchor="ctr"/>
          <a:lstStyle/>
          <a:p>
            <a:pPr>
              <a:defRPr/>
            </a:pPr>
            <a:endParaRPr lang="en-US"/>
          </a:p>
        </p:txBody>
      </p:sp>
      <p:sp>
        <p:nvSpPr>
          <p:cNvPr id="9" name="Freeform 7"/>
          <p:cNvSpPr>
            <a:spLocks/>
          </p:cNvSpPr>
          <p:nvPr/>
        </p:nvSpPr>
        <p:spPr bwMode="hidden">
          <a:xfrm>
            <a:off x="4494213" y="4425950"/>
            <a:ext cx="2263775" cy="2263775"/>
          </a:xfrm>
          <a:custGeom>
            <a:avLst/>
            <a:gdLst/>
            <a:ahLst/>
            <a:cxnLst>
              <a:cxn ang="0">
                <a:pos x="1469" y="384"/>
              </a:cxn>
              <a:cxn ang="0">
                <a:pos x="1285" y="342"/>
              </a:cxn>
              <a:cxn ang="0">
                <a:pos x="1260" y="0"/>
              </a:cxn>
              <a:cxn ang="0">
                <a:pos x="1035" y="17"/>
              </a:cxn>
              <a:cxn ang="0">
                <a:pos x="1018" y="342"/>
              </a:cxn>
              <a:cxn ang="0">
                <a:pos x="868" y="393"/>
              </a:cxn>
              <a:cxn ang="0">
                <a:pos x="651" y="117"/>
              </a:cxn>
              <a:cxn ang="0">
                <a:pos x="501" y="201"/>
              </a:cxn>
              <a:cxn ang="0">
                <a:pos x="643" y="509"/>
              </a:cxn>
              <a:cxn ang="0">
                <a:pos x="543" y="610"/>
              </a:cxn>
              <a:cxn ang="0">
                <a:pos x="217" y="493"/>
              </a:cxn>
              <a:cxn ang="0">
                <a:pos x="142" y="618"/>
              </a:cxn>
              <a:cxn ang="0">
                <a:pos x="392" y="835"/>
              </a:cxn>
              <a:cxn ang="0">
                <a:pos x="351" y="1002"/>
              </a:cxn>
              <a:cxn ang="0">
                <a:pos x="8" y="1027"/>
              </a:cxn>
              <a:cxn ang="0">
                <a:pos x="0" y="1211"/>
              </a:cxn>
              <a:cxn ang="0">
                <a:pos x="351" y="1261"/>
              </a:cxn>
              <a:cxn ang="0">
                <a:pos x="384" y="1419"/>
              </a:cxn>
              <a:cxn ang="0">
                <a:pos x="125" y="1653"/>
              </a:cxn>
              <a:cxn ang="0">
                <a:pos x="217" y="1795"/>
              </a:cxn>
              <a:cxn ang="0">
                <a:pos x="509" y="1661"/>
              </a:cxn>
              <a:cxn ang="0">
                <a:pos x="618" y="1770"/>
              </a:cxn>
              <a:cxn ang="0">
                <a:pos x="467" y="2045"/>
              </a:cxn>
              <a:cxn ang="0">
                <a:pos x="609" y="2162"/>
              </a:cxn>
              <a:cxn ang="0">
                <a:pos x="868" y="1912"/>
              </a:cxn>
              <a:cxn ang="0">
                <a:pos x="1018" y="1962"/>
              </a:cxn>
              <a:cxn ang="0">
                <a:pos x="1052" y="2304"/>
              </a:cxn>
              <a:cxn ang="0">
                <a:pos x="1277" y="2313"/>
              </a:cxn>
              <a:cxn ang="0">
                <a:pos x="1302" y="1954"/>
              </a:cxn>
              <a:cxn ang="0">
                <a:pos x="1494" y="1904"/>
              </a:cxn>
              <a:cxn ang="0">
                <a:pos x="1720" y="2154"/>
              </a:cxn>
              <a:cxn ang="0">
                <a:pos x="1870" y="2062"/>
              </a:cxn>
              <a:cxn ang="0">
                <a:pos x="1720" y="1762"/>
              </a:cxn>
              <a:cxn ang="0">
                <a:pos x="1820" y="1636"/>
              </a:cxn>
              <a:cxn ang="0">
                <a:pos x="2120" y="1778"/>
              </a:cxn>
              <a:cxn ang="0">
                <a:pos x="2212" y="1620"/>
              </a:cxn>
              <a:cxn ang="0">
                <a:pos x="1937" y="1419"/>
              </a:cxn>
              <a:cxn ang="0">
                <a:pos x="1970" y="1244"/>
              </a:cxn>
              <a:cxn ang="0">
                <a:pos x="2312" y="1211"/>
              </a:cxn>
              <a:cxn ang="0">
                <a:pos x="2304" y="1035"/>
              </a:cxn>
              <a:cxn ang="0">
                <a:pos x="1962" y="985"/>
              </a:cxn>
              <a:cxn ang="0">
                <a:pos x="1928" y="852"/>
              </a:cxn>
              <a:cxn ang="0">
                <a:pos x="2204" y="660"/>
              </a:cxn>
              <a:cxn ang="0">
                <a:pos x="2112" y="501"/>
              </a:cxn>
              <a:cxn ang="0">
                <a:pos x="1803" y="626"/>
              </a:cxn>
              <a:cxn ang="0">
                <a:pos x="1703" y="526"/>
              </a:cxn>
              <a:cxn ang="0">
                <a:pos x="1861" y="234"/>
              </a:cxn>
              <a:cxn ang="0">
                <a:pos x="1711" y="142"/>
              </a:cxn>
              <a:cxn ang="0">
                <a:pos x="1469" y="384"/>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2700000" scaled="1"/>
          </a:gradFill>
          <a:ln w="9525">
            <a:noFill/>
            <a:round/>
            <a:headEnd/>
            <a:tailEnd/>
          </a:ln>
          <a:effectLst/>
        </p:spPr>
        <p:txBody>
          <a:bodyPr wrap="none" anchor="ctr"/>
          <a:lstStyle/>
          <a:p>
            <a:pPr>
              <a:defRPr/>
            </a:pPr>
            <a:endParaRPr lang="en-US"/>
          </a:p>
        </p:txBody>
      </p:sp>
      <p:sp>
        <p:nvSpPr>
          <p:cNvPr id="10" name="Freeform 8"/>
          <p:cNvSpPr>
            <a:spLocks/>
          </p:cNvSpPr>
          <p:nvPr/>
        </p:nvSpPr>
        <p:spPr bwMode="hidden">
          <a:xfrm>
            <a:off x="5646738" y="487363"/>
            <a:ext cx="2928937" cy="2930525"/>
          </a:xfrm>
          <a:custGeom>
            <a:avLst/>
            <a:gdLst/>
            <a:ahLst/>
            <a:cxnLst>
              <a:cxn ang="0">
                <a:pos x="1469" y="384"/>
              </a:cxn>
              <a:cxn ang="0">
                <a:pos x="1285" y="342"/>
              </a:cxn>
              <a:cxn ang="0">
                <a:pos x="1260" y="0"/>
              </a:cxn>
              <a:cxn ang="0">
                <a:pos x="1035" y="17"/>
              </a:cxn>
              <a:cxn ang="0">
                <a:pos x="1018" y="342"/>
              </a:cxn>
              <a:cxn ang="0">
                <a:pos x="868" y="393"/>
              </a:cxn>
              <a:cxn ang="0">
                <a:pos x="651" y="117"/>
              </a:cxn>
              <a:cxn ang="0">
                <a:pos x="501" y="201"/>
              </a:cxn>
              <a:cxn ang="0">
                <a:pos x="643" y="509"/>
              </a:cxn>
              <a:cxn ang="0">
                <a:pos x="543" y="610"/>
              </a:cxn>
              <a:cxn ang="0">
                <a:pos x="217" y="493"/>
              </a:cxn>
              <a:cxn ang="0">
                <a:pos x="142" y="618"/>
              </a:cxn>
              <a:cxn ang="0">
                <a:pos x="392" y="835"/>
              </a:cxn>
              <a:cxn ang="0">
                <a:pos x="351" y="1002"/>
              </a:cxn>
              <a:cxn ang="0">
                <a:pos x="8" y="1027"/>
              </a:cxn>
              <a:cxn ang="0">
                <a:pos x="0" y="1211"/>
              </a:cxn>
              <a:cxn ang="0">
                <a:pos x="351" y="1261"/>
              </a:cxn>
              <a:cxn ang="0">
                <a:pos x="384" y="1419"/>
              </a:cxn>
              <a:cxn ang="0">
                <a:pos x="125" y="1653"/>
              </a:cxn>
              <a:cxn ang="0">
                <a:pos x="217" y="1795"/>
              </a:cxn>
              <a:cxn ang="0">
                <a:pos x="509" y="1661"/>
              </a:cxn>
              <a:cxn ang="0">
                <a:pos x="618" y="1770"/>
              </a:cxn>
              <a:cxn ang="0">
                <a:pos x="467" y="2045"/>
              </a:cxn>
              <a:cxn ang="0">
                <a:pos x="609" y="2162"/>
              </a:cxn>
              <a:cxn ang="0">
                <a:pos x="868" y="1912"/>
              </a:cxn>
              <a:cxn ang="0">
                <a:pos x="1018" y="1962"/>
              </a:cxn>
              <a:cxn ang="0">
                <a:pos x="1052" y="2304"/>
              </a:cxn>
              <a:cxn ang="0">
                <a:pos x="1277" y="2313"/>
              </a:cxn>
              <a:cxn ang="0">
                <a:pos x="1302" y="1954"/>
              </a:cxn>
              <a:cxn ang="0">
                <a:pos x="1494" y="1904"/>
              </a:cxn>
              <a:cxn ang="0">
                <a:pos x="1720" y="2154"/>
              </a:cxn>
              <a:cxn ang="0">
                <a:pos x="1870" y="2062"/>
              </a:cxn>
              <a:cxn ang="0">
                <a:pos x="1720" y="1762"/>
              </a:cxn>
              <a:cxn ang="0">
                <a:pos x="1820" y="1636"/>
              </a:cxn>
              <a:cxn ang="0">
                <a:pos x="2120" y="1778"/>
              </a:cxn>
              <a:cxn ang="0">
                <a:pos x="2212" y="1620"/>
              </a:cxn>
              <a:cxn ang="0">
                <a:pos x="1937" y="1419"/>
              </a:cxn>
              <a:cxn ang="0">
                <a:pos x="1970" y="1244"/>
              </a:cxn>
              <a:cxn ang="0">
                <a:pos x="2312" y="1211"/>
              </a:cxn>
              <a:cxn ang="0">
                <a:pos x="2304" y="1035"/>
              </a:cxn>
              <a:cxn ang="0">
                <a:pos x="1962" y="985"/>
              </a:cxn>
              <a:cxn ang="0">
                <a:pos x="1928" y="852"/>
              </a:cxn>
              <a:cxn ang="0">
                <a:pos x="2204" y="660"/>
              </a:cxn>
              <a:cxn ang="0">
                <a:pos x="2112" y="501"/>
              </a:cxn>
              <a:cxn ang="0">
                <a:pos x="1803" y="626"/>
              </a:cxn>
              <a:cxn ang="0">
                <a:pos x="1703" y="526"/>
              </a:cxn>
              <a:cxn ang="0">
                <a:pos x="1861" y="234"/>
              </a:cxn>
              <a:cxn ang="0">
                <a:pos x="1711" y="142"/>
              </a:cxn>
              <a:cxn ang="0">
                <a:pos x="1469" y="384"/>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w="9525">
            <a:noFill/>
            <a:round/>
            <a:headEnd/>
            <a:tailEnd/>
          </a:ln>
          <a:effectLst/>
        </p:spPr>
        <p:txBody>
          <a:bodyPr wrap="none" anchor="ctr"/>
          <a:lstStyle/>
          <a:p>
            <a:pPr>
              <a:defRPr/>
            </a:pPr>
            <a:endParaRPr lang="en-US"/>
          </a:p>
        </p:txBody>
      </p:sp>
      <p:sp>
        <p:nvSpPr>
          <p:cNvPr id="11" name="Freeform 9"/>
          <p:cNvSpPr>
            <a:spLocks/>
          </p:cNvSpPr>
          <p:nvPr/>
        </p:nvSpPr>
        <p:spPr bwMode="hidden">
          <a:xfrm>
            <a:off x="7146925" y="2555875"/>
            <a:ext cx="2008188" cy="3997325"/>
          </a:xfrm>
          <a:custGeom>
            <a:avLst/>
            <a:gdLst/>
            <a:ahLst/>
            <a:cxnLst>
              <a:cxn ang="0">
                <a:pos x="1265" y="0"/>
              </a:cxn>
              <a:cxn ang="0">
                <a:pos x="1128" y="18"/>
              </a:cxn>
              <a:cxn ang="0">
                <a:pos x="1110" y="372"/>
              </a:cxn>
              <a:cxn ang="0">
                <a:pos x="946" y="428"/>
              </a:cxn>
              <a:cxn ang="0">
                <a:pos x="710" y="127"/>
              </a:cxn>
              <a:cxn ang="0">
                <a:pos x="546" y="219"/>
              </a:cxn>
              <a:cxn ang="0">
                <a:pos x="701" y="555"/>
              </a:cxn>
              <a:cxn ang="0">
                <a:pos x="592" y="665"/>
              </a:cxn>
              <a:cxn ang="0">
                <a:pos x="237" y="537"/>
              </a:cxn>
              <a:cxn ang="0">
                <a:pos x="155" y="674"/>
              </a:cxn>
              <a:cxn ang="0">
                <a:pos x="427" y="911"/>
              </a:cxn>
              <a:cxn ang="0">
                <a:pos x="383" y="1093"/>
              </a:cxn>
              <a:cxn ang="0">
                <a:pos x="9" y="1121"/>
              </a:cxn>
              <a:cxn ang="0">
                <a:pos x="0" y="1322"/>
              </a:cxn>
              <a:cxn ang="0">
                <a:pos x="383" y="1376"/>
              </a:cxn>
              <a:cxn ang="0">
                <a:pos x="419" y="1549"/>
              </a:cxn>
              <a:cxn ang="0">
                <a:pos x="136" y="1804"/>
              </a:cxn>
              <a:cxn ang="0">
                <a:pos x="237" y="1959"/>
              </a:cxn>
              <a:cxn ang="0">
                <a:pos x="555" y="1813"/>
              </a:cxn>
              <a:cxn ang="0">
                <a:pos x="674" y="1932"/>
              </a:cxn>
              <a:cxn ang="0">
                <a:pos x="509" y="2232"/>
              </a:cxn>
              <a:cxn ang="0">
                <a:pos x="664" y="2360"/>
              </a:cxn>
              <a:cxn ang="0">
                <a:pos x="946" y="2087"/>
              </a:cxn>
              <a:cxn ang="0">
                <a:pos x="1110" y="2142"/>
              </a:cxn>
              <a:cxn ang="0">
                <a:pos x="1147" y="2515"/>
              </a:cxn>
              <a:cxn ang="0">
                <a:pos x="1265" y="2518"/>
              </a:cxn>
              <a:cxn ang="0">
                <a:pos x="1265" y="0"/>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w="9525">
            <a:noFill/>
            <a:round/>
            <a:headEnd/>
            <a:tailEnd/>
          </a:ln>
          <a:effectLst/>
        </p:spPr>
        <p:txBody>
          <a:bodyPr wrap="none" anchor="ctr"/>
          <a:lstStyle/>
          <a:p>
            <a:pPr>
              <a:defRPr/>
            </a:pPr>
            <a:endParaRPr lang="en-US"/>
          </a:p>
        </p:txBody>
      </p:sp>
      <p:sp>
        <p:nvSpPr>
          <p:cNvPr id="12" name="Freeform 10"/>
          <p:cNvSpPr>
            <a:spLocks/>
          </p:cNvSpPr>
          <p:nvPr/>
        </p:nvSpPr>
        <p:spPr bwMode="hidden">
          <a:xfrm rot="16200000">
            <a:off x="3977481" y="-853281"/>
            <a:ext cx="1722438" cy="3429000"/>
          </a:xfrm>
          <a:custGeom>
            <a:avLst/>
            <a:gdLst/>
            <a:ahLst/>
            <a:cxnLst>
              <a:cxn ang="0">
                <a:pos x="1265" y="0"/>
              </a:cxn>
              <a:cxn ang="0">
                <a:pos x="1128" y="18"/>
              </a:cxn>
              <a:cxn ang="0">
                <a:pos x="1110" y="372"/>
              </a:cxn>
              <a:cxn ang="0">
                <a:pos x="946" y="428"/>
              </a:cxn>
              <a:cxn ang="0">
                <a:pos x="710" y="127"/>
              </a:cxn>
              <a:cxn ang="0">
                <a:pos x="546" y="219"/>
              </a:cxn>
              <a:cxn ang="0">
                <a:pos x="701" y="555"/>
              </a:cxn>
              <a:cxn ang="0">
                <a:pos x="592" y="665"/>
              </a:cxn>
              <a:cxn ang="0">
                <a:pos x="237" y="537"/>
              </a:cxn>
              <a:cxn ang="0">
                <a:pos x="155" y="674"/>
              </a:cxn>
              <a:cxn ang="0">
                <a:pos x="427" y="911"/>
              </a:cxn>
              <a:cxn ang="0">
                <a:pos x="383" y="1093"/>
              </a:cxn>
              <a:cxn ang="0">
                <a:pos x="9" y="1121"/>
              </a:cxn>
              <a:cxn ang="0">
                <a:pos x="0" y="1322"/>
              </a:cxn>
              <a:cxn ang="0">
                <a:pos x="383" y="1376"/>
              </a:cxn>
              <a:cxn ang="0">
                <a:pos x="419" y="1549"/>
              </a:cxn>
              <a:cxn ang="0">
                <a:pos x="136" y="1804"/>
              </a:cxn>
              <a:cxn ang="0">
                <a:pos x="237" y="1959"/>
              </a:cxn>
              <a:cxn ang="0">
                <a:pos x="555" y="1813"/>
              </a:cxn>
              <a:cxn ang="0">
                <a:pos x="674" y="1932"/>
              </a:cxn>
              <a:cxn ang="0">
                <a:pos x="509" y="2232"/>
              </a:cxn>
              <a:cxn ang="0">
                <a:pos x="664" y="2360"/>
              </a:cxn>
              <a:cxn ang="0">
                <a:pos x="946" y="2087"/>
              </a:cxn>
              <a:cxn ang="0">
                <a:pos x="1110" y="2142"/>
              </a:cxn>
              <a:cxn ang="0">
                <a:pos x="1147" y="2515"/>
              </a:cxn>
              <a:cxn ang="0">
                <a:pos x="1265" y="2518"/>
              </a:cxn>
              <a:cxn ang="0">
                <a:pos x="1265" y="0"/>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w="9525">
            <a:noFill/>
            <a:round/>
            <a:headEnd/>
            <a:tailEnd/>
          </a:ln>
          <a:effectLst/>
        </p:spPr>
        <p:txBody>
          <a:bodyPr wrap="none" anchor="ctr"/>
          <a:lstStyle/>
          <a:p>
            <a:pPr>
              <a:defRPr/>
            </a:pPr>
            <a:endParaRPr lang="en-US"/>
          </a:p>
        </p:txBody>
      </p:sp>
      <p:pic>
        <p:nvPicPr>
          <p:cNvPr id="13" name="Picture 11" descr="Facban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invGray">
          <a:xfrm>
            <a:off x="3175" y="-3175"/>
            <a:ext cx="8032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8" name="Rectangle 12"/>
          <p:cNvSpPr>
            <a:spLocks noGrp="1" noChangeArrowheads="1"/>
          </p:cNvSpPr>
          <p:nvPr>
            <p:ph type="ctrTitle"/>
          </p:nvPr>
        </p:nvSpPr>
        <p:spPr>
          <a:xfrm>
            <a:off x="1143000" y="2286000"/>
            <a:ext cx="7772400" cy="1143000"/>
          </a:xfrm>
        </p:spPr>
        <p:txBody>
          <a:bodyPr/>
          <a:lstStyle>
            <a:lvl1pPr>
              <a:defRPr/>
            </a:lvl1pPr>
          </a:lstStyle>
          <a:p>
            <a:r>
              <a:rPr lang="en-US"/>
              <a:t>Click to edit Master title style</a:t>
            </a:r>
          </a:p>
        </p:txBody>
      </p:sp>
      <p:sp>
        <p:nvSpPr>
          <p:cNvPr id="24589" name="Rectangle 13"/>
          <p:cNvSpPr>
            <a:spLocks noGrp="1" noChangeArrowheads="1"/>
          </p:cNvSpPr>
          <p:nvPr>
            <p:ph type="subTitle" idx="1"/>
          </p:nvPr>
        </p:nvSpPr>
        <p:spPr>
          <a:xfrm>
            <a:off x="2133600" y="4114800"/>
            <a:ext cx="6400800" cy="1752600"/>
          </a:xfrm>
        </p:spPr>
        <p:txBody>
          <a:bodyPr/>
          <a:lstStyle>
            <a:lvl1pPr marL="0" indent="0">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1143000" y="6248400"/>
            <a:ext cx="1905000" cy="457200"/>
          </a:xfrm>
        </p:spPr>
        <p:txBody>
          <a:bodyPr/>
          <a:lstStyle>
            <a:lvl1pPr>
              <a:defRPr smtClean="0"/>
            </a:lvl1pPr>
          </a:lstStyle>
          <a:p>
            <a:pPr>
              <a:defRPr/>
            </a:pPr>
            <a:endParaRPr lang="en-US"/>
          </a:p>
        </p:txBody>
      </p:sp>
      <p:sp>
        <p:nvSpPr>
          <p:cNvPr id="15" name="Rectangle 15"/>
          <p:cNvSpPr>
            <a:spLocks noGrp="1" noChangeArrowheads="1"/>
          </p:cNvSpPr>
          <p:nvPr>
            <p:ph type="ftr" sz="quarter" idx="11"/>
          </p:nvPr>
        </p:nvSpPr>
        <p:spPr>
          <a:xfrm>
            <a:off x="3581400" y="6248400"/>
            <a:ext cx="2895600" cy="457200"/>
          </a:xfrm>
        </p:spPr>
        <p:txBody>
          <a:bodyPr/>
          <a:lstStyle>
            <a:lvl1pPr>
              <a:defRPr smtClean="0"/>
            </a:lvl1pPr>
          </a:lstStyle>
          <a:p>
            <a:pPr>
              <a:defRPr/>
            </a:pPr>
            <a:endParaRPr lang="en-US"/>
          </a:p>
        </p:txBody>
      </p:sp>
      <p:sp>
        <p:nvSpPr>
          <p:cNvPr id="16" name="Rectangle 16"/>
          <p:cNvSpPr>
            <a:spLocks noGrp="1" noChangeArrowheads="1"/>
          </p:cNvSpPr>
          <p:nvPr>
            <p:ph type="sldNum" sz="quarter" idx="12"/>
          </p:nvPr>
        </p:nvSpPr>
        <p:spPr>
          <a:xfrm>
            <a:off x="7010400" y="6248400"/>
            <a:ext cx="1905000" cy="457200"/>
          </a:xfrm>
        </p:spPr>
        <p:txBody>
          <a:bodyPr/>
          <a:lstStyle>
            <a:lvl1pPr>
              <a:defRPr smtClean="0"/>
            </a:lvl1pPr>
          </a:lstStyle>
          <a:p>
            <a:pPr>
              <a:defRPr/>
            </a:pPr>
            <a:fld id="{BAB0919A-C78A-4A46-A424-75CF306E885D}" type="slidenum">
              <a:rPr lang="en-US"/>
              <a:pPr>
                <a:defRPr/>
              </a:pPr>
              <a:t>‹#›</a:t>
            </a:fld>
            <a:endParaRPr lang="en-US"/>
          </a:p>
        </p:txBody>
      </p:sp>
    </p:spTree>
    <p:extLst>
      <p:ext uri="{BB962C8B-B14F-4D97-AF65-F5344CB8AC3E}">
        <p14:creationId xmlns:p14="http://schemas.microsoft.com/office/powerpoint/2010/main" val="232484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69EF36C0-854E-4A02-822F-48EC5E4BF11D}" type="slidenum">
              <a:rPr lang="en-US"/>
              <a:pPr>
                <a:defRPr/>
              </a:pPr>
              <a:t>‹#›</a:t>
            </a:fld>
            <a:endParaRPr lang="en-US"/>
          </a:p>
        </p:txBody>
      </p:sp>
    </p:spTree>
    <p:extLst>
      <p:ext uri="{BB962C8B-B14F-4D97-AF65-F5344CB8AC3E}">
        <p14:creationId xmlns:p14="http://schemas.microsoft.com/office/powerpoint/2010/main" val="397691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3048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3048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3CC54B83-C4B2-455B-91BA-40DC53C64429}" type="slidenum">
              <a:rPr lang="en-US"/>
              <a:pPr>
                <a:defRPr/>
              </a:pPr>
              <a:t>‹#›</a:t>
            </a:fld>
            <a:endParaRPr lang="en-US"/>
          </a:p>
        </p:txBody>
      </p:sp>
    </p:spTree>
    <p:extLst>
      <p:ext uri="{BB962C8B-B14F-4D97-AF65-F5344CB8AC3E}">
        <p14:creationId xmlns:p14="http://schemas.microsoft.com/office/powerpoint/2010/main" val="2711830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66800" y="16764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029200" y="1676400"/>
            <a:ext cx="3810000" cy="4114800"/>
          </a:xfrm>
        </p:spPr>
        <p:txBody>
          <a:bodyPr/>
          <a:lstStyle/>
          <a:p>
            <a:pPr lvl="0"/>
            <a:endParaRPr lang="en-US" noProof="0" smtClean="0"/>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B8F0FA27-0482-45BA-83CA-EBE5E325EA35}" type="slidenum">
              <a:rPr lang="en-US"/>
              <a:pPr>
                <a:defRPr/>
              </a:pPr>
              <a:t>‹#›</a:t>
            </a:fld>
            <a:endParaRPr lang="en-US"/>
          </a:p>
        </p:txBody>
      </p:sp>
    </p:spTree>
    <p:extLst>
      <p:ext uri="{BB962C8B-B14F-4D97-AF65-F5344CB8AC3E}">
        <p14:creationId xmlns:p14="http://schemas.microsoft.com/office/powerpoint/2010/main" val="707377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9467AB39-0F22-421D-8725-B467F4C55FA0}" type="slidenum">
              <a:rPr lang="en-US"/>
              <a:pPr>
                <a:defRPr/>
              </a:pPr>
              <a:t>‹#›</a:t>
            </a:fld>
            <a:endParaRPr lang="en-US"/>
          </a:p>
        </p:txBody>
      </p:sp>
    </p:spTree>
    <p:extLst>
      <p:ext uri="{BB962C8B-B14F-4D97-AF65-F5344CB8AC3E}">
        <p14:creationId xmlns:p14="http://schemas.microsoft.com/office/powerpoint/2010/main" val="4094439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12488E3B-072E-4160-91FC-6330CCD015B2}" type="slidenum">
              <a:rPr lang="en-US"/>
              <a:pPr>
                <a:defRPr/>
              </a:pPr>
              <a:t>‹#›</a:t>
            </a:fld>
            <a:endParaRPr lang="en-US"/>
          </a:p>
        </p:txBody>
      </p:sp>
    </p:spTree>
    <p:extLst>
      <p:ext uri="{BB962C8B-B14F-4D97-AF65-F5344CB8AC3E}">
        <p14:creationId xmlns:p14="http://schemas.microsoft.com/office/powerpoint/2010/main" val="3958848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FE47C81C-3FA7-43C9-8333-6749C6139D9E}" type="slidenum">
              <a:rPr lang="en-US"/>
              <a:pPr>
                <a:defRPr/>
              </a:pPr>
              <a:t>‹#›</a:t>
            </a:fld>
            <a:endParaRPr lang="en-US"/>
          </a:p>
        </p:txBody>
      </p:sp>
    </p:spTree>
    <p:extLst>
      <p:ext uri="{BB962C8B-B14F-4D97-AF65-F5344CB8AC3E}">
        <p14:creationId xmlns:p14="http://schemas.microsoft.com/office/powerpoint/2010/main" val="44263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dt" sz="half" idx="10"/>
          </p:nvPr>
        </p:nvSpPr>
        <p:spPr>
          <a:ln/>
        </p:spPr>
        <p:txBody>
          <a:bodyPr/>
          <a:lstStyle>
            <a:lvl1pPr>
              <a:defRPr/>
            </a:lvl1pPr>
          </a:lstStyle>
          <a:p>
            <a:pPr>
              <a:defRPr/>
            </a:pPr>
            <a:endParaRPr lang="en-US"/>
          </a:p>
        </p:txBody>
      </p:sp>
      <p:sp>
        <p:nvSpPr>
          <p:cNvPr id="8" name="Rectangle 14"/>
          <p:cNvSpPr>
            <a:spLocks noGrp="1" noChangeArrowheads="1"/>
          </p:cNvSpPr>
          <p:nvPr>
            <p:ph type="ftr" sz="quarter" idx="11"/>
          </p:nvPr>
        </p:nvSpPr>
        <p:spPr>
          <a:ln/>
        </p:spPr>
        <p:txBody>
          <a:bodyPr/>
          <a:lstStyle>
            <a:lvl1pPr>
              <a:defRPr/>
            </a:lvl1pPr>
          </a:lstStyle>
          <a:p>
            <a:pPr>
              <a:defRPr/>
            </a:pPr>
            <a:endParaRPr lang="en-US"/>
          </a:p>
        </p:txBody>
      </p:sp>
      <p:sp>
        <p:nvSpPr>
          <p:cNvPr id="9" name="Rectangle 15"/>
          <p:cNvSpPr>
            <a:spLocks noGrp="1" noChangeArrowheads="1"/>
          </p:cNvSpPr>
          <p:nvPr>
            <p:ph type="sldNum" sz="quarter" idx="12"/>
          </p:nvPr>
        </p:nvSpPr>
        <p:spPr>
          <a:ln/>
        </p:spPr>
        <p:txBody>
          <a:bodyPr/>
          <a:lstStyle>
            <a:lvl1pPr>
              <a:defRPr/>
            </a:lvl1pPr>
          </a:lstStyle>
          <a:p>
            <a:pPr>
              <a:defRPr/>
            </a:pPr>
            <a:fld id="{F2D21686-46D7-41A5-8C3B-35FAAA442819}" type="slidenum">
              <a:rPr lang="en-US"/>
              <a:pPr>
                <a:defRPr/>
              </a:pPr>
              <a:t>‹#›</a:t>
            </a:fld>
            <a:endParaRPr lang="en-US"/>
          </a:p>
        </p:txBody>
      </p:sp>
    </p:spTree>
    <p:extLst>
      <p:ext uri="{BB962C8B-B14F-4D97-AF65-F5344CB8AC3E}">
        <p14:creationId xmlns:p14="http://schemas.microsoft.com/office/powerpoint/2010/main" val="1244390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dt" sz="half" idx="10"/>
          </p:nvPr>
        </p:nvSpPr>
        <p:spPr>
          <a:ln/>
        </p:spPr>
        <p:txBody>
          <a:bodyPr/>
          <a:lstStyle>
            <a:lvl1pPr>
              <a:defRPr/>
            </a:lvl1pPr>
          </a:lstStyle>
          <a:p>
            <a:pPr>
              <a:defRPr/>
            </a:pPr>
            <a:endParaRPr lang="en-US"/>
          </a:p>
        </p:txBody>
      </p:sp>
      <p:sp>
        <p:nvSpPr>
          <p:cNvPr id="4" name="Rectangle 14"/>
          <p:cNvSpPr>
            <a:spLocks noGrp="1" noChangeArrowheads="1"/>
          </p:cNvSpPr>
          <p:nvPr>
            <p:ph type="ftr" sz="quarter" idx="11"/>
          </p:nvPr>
        </p:nvSpPr>
        <p:spPr>
          <a:ln/>
        </p:spPr>
        <p:txBody>
          <a:bodyPr/>
          <a:lstStyle>
            <a:lvl1pPr>
              <a:defRPr/>
            </a:lvl1pPr>
          </a:lstStyle>
          <a:p>
            <a:pPr>
              <a:defRPr/>
            </a:pPr>
            <a:endParaRPr lang="en-US"/>
          </a:p>
        </p:txBody>
      </p:sp>
      <p:sp>
        <p:nvSpPr>
          <p:cNvPr id="5" name="Rectangle 15"/>
          <p:cNvSpPr>
            <a:spLocks noGrp="1" noChangeArrowheads="1"/>
          </p:cNvSpPr>
          <p:nvPr>
            <p:ph type="sldNum" sz="quarter" idx="12"/>
          </p:nvPr>
        </p:nvSpPr>
        <p:spPr>
          <a:ln/>
        </p:spPr>
        <p:txBody>
          <a:bodyPr/>
          <a:lstStyle>
            <a:lvl1pPr>
              <a:defRPr/>
            </a:lvl1pPr>
          </a:lstStyle>
          <a:p>
            <a:pPr>
              <a:defRPr/>
            </a:pPr>
            <a:fld id="{B4B83EFD-E37E-4FDB-A697-D6A37E8E6BF1}" type="slidenum">
              <a:rPr lang="en-US"/>
              <a:pPr>
                <a:defRPr/>
              </a:pPr>
              <a:t>‹#›</a:t>
            </a:fld>
            <a:endParaRPr lang="en-US"/>
          </a:p>
        </p:txBody>
      </p:sp>
    </p:spTree>
    <p:extLst>
      <p:ext uri="{BB962C8B-B14F-4D97-AF65-F5344CB8AC3E}">
        <p14:creationId xmlns:p14="http://schemas.microsoft.com/office/powerpoint/2010/main" val="3609535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half" idx="10"/>
          </p:nvPr>
        </p:nvSpPr>
        <p:spPr>
          <a:ln/>
        </p:spPr>
        <p:txBody>
          <a:bodyPr/>
          <a:lstStyle>
            <a:lvl1pPr>
              <a:defRPr/>
            </a:lvl1pPr>
          </a:lstStyle>
          <a:p>
            <a:pPr>
              <a:defRPr/>
            </a:pPr>
            <a:endParaRPr lang="en-US"/>
          </a:p>
        </p:txBody>
      </p:sp>
      <p:sp>
        <p:nvSpPr>
          <p:cNvPr id="3" name="Rectangle 14"/>
          <p:cNvSpPr>
            <a:spLocks noGrp="1" noChangeArrowheads="1"/>
          </p:cNvSpPr>
          <p:nvPr>
            <p:ph type="ftr" sz="quarter" idx="11"/>
          </p:nvPr>
        </p:nvSpPr>
        <p:spPr>
          <a:ln/>
        </p:spPr>
        <p:txBody>
          <a:bodyPr/>
          <a:lstStyle>
            <a:lvl1pPr>
              <a:defRPr/>
            </a:lvl1pPr>
          </a:lstStyle>
          <a:p>
            <a:pPr>
              <a:defRPr/>
            </a:pPr>
            <a:endParaRPr lang="en-US"/>
          </a:p>
        </p:txBody>
      </p:sp>
      <p:sp>
        <p:nvSpPr>
          <p:cNvPr id="4" name="Rectangle 15"/>
          <p:cNvSpPr>
            <a:spLocks noGrp="1" noChangeArrowheads="1"/>
          </p:cNvSpPr>
          <p:nvPr>
            <p:ph type="sldNum" sz="quarter" idx="12"/>
          </p:nvPr>
        </p:nvSpPr>
        <p:spPr>
          <a:ln/>
        </p:spPr>
        <p:txBody>
          <a:bodyPr/>
          <a:lstStyle>
            <a:lvl1pPr>
              <a:defRPr/>
            </a:lvl1pPr>
          </a:lstStyle>
          <a:p>
            <a:pPr>
              <a:defRPr/>
            </a:pPr>
            <a:fld id="{CC5A2FAB-E4FA-4B99-97B6-7D4884150AAB}" type="slidenum">
              <a:rPr lang="en-US"/>
              <a:pPr>
                <a:defRPr/>
              </a:pPr>
              <a:t>‹#›</a:t>
            </a:fld>
            <a:endParaRPr lang="en-US"/>
          </a:p>
        </p:txBody>
      </p:sp>
    </p:spTree>
    <p:extLst>
      <p:ext uri="{BB962C8B-B14F-4D97-AF65-F5344CB8AC3E}">
        <p14:creationId xmlns:p14="http://schemas.microsoft.com/office/powerpoint/2010/main" val="4001452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34D3CBA9-E81D-4A76-A2DD-2F0A52AB3538}" type="slidenum">
              <a:rPr lang="en-US"/>
              <a:pPr>
                <a:defRPr/>
              </a:pPr>
              <a:t>‹#›</a:t>
            </a:fld>
            <a:endParaRPr lang="en-US"/>
          </a:p>
        </p:txBody>
      </p:sp>
    </p:spTree>
    <p:extLst>
      <p:ext uri="{BB962C8B-B14F-4D97-AF65-F5344CB8AC3E}">
        <p14:creationId xmlns:p14="http://schemas.microsoft.com/office/powerpoint/2010/main" val="1033800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4F95E23E-5AEE-4067-AD90-414F123B9E3F}" type="slidenum">
              <a:rPr lang="en-US"/>
              <a:pPr>
                <a:defRPr/>
              </a:pPr>
              <a:t>‹#›</a:t>
            </a:fld>
            <a:endParaRPr lang="en-US"/>
          </a:p>
        </p:txBody>
      </p:sp>
    </p:spTree>
    <p:extLst>
      <p:ext uri="{BB962C8B-B14F-4D97-AF65-F5344CB8AC3E}">
        <p14:creationId xmlns:p14="http://schemas.microsoft.com/office/powerpoint/2010/main" val="3378359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23554" name="Freeform 2"/>
          <p:cNvSpPr>
            <a:spLocks/>
          </p:cNvSpPr>
          <p:nvPr/>
        </p:nvSpPr>
        <p:spPr bwMode="hidden">
          <a:xfrm>
            <a:off x="-11113" y="1836738"/>
            <a:ext cx="2268538" cy="2709862"/>
          </a:xfrm>
          <a:custGeom>
            <a:avLst/>
            <a:gdLst/>
            <a:ahLst/>
            <a:cxnLst>
              <a:cxn ang="0">
                <a:pos x="808" y="283"/>
              </a:cxn>
              <a:cxn ang="0">
                <a:pos x="673" y="252"/>
              </a:cxn>
              <a:cxn ang="0">
                <a:pos x="654" y="0"/>
              </a:cxn>
              <a:cxn ang="0">
                <a:pos x="488" y="13"/>
              </a:cxn>
              <a:cxn ang="0">
                <a:pos x="476" y="252"/>
              </a:cxn>
              <a:cxn ang="0">
                <a:pos x="365" y="290"/>
              </a:cxn>
              <a:cxn ang="0">
                <a:pos x="206" y="86"/>
              </a:cxn>
              <a:cxn ang="0">
                <a:pos x="95" y="148"/>
              </a:cxn>
              <a:cxn ang="0">
                <a:pos x="200" y="376"/>
              </a:cxn>
              <a:cxn ang="0">
                <a:pos x="126" y="450"/>
              </a:cxn>
              <a:cxn ang="0">
                <a:pos x="0" y="423"/>
              </a:cxn>
              <a:cxn ang="0">
                <a:pos x="0" y="1273"/>
              </a:cxn>
              <a:cxn ang="0">
                <a:pos x="101" y="1226"/>
              </a:cxn>
              <a:cxn ang="0">
                <a:pos x="181" y="1306"/>
              </a:cxn>
              <a:cxn ang="0">
                <a:pos x="70" y="1509"/>
              </a:cxn>
              <a:cxn ang="0">
                <a:pos x="175" y="1596"/>
              </a:cxn>
              <a:cxn ang="0">
                <a:pos x="365" y="1411"/>
              </a:cxn>
              <a:cxn ang="0">
                <a:pos x="476" y="1448"/>
              </a:cxn>
              <a:cxn ang="0">
                <a:pos x="501" y="1700"/>
              </a:cxn>
              <a:cxn ang="0">
                <a:pos x="667" y="1707"/>
              </a:cxn>
              <a:cxn ang="0">
                <a:pos x="685" y="1442"/>
              </a:cxn>
              <a:cxn ang="0">
                <a:pos x="826" y="1405"/>
              </a:cxn>
              <a:cxn ang="0">
                <a:pos x="993" y="1590"/>
              </a:cxn>
              <a:cxn ang="0">
                <a:pos x="1103" y="1522"/>
              </a:cxn>
              <a:cxn ang="0">
                <a:pos x="993" y="1300"/>
              </a:cxn>
              <a:cxn ang="0">
                <a:pos x="1067" y="1207"/>
              </a:cxn>
              <a:cxn ang="0">
                <a:pos x="1288" y="1312"/>
              </a:cxn>
              <a:cxn ang="0">
                <a:pos x="1355" y="1196"/>
              </a:cxn>
              <a:cxn ang="0">
                <a:pos x="1153" y="1047"/>
              </a:cxn>
              <a:cxn ang="0">
                <a:pos x="1177" y="918"/>
              </a:cxn>
              <a:cxn ang="0">
                <a:pos x="1429" y="894"/>
              </a:cxn>
              <a:cxn ang="0">
                <a:pos x="1423" y="764"/>
              </a:cxn>
              <a:cxn ang="0">
                <a:pos x="1171" y="727"/>
              </a:cxn>
              <a:cxn ang="0">
                <a:pos x="1146" y="629"/>
              </a:cxn>
              <a:cxn ang="0">
                <a:pos x="1349" y="487"/>
              </a:cxn>
              <a:cxn ang="0">
                <a:pos x="1282" y="370"/>
              </a:cxn>
              <a:cxn ang="0">
                <a:pos x="1054" y="462"/>
              </a:cxn>
              <a:cxn ang="0">
                <a:pos x="980" y="388"/>
              </a:cxn>
              <a:cxn ang="0">
                <a:pos x="1097" y="173"/>
              </a:cxn>
              <a:cxn ang="0">
                <a:pos x="986" y="105"/>
              </a:cxn>
              <a:cxn ang="0">
                <a:pos x="808" y="283"/>
              </a:cxn>
            </a:cxnLst>
            <a:rect l="0" t="0" r="r" b="b"/>
            <a:pathLst>
              <a:path w="1429" h="1707">
                <a:moveTo>
                  <a:pt x="808" y="283"/>
                </a:moveTo>
                <a:lnTo>
                  <a:pt x="673" y="252"/>
                </a:lnTo>
                <a:lnTo>
                  <a:pt x="654" y="0"/>
                </a:lnTo>
                <a:lnTo>
                  <a:pt x="488" y="13"/>
                </a:lnTo>
                <a:lnTo>
                  <a:pt x="476" y="252"/>
                </a:lnTo>
                <a:lnTo>
                  <a:pt x="365" y="290"/>
                </a:lnTo>
                <a:lnTo>
                  <a:pt x="206" y="86"/>
                </a:lnTo>
                <a:lnTo>
                  <a:pt x="95" y="148"/>
                </a:lnTo>
                <a:lnTo>
                  <a:pt x="200" y="376"/>
                </a:lnTo>
                <a:lnTo>
                  <a:pt x="126" y="450"/>
                </a:lnTo>
                <a:lnTo>
                  <a:pt x="0" y="423"/>
                </a:lnTo>
                <a:lnTo>
                  <a:pt x="0" y="1273"/>
                </a:lnTo>
                <a:lnTo>
                  <a:pt x="101" y="1226"/>
                </a:lnTo>
                <a:lnTo>
                  <a:pt x="181" y="1306"/>
                </a:lnTo>
                <a:lnTo>
                  <a:pt x="70" y="1509"/>
                </a:lnTo>
                <a:lnTo>
                  <a:pt x="175" y="1596"/>
                </a:lnTo>
                <a:lnTo>
                  <a:pt x="365" y="1411"/>
                </a:lnTo>
                <a:lnTo>
                  <a:pt x="476" y="1448"/>
                </a:lnTo>
                <a:lnTo>
                  <a:pt x="501" y="1700"/>
                </a:lnTo>
                <a:lnTo>
                  <a:pt x="667" y="1707"/>
                </a:lnTo>
                <a:lnTo>
                  <a:pt x="685" y="1442"/>
                </a:lnTo>
                <a:lnTo>
                  <a:pt x="826" y="1405"/>
                </a:lnTo>
                <a:lnTo>
                  <a:pt x="993" y="1590"/>
                </a:lnTo>
                <a:lnTo>
                  <a:pt x="1103" y="1522"/>
                </a:lnTo>
                <a:lnTo>
                  <a:pt x="993" y="1300"/>
                </a:lnTo>
                <a:lnTo>
                  <a:pt x="1067" y="1207"/>
                </a:lnTo>
                <a:lnTo>
                  <a:pt x="1288" y="1312"/>
                </a:lnTo>
                <a:lnTo>
                  <a:pt x="1355" y="1196"/>
                </a:lnTo>
                <a:lnTo>
                  <a:pt x="1153" y="1047"/>
                </a:lnTo>
                <a:lnTo>
                  <a:pt x="1177" y="918"/>
                </a:lnTo>
                <a:lnTo>
                  <a:pt x="1429" y="894"/>
                </a:lnTo>
                <a:lnTo>
                  <a:pt x="1423" y="764"/>
                </a:lnTo>
                <a:lnTo>
                  <a:pt x="1171" y="727"/>
                </a:lnTo>
                <a:lnTo>
                  <a:pt x="1146" y="629"/>
                </a:lnTo>
                <a:lnTo>
                  <a:pt x="1349" y="487"/>
                </a:lnTo>
                <a:lnTo>
                  <a:pt x="1282" y="370"/>
                </a:lnTo>
                <a:lnTo>
                  <a:pt x="1054" y="462"/>
                </a:lnTo>
                <a:lnTo>
                  <a:pt x="980" y="388"/>
                </a:lnTo>
                <a:lnTo>
                  <a:pt x="1097" y="173"/>
                </a:lnTo>
                <a:lnTo>
                  <a:pt x="986" y="105"/>
                </a:lnTo>
                <a:lnTo>
                  <a:pt x="808" y="283"/>
                </a:lnTo>
                <a:close/>
              </a:path>
            </a:pathLst>
          </a:custGeom>
          <a:gradFill rotWithShape="0">
            <a:gsLst>
              <a:gs pos="0">
                <a:schemeClr val="accent2"/>
              </a:gs>
              <a:gs pos="100000">
                <a:schemeClr val="bg1"/>
              </a:gs>
            </a:gsLst>
            <a:lin ang="0" scaled="1"/>
          </a:gradFill>
          <a:ln w="9525">
            <a:noFill/>
            <a:round/>
            <a:headEnd/>
            <a:tailEnd/>
          </a:ln>
          <a:effectLst/>
        </p:spPr>
        <p:txBody>
          <a:bodyPr wrap="none" anchor="ctr"/>
          <a:lstStyle/>
          <a:p>
            <a:pPr>
              <a:defRPr/>
            </a:pPr>
            <a:endParaRPr lang="en-US"/>
          </a:p>
        </p:txBody>
      </p:sp>
      <p:sp>
        <p:nvSpPr>
          <p:cNvPr id="23555" name="Freeform 3"/>
          <p:cNvSpPr>
            <a:spLocks/>
          </p:cNvSpPr>
          <p:nvPr/>
        </p:nvSpPr>
        <p:spPr bwMode="hidden">
          <a:xfrm>
            <a:off x="107950" y="15875"/>
            <a:ext cx="838200" cy="787400"/>
          </a:xfrm>
          <a:custGeom>
            <a:avLst/>
            <a:gdLst/>
            <a:ahLst/>
            <a:cxnLst>
              <a:cxn ang="0">
                <a:pos x="335" y="56"/>
              </a:cxn>
              <a:cxn ang="0">
                <a:pos x="293" y="46"/>
              </a:cxn>
              <a:cxn ang="0">
                <a:pos x="288" y="0"/>
              </a:cxn>
              <a:cxn ang="0">
                <a:pos x="238" y="0"/>
              </a:cxn>
              <a:cxn ang="0">
                <a:pos x="232" y="46"/>
              </a:cxn>
              <a:cxn ang="0">
                <a:pos x="198" y="58"/>
              </a:cxn>
              <a:cxn ang="0">
                <a:pos x="146" y="0"/>
              </a:cxn>
              <a:cxn ang="0">
                <a:pos x="114" y="14"/>
              </a:cxn>
              <a:cxn ang="0">
                <a:pos x="147" y="84"/>
              </a:cxn>
              <a:cxn ang="0">
                <a:pos x="124" y="107"/>
              </a:cxn>
              <a:cxn ang="0">
                <a:pos x="50" y="81"/>
              </a:cxn>
              <a:cxn ang="0">
                <a:pos x="32" y="109"/>
              </a:cxn>
              <a:cxn ang="0">
                <a:pos x="90" y="159"/>
              </a:cxn>
              <a:cxn ang="0">
                <a:pos x="80" y="197"/>
              </a:cxn>
              <a:cxn ang="0">
                <a:pos x="2" y="202"/>
              </a:cxn>
              <a:cxn ang="0">
                <a:pos x="0" y="244"/>
              </a:cxn>
              <a:cxn ang="0">
                <a:pos x="80" y="256"/>
              </a:cxn>
              <a:cxn ang="0">
                <a:pos x="88" y="292"/>
              </a:cxn>
              <a:cxn ang="0">
                <a:pos x="29" y="345"/>
              </a:cxn>
              <a:cxn ang="0">
                <a:pos x="50" y="378"/>
              </a:cxn>
              <a:cxn ang="0">
                <a:pos x="116" y="347"/>
              </a:cxn>
              <a:cxn ang="0">
                <a:pos x="141" y="372"/>
              </a:cxn>
              <a:cxn ang="0">
                <a:pos x="107" y="435"/>
              </a:cxn>
              <a:cxn ang="0">
                <a:pos x="139" y="462"/>
              </a:cxn>
              <a:cxn ang="0">
                <a:pos x="198" y="404"/>
              </a:cxn>
              <a:cxn ang="0">
                <a:pos x="232" y="416"/>
              </a:cxn>
              <a:cxn ang="0">
                <a:pos x="240" y="494"/>
              </a:cxn>
              <a:cxn ang="0">
                <a:pos x="292" y="496"/>
              </a:cxn>
              <a:cxn ang="0">
                <a:pos x="297" y="414"/>
              </a:cxn>
              <a:cxn ang="0">
                <a:pos x="341" y="403"/>
              </a:cxn>
              <a:cxn ang="0">
                <a:pos x="393" y="460"/>
              </a:cxn>
              <a:cxn ang="0">
                <a:pos x="427" y="439"/>
              </a:cxn>
              <a:cxn ang="0">
                <a:pos x="393" y="370"/>
              </a:cxn>
              <a:cxn ang="0">
                <a:pos x="416" y="341"/>
              </a:cxn>
              <a:cxn ang="0">
                <a:pos x="484" y="374"/>
              </a:cxn>
              <a:cxn ang="0">
                <a:pos x="505" y="338"/>
              </a:cxn>
              <a:cxn ang="0">
                <a:pos x="442" y="292"/>
              </a:cxn>
              <a:cxn ang="0">
                <a:pos x="450" y="252"/>
              </a:cxn>
              <a:cxn ang="0">
                <a:pos x="528" y="244"/>
              </a:cxn>
              <a:cxn ang="0">
                <a:pos x="526" y="204"/>
              </a:cxn>
              <a:cxn ang="0">
                <a:pos x="448" y="193"/>
              </a:cxn>
              <a:cxn ang="0">
                <a:pos x="440" y="162"/>
              </a:cxn>
              <a:cxn ang="0">
                <a:pos x="503" y="119"/>
              </a:cxn>
              <a:cxn ang="0">
                <a:pos x="482" y="82"/>
              </a:cxn>
              <a:cxn ang="0">
                <a:pos x="412" y="111"/>
              </a:cxn>
              <a:cxn ang="0">
                <a:pos x="389" y="88"/>
              </a:cxn>
              <a:cxn ang="0">
                <a:pos x="425" y="21"/>
              </a:cxn>
              <a:cxn ang="0">
                <a:pos x="391" y="0"/>
              </a:cxn>
              <a:cxn ang="0">
                <a:pos x="335" y="56"/>
              </a:cxn>
            </a:cxnLst>
            <a:rect l="0" t="0" r="r" b="b"/>
            <a:pathLst>
              <a:path w="528" h="496">
                <a:moveTo>
                  <a:pt x="335" y="56"/>
                </a:moveTo>
                <a:lnTo>
                  <a:pt x="293" y="46"/>
                </a:lnTo>
                <a:lnTo>
                  <a:pt x="288" y="0"/>
                </a:lnTo>
                <a:lnTo>
                  <a:pt x="238" y="0"/>
                </a:lnTo>
                <a:lnTo>
                  <a:pt x="232" y="46"/>
                </a:lnTo>
                <a:lnTo>
                  <a:pt x="198" y="58"/>
                </a:lnTo>
                <a:lnTo>
                  <a:pt x="146" y="0"/>
                </a:lnTo>
                <a:lnTo>
                  <a:pt x="114" y="14"/>
                </a:lnTo>
                <a:lnTo>
                  <a:pt x="147" y="84"/>
                </a:lnTo>
                <a:lnTo>
                  <a:pt x="124" y="107"/>
                </a:lnTo>
                <a:lnTo>
                  <a:pt x="50" y="81"/>
                </a:lnTo>
                <a:lnTo>
                  <a:pt x="32" y="109"/>
                </a:lnTo>
                <a:lnTo>
                  <a:pt x="90" y="159"/>
                </a:lnTo>
                <a:lnTo>
                  <a:pt x="80" y="197"/>
                </a:lnTo>
                <a:lnTo>
                  <a:pt x="2" y="202"/>
                </a:lnTo>
                <a:lnTo>
                  <a:pt x="0" y="244"/>
                </a:lnTo>
                <a:lnTo>
                  <a:pt x="80" y="256"/>
                </a:lnTo>
                <a:lnTo>
                  <a:pt x="88" y="292"/>
                </a:lnTo>
                <a:lnTo>
                  <a:pt x="29" y="345"/>
                </a:lnTo>
                <a:lnTo>
                  <a:pt x="50" y="378"/>
                </a:lnTo>
                <a:lnTo>
                  <a:pt x="116" y="347"/>
                </a:lnTo>
                <a:lnTo>
                  <a:pt x="141" y="372"/>
                </a:lnTo>
                <a:lnTo>
                  <a:pt x="107" y="435"/>
                </a:lnTo>
                <a:lnTo>
                  <a:pt x="139" y="462"/>
                </a:lnTo>
                <a:lnTo>
                  <a:pt x="198" y="404"/>
                </a:lnTo>
                <a:lnTo>
                  <a:pt x="232" y="416"/>
                </a:lnTo>
                <a:lnTo>
                  <a:pt x="240" y="494"/>
                </a:lnTo>
                <a:lnTo>
                  <a:pt x="292" y="496"/>
                </a:lnTo>
                <a:lnTo>
                  <a:pt x="297" y="414"/>
                </a:lnTo>
                <a:lnTo>
                  <a:pt x="341" y="403"/>
                </a:lnTo>
                <a:lnTo>
                  <a:pt x="393" y="460"/>
                </a:lnTo>
                <a:lnTo>
                  <a:pt x="427" y="439"/>
                </a:lnTo>
                <a:lnTo>
                  <a:pt x="393" y="370"/>
                </a:lnTo>
                <a:lnTo>
                  <a:pt x="416" y="341"/>
                </a:lnTo>
                <a:lnTo>
                  <a:pt x="484" y="374"/>
                </a:lnTo>
                <a:lnTo>
                  <a:pt x="505" y="338"/>
                </a:lnTo>
                <a:lnTo>
                  <a:pt x="442" y="292"/>
                </a:lnTo>
                <a:lnTo>
                  <a:pt x="450" y="252"/>
                </a:lnTo>
                <a:lnTo>
                  <a:pt x="528" y="244"/>
                </a:lnTo>
                <a:lnTo>
                  <a:pt x="526" y="204"/>
                </a:lnTo>
                <a:lnTo>
                  <a:pt x="448" y="193"/>
                </a:lnTo>
                <a:lnTo>
                  <a:pt x="440" y="162"/>
                </a:lnTo>
                <a:lnTo>
                  <a:pt x="503" y="119"/>
                </a:lnTo>
                <a:lnTo>
                  <a:pt x="482" y="82"/>
                </a:lnTo>
                <a:lnTo>
                  <a:pt x="412" y="111"/>
                </a:lnTo>
                <a:lnTo>
                  <a:pt x="389" y="88"/>
                </a:lnTo>
                <a:lnTo>
                  <a:pt x="425" y="21"/>
                </a:lnTo>
                <a:lnTo>
                  <a:pt x="391" y="0"/>
                </a:lnTo>
                <a:lnTo>
                  <a:pt x="335" y="56"/>
                </a:lnTo>
                <a:close/>
              </a:path>
            </a:pathLst>
          </a:custGeom>
          <a:gradFill rotWithShape="0">
            <a:gsLst>
              <a:gs pos="0">
                <a:schemeClr val="accent1"/>
              </a:gs>
              <a:gs pos="100000">
                <a:schemeClr val="bg1"/>
              </a:gs>
            </a:gsLst>
            <a:lin ang="2700000" scaled="1"/>
          </a:gradFill>
          <a:ln w="9525">
            <a:noFill/>
            <a:round/>
            <a:headEnd/>
            <a:tailEnd/>
          </a:ln>
          <a:effectLst/>
        </p:spPr>
        <p:txBody>
          <a:bodyPr wrap="none" anchor="ctr"/>
          <a:lstStyle/>
          <a:p>
            <a:pPr>
              <a:defRPr/>
            </a:pPr>
            <a:endParaRPr lang="en-US"/>
          </a:p>
        </p:txBody>
      </p:sp>
      <p:sp>
        <p:nvSpPr>
          <p:cNvPr id="23556" name="Freeform 4"/>
          <p:cNvSpPr>
            <a:spLocks/>
          </p:cNvSpPr>
          <p:nvPr/>
        </p:nvSpPr>
        <p:spPr bwMode="hidden">
          <a:xfrm>
            <a:off x="1192213" y="354013"/>
            <a:ext cx="2266950" cy="2270125"/>
          </a:xfrm>
          <a:custGeom>
            <a:avLst/>
            <a:gdLst/>
            <a:ahLst/>
            <a:cxnLst>
              <a:cxn ang="0">
                <a:pos x="1469" y="384"/>
              </a:cxn>
              <a:cxn ang="0">
                <a:pos x="1285" y="342"/>
              </a:cxn>
              <a:cxn ang="0">
                <a:pos x="1260" y="0"/>
              </a:cxn>
              <a:cxn ang="0">
                <a:pos x="1035" y="17"/>
              </a:cxn>
              <a:cxn ang="0">
                <a:pos x="1018" y="342"/>
              </a:cxn>
              <a:cxn ang="0">
                <a:pos x="868" y="393"/>
              </a:cxn>
              <a:cxn ang="0">
                <a:pos x="651" y="117"/>
              </a:cxn>
              <a:cxn ang="0">
                <a:pos x="501" y="201"/>
              </a:cxn>
              <a:cxn ang="0">
                <a:pos x="643" y="509"/>
              </a:cxn>
              <a:cxn ang="0">
                <a:pos x="543" y="610"/>
              </a:cxn>
              <a:cxn ang="0">
                <a:pos x="217" y="493"/>
              </a:cxn>
              <a:cxn ang="0">
                <a:pos x="142" y="618"/>
              </a:cxn>
              <a:cxn ang="0">
                <a:pos x="392" y="835"/>
              </a:cxn>
              <a:cxn ang="0">
                <a:pos x="351" y="1002"/>
              </a:cxn>
              <a:cxn ang="0">
                <a:pos x="8" y="1027"/>
              </a:cxn>
              <a:cxn ang="0">
                <a:pos x="0" y="1211"/>
              </a:cxn>
              <a:cxn ang="0">
                <a:pos x="351" y="1261"/>
              </a:cxn>
              <a:cxn ang="0">
                <a:pos x="384" y="1419"/>
              </a:cxn>
              <a:cxn ang="0">
                <a:pos x="125" y="1653"/>
              </a:cxn>
              <a:cxn ang="0">
                <a:pos x="217" y="1795"/>
              </a:cxn>
              <a:cxn ang="0">
                <a:pos x="509" y="1661"/>
              </a:cxn>
              <a:cxn ang="0">
                <a:pos x="618" y="1770"/>
              </a:cxn>
              <a:cxn ang="0">
                <a:pos x="467" y="2045"/>
              </a:cxn>
              <a:cxn ang="0">
                <a:pos x="609" y="2162"/>
              </a:cxn>
              <a:cxn ang="0">
                <a:pos x="868" y="1912"/>
              </a:cxn>
              <a:cxn ang="0">
                <a:pos x="1018" y="1962"/>
              </a:cxn>
              <a:cxn ang="0">
                <a:pos x="1052" y="2304"/>
              </a:cxn>
              <a:cxn ang="0">
                <a:pos x="1277" y="2313"/>
              </a:cxn>
              <a:cxn ang="0">
                <a:pos x="1302" y="1954"/>
              </a:cxn>
              <a:cxn ang="0">
                <a:pos x="1494" y="1904"/>
              </a:cxn>
              <a:cxn ang="0">
                <a:pos x="1720" y="2154"/>
              </a:cxn>
              <a:cxn ang="0">
                <a:pos x="1870" y="2062"/>
              </a:cxn>
              <a:cxn ang="0">
                <a:pos x="1720" y="1762"/>
              </a:cxn>
              <a:cxn ang="0">
                <a:pos x="1820" y="1636"/>
              </a:cxn>
              <a:cxn ang="0">
                <a:pos x="2120" y="1778"/>
              </a:cxn>
              <a:cxn ang="0">
                <a:pos x="2212" y="1620"/>
              </a:cxn>
              <a:cxn ang="0">
                <a:pos x="1937" y="1419"/>
              </a:cxn>
              <a:cxn ang="0">
                <a:pos x="1970" y="1244"/>
              </a:cxn>
              <a:cxn ang="0">
                <a:pos x="2312" y="1211"/>
              </a:cxn>
              <a:cxn ang="0">
                <a:pos x="2304" y="1035"/>
              </a:cxn>
              <a:cxn ang="0">
                <a:pos x="1962" y="985"/>
              </a:cxn>
              <a:cxn ang="0">
                <a:pos x="1928" y="852"/>
              </a:cxn>
              <a:cxn ang="0">
                <a:pos x="2204" y="660"/>
              </a:cxn>
              <a:cxn ang="0">
                <a:pos x="2112" y="501"/>
              </a:cxn>
              <a:cxn ang="0">
                <a:pos x="1803" y="626"/>
              </a:cxn>
              <a:cxn ang="0">
                <a:pos x="1703" y="526"/>
              </a:cxn>
              <a:cxn ang="0">
                <a:pos x="1861" y="234"/>
              </a:cxn>
              <a:cxn ang="0">
                <a:pos x="1711" y="142"/>
              </a:cxn>
              <a:cxn ang="0">
                <a:pos x="1469" y="384"/>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18900000" scaled="1"/>
          </a:gradFill>
          <a:ln w="9525">
            <a:noFill/>
            <a:round/>
            <a:headEnd/>
            <a:tailEnd/>
          </a:ln>
          <a:effectLst/>
        </p:spPr>
        <p:txBody>
          <a:bodyPr wrap="none" anchor="ctr"/>
          <a:lstStyle/>
          <a:p>
            <a:pPr>
              <a:defRPr/>
            </a:pPr>
            <a:endParaRPr lang="en-US"/>
          </a:p>
        </p:txBody>
      </p:sp>
      <p:sp>
        <p:nvSpPr>
          <p:cNvPr id="23557" name="Freeform 5"/>
          <p:cNvSpPr>
            <a:spLocks/>
          </p:cNvSpPr>
          <p:nvPr/>
        </p:nvSpPr>
        <p:spPr bwMode="hidden">
          <a:xfrm>
            <a:off x="2532063" y="1270000"/>
            <a:ext cx="3670300" cy="3671888"/>
          </a:xfrm>
          <a:custGeom>
            <a:avLst/>
            <a:gdLst/>
            <a:ahLst/>
            <a:cxnLst>
              <a:cxn ang="0">
                <a:pos x="1469" y="384"/>
              </a:cxn>
              <a:cxn ang="0">
                <a:pos x="1285" y="342"/>
              </a:cxn>
              <a:cxn ang="0">
                <a:pos x="1260" y="0"/>
              </a:cxn>
              <a:cxn ang="0">
                <a:pos x="1035" y="17"/>
              </a:cxn>
              <a:cxn ang="0">
                <a:pos x="1018" y="342"/>
              </a:cxn>
              <a:cxn ang="0">
                <a:pos x="868" y="393"/>
              </a:cxn>
              <a:cxn ang="0">
                <a:pos x="651" y="117"/>
              </a:cxn>
              <a:cxn ang="0">
                <a:pos x="501" y="201"/>
              </a:cxn>
              <a:cxn ang="0">
                <a:pos x="643" y="509"/>
              </a:cxn>
              <a:cxn ang="0">
                <a:pos x="543" y="610"/>
              </a:cxn>
              <a:cxn ang="0">
                <a:pos x="217" y="493"/>
              </a:cxn>
              <a:cxn ang="0">
                <a:pos x="142" y="618"/>
              </a:cxn>
              <a:cxn ang="0">
                <a:pos x="392" y="835"/>
              </a:cxn>
              <a:cxn ang="0">
                <a:pos x="351" y="1002"/>
              </a:cxn>
              <a:cxn ang="0">
                <a:pos x="8" y="1027"/>
              </a:cxn>
              <a:cxn ang="0">
                <a:pos x="0" y="1211"/>
              </a:cxn>
              <a:cxn ang="0">
                <a:pos x="351" y="1261"/>
              </a:cxn>
              <a:cxn ang="0">
                <a:pos x="384" y="1419"/>
              </a:cxn>
              <a:cxn ang="0">
                <a:pos x="125" y="1653"/>
              </a:cxn>
              <a:cxn ang="0">
                <a:pos x="217" y="1795"/>
              </a:cxn>
              <a:cxn ang="0">
                <a:pos x="509" y="1661"/>
              </a:cxn>
              <a:cxn ang="0">
                <a:pos x="618" y="1770"/>
              </a:cxn>
              <a:cxn ang="0">
                <a:pos x="467" y="2045"/>
              </a:cxn>
              <a:cxn ang="0">
                <a:pos x="609" y="2162"/>
              </a:cxn>
              <a:cxn ang="0">
                <a:pos x="868" y="1912"/>
              </a:cxn>
              <a:cxn ang="0">
                <a:pos x="1018" y="1962"/>
              </a:cxn>
              <a:cxn ang="0">
                <a:pos x="1052" y="2304"/>
              </a:cxn>
              <a:cxn ang="0">
                <a:pos x="1277" y="2313"/>
              </a:cxn>
              <a:cxn ang="0">
                <a:pos x="1302" y="1954"/>
              </a:cxn>
              <a:cxn ang="0">
                <a:pos x="1494" y="1904"/>
              </a:cxn>
              <a:cxn ang="0">
                <a:pos x="1720" y="2154"/>
              </a:cxn>
              <a:cxn ang="0">
                <a:pos x="1870" y="2062"/>
              </a:cxn>
              <a:cxn ang="0">
                <a:pos x="1720" y="1762"/>
              </a:cxn>
              <a:cxn ang="0">
                <a:pos x="1820" y="1636"/>
              </a:cxn>
              <a:cxn ang="0">
                <a:pos x="2120" y="1778"/>
              </a:cxn>
              <a:cxn ang="0">
                <a:pos x="2212" y="1620"/>
              </a:cxn>
              <a:cxn ang="0">
                <a:pos x="1937" y="1419"/>
              </a:cxn>
              <a:cxn ang="0">
                <a:pos x="1970" y="1244"/>
              </a:cxn>
              <a:cxn ang="0">
                <a:pos x="2312" y="1211"/>
              </a:cxn>
              <a:cxn ang="0">
                <a:pos x="2304" y="1035"/>
              </a:cxn>
              <a:cxn ang="0">
                <a:pos x="1962" y="985"/>
              </a:cxn>
              <a:cxn ang="0">
                <a:pos x="1928" y="852"/>
              </a:cxn>
              <a:cxn ang="0">
                <a:pos x="2204" y="660"/>
              </a:cxn>
              <a:cxn ang="0">
                <a:pos x="2112" y="501"/>
              </a:cxn>
              <a:cxn ang="0">
                <a:pos x="1803" y="626"/>
              </a:cxn>
              <a:cxn ang="0">
                <a:pos x="1703" y="526"/>
              </a:cxn>
              <a:cxn ang="0">
                <a:pos x="1861" y="234"/>
              </a:cxn>
              <a:cxn ang="0">
                <a:pos x="1711" y="142"/>
              </a:cxn>
              <a:cxn ang="0">
                <a:pos x="1469" y="384"/>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w="9525">
            <a:noFill/>
            <a:round/>
            <a:headEnd/>
            <a:tailEnd/>
          </a:ln>
          <a:effectLst/>
        </p:spPr>
        <p:txBody>
          <a:bodyPr wrap="none" anchor="ctr"/>
          <a:lstStyle/>
          <a:p>
            <a:pPr>
              <a:defRPr/>
            </a:pPr>
            <a:endParaRPr lang="en-US"/>
          </a:p>
        </p:txBody>
      </p:sp>
      <p:sp>
        <p:nvSpPr>
          <p:cNvPr id="23558" name="Freeform 6"/>
          <p:cNvSpPr>
            <a:spLocks/>
          </p:cNvSpPr>
          <p:nvPr/>
        </p:nvSpPr>
        <p:spPr bwMode="hidden">
          <a:xfrm>
            <a:off x="3175" y="4797425"/>
            <a:ext cx="3417888" cy="2097088"/>
          </a:xfrm>
          <a:custGeom>
            <a:avLst/>
            <a:gdLst/>
            <a:ahLst/>
            <a:cxnLst>
              <a:cxn ang="0">
                <a:pos x="1368" y="358"/>
              </a:cxn>
              <a:cxn ang="0">
                <a:pos x="1197" y="318"/>
              </a:cxn>
              <a:cxn ang="0">
                <a:pos x="1173" y="0"/>
              </a:cxn>
              <a:cxn ang="0">
                <a:pos x="964" y="16"/>
              </a:cxn>
              <a:cxn ang="0">
                <a:pos x="948" y="318"/>
              </a:cxn>
              <a:cxn ang="0">
                <a:pos x="808" y="366"/>
              </a:cxn>
              <a:cxn ang="0">
                <a:pos x="606" y="109"/>
              </a:cxn>
              <a:cxn ang="0">
                <a:pos x="467" y="187"/>
              </a:cxn>
              <a:cxn ang="0">
                <a:pos x="599" y="474"/>
              </a:cxn>
              <a:cxn ang="0">
                <a:pos x="506" y="568"/>
              </a:cxn>
              <a:cxn ang="0">
                <a:pos x="202" y="459"/>
              </a:cxn>
              <a:cxn ang="0">
                <a:pos x="132" y="576"/>
              </a:cxn>
              <a:cxn ang="0">
                <a:pos x="365" y="778"/>
              </a:cxn>
              <a:cxn ang="0">
                <a:pos x="327" y="933"/>
              </a:cxn>
              <a:cxn ang="0">
                <a:pos x="7" y="956"/>
              </a:cxn>
              <a:cxn ang="0">
                <a:pos x="0" y="1128"/>
              </a:cxn>
              <a:cxn ang="0">
                <a:pos x="327" y="1174"/>
              </a:cxn>
              <a:cxn ang="0">
                <a:pos x="358" y="1321"/>
              </a:cxn>
              <a:cxn ang="0">
                <a:pos x="1804" y="1321"/>
              </a:cxn>
              <a:cxn ang="0">
                <a:pos x="1835" y="1158"/>
              </a:cxn>
              <a:cxn ang="0">
                <a:pos x="2153" y="1128"/>
              </a:cxn>
              <a:cxn ang="0">
                <a:pos x="2146" y="964"/>
              </a:cxn>
              <a:cxn ang="0">
                <a:pos x="1827" y="917"/>
              </a:cxn>
              <a:cxn ang="0">
                <a:pos x="1795" y="793"/>
              </a:cxn>
              <a:cxn ang="0">
                <a:pos x="2052" y="615"/>
              </a:cxn>
              <a:cxn ang="0">
                <a:pos x="1967" y="467"/>
              </a:cxn>
              <a:cxn ang="0">
                <a:pos x="1679" y="583"/>
              </a:cxn>
              <a:cxn ang="0">
                <a:pos x="1586" y="490"/>
              </a:cxn>
              <a:cxn ang="0">
                <a:pos x="1733" y="218"/>
              </a:cxn>
              <a:cxn ang="0">
                <a:pos x="1593" y="132"/>
              </a:cxn>
              <a:cxn ang="0">
                <a:pos x="1368" y="358"/>
              </a:cxn>
            </a:cxnLst>
            <a:rect l="0" t="0" r="r" b="b"/>
            <a:pathLst>
              <a:path w="2153" h="1321">
                <a:moveTo>
                  <a:pt x="1368" y="358"/>
                </a:moveTo>
                <a:lnTo>
                  <a:pt x="1197" y="318"/>
                </a:lnTo>
                <a:lnTo>
                  <a:pt x="1173" y="0"/>
                </a:lnTo>
                <a:lnTo>
                  <a:pt x="964" y="16"/>
                </a:lnTo>
                <a:lnTo>
                  <a:pt x="948" y="318"/>
                </a:lnTo>
                <a:lnTo>
                  <a:pt x="808" y="366"/>
                </a:lnTo>
                <a:lnTo>
                  <a:pt x="606" y="109"/>
                </a:lnTo>
                <a:lnTo>
                  <a:pt x="467" y="187"/>
                </a:lnTo>
                <a:lnTo>
                  <a:pt x="599" y="474"/>
                </a:lnTo>
                <a:lnTo>
                  <a:pt x="506" y="568"/>
                </a:lnTo>
                <a:lnTo>
                  <a:pt x="202" y="459"/>
                </a:lnTo>
                <a:lnTo>
                  <a:pt x="132" y="576"/>
                </a:lnTo>
                <a:lnTo>
                  <a:pt x="365" y="778"/>
                </a:lnTo>
                <a:lnTo>
                  <a:pt x="327" y="933"/>
                </a:lnTo>
                <a:lnTo>
                  <a:pt x="7" y="956"/>
                </a:lnTo>
                <a:lnTo>
                  <a:pt x="0" y="1128"/>
                </a:lnTo>
                <a:lnTo>
                  <a:pt x="327" y="1174"/>
                </a:lnTo>
                <a:lnTo>
                  <a:pt x="358" y="1321"/>
                </a:lnTo>
                <a:lnTo>
                  <a:pt x="1804" y="1321"/>
                </a:lnTo>
                <a:lnTo>
                  <a:pt x="1835" y="1158"/>
                </a:lnTo>
                <a:lnTo>
                  <a:pt x="2153" y="1128"/>
                </a:lnTo>
                <a:lnTo>
                  <a:pt x="2146" y="964"/>
                </a:lnTo>
                <a:lnTo>
                  <a:pt x="1827" y="917"/>
                </a:lnTo>
                <a:lnTo>
                  <a:pt x="1795" y="793"/>
                </a:lnTo>
                <a:lnTo>
                  <a:pt x="2052" y="615"/>
                </a:lnTo>
                <a:lnTo>
                  <a:pt x="1967" y="467"/>
                </a:lnTo>
                <a:lnTo>
                  <a:pt x="1679" y="583"/>
                </a:lnTo>
                <a:lnTo>
                  <a:pt x="1586" y="490"/>
                </a:lnTo>
                <a:lnTo>
                  <a:pt x="1733" y="218"/>
                </a:lnTo>
                <a:lnTo>
                  <a:pt x="1593" y="132"/>
                </a:lnTo>
                <a:lnTo>
                  <a:pt x="1368" y="358"/>
                </a:lnTo>
                <a:close/>
              </a:path>
            </a:pathLst>
          </a:custGeom>
          <a:solidFill>
            <a:schemeClr val="bg1">
              <a:alpha val="50000"/>
            </a:schemeClr>
          </a:solidFill>
          <a:ln w="9525">
            <a:noFill/>
            <a:round/>
            <a:headEnd/>
            <a:tailEnd/>
          </a:ln>
          <a:effectLst/>
        </p:spPr>
        <p:txBody>
          <a:bodyPr wrap="none" anchor="ctr"/>
          <a:lstStyle/>
          <a:p>
            <a:pPr>
              <a:defRPr/>
            </a:pPr>
            <a:endParaRPr lang="en-US"/>
          </a:p>
        </p:txBody>
      </p:sp>
      <p:sp>
        <p:nvSpPr>
          <p:cNvPr id="23559" name="Freeform 7"/>
          <p:cNvSpPr>
            <a:spLocks/>
          </p:cNvSpPr>
          <p:nvPr/>
        </p:nvSpPr>
        <p:spPr bwMode="hidden">
          <a:xfrm>
            <a:off x="4494213" y="4425950"/>
            <a:ext cx="2263775" cy="2263775"/>
          </a:xfrm>
          <a:custGeom>
            <a:avLst/>
            <a:gdLst/>
            <a:ahLst/>
            <a:cxnLst>
              <a:cxn ang="0">
                <a:pos x="1469" y="384"/>
              </a:cxn>
              <a:cxn ang="0">
                <a:pos x="1285" y="342"/>
              </a:cxn>
              <a:cxn ang="0">
                <a:pos x="1260" y="0"/>
              </a:cxn>
              <a:cxn ang="0">
                <a:pos x="1035" y="17"/>
              </a:cxn>
              <a:cxn ang="0">
                <a:pos x="1018" y="342"/>
              </a:cxn>
              <a:cxn ang="0">
                <a:pos x="868" y="393"/>
              </a:cxn>
              <a:cxn ang="0">
                <a:pos x="651" y="117"/>
              </a:cxn>
              <a:cxn ang="0">
                <a:pos x="501" y="201"/>
              </a:cxn>
              <a:cxn ang="0">
                <a:pos x="643" y="509"/>
              </a:cxn>
              <a:cxn ang="0">
                <a:pos x="543" y="610"/>
              </a:cxn>
              <a:cxn ang="0">
                <a:pos x="217" y="493"/>
              </a:cxn>
              <a:cxn ang="0">
                <a:pos x="142" y="618"/>
              </a:cxn>
              <a:cxn ang="0">
                <a:pos x="392" y="835"/>
              </a:cxn>
              <a:cxn ang="0">
                <a:pos x="351" y="1002"/>
              </a:cxn>
              <a:cxn ang="0">
                <a:pos x="8" y="1027"/>
              </a:cxn>
              <a:cxn ang="0">
                <a:pos x="0" y="1211"/>
              </a:cxn>
              <a:cxn ang="0">
                <a:pos x="351" y="1261"/>
              </a:cxn>
              <a:cxn ang="0">
                <a:pos x="384" y="1419"/>
              </a:cxn>
              <a:cxn ang="0">
                <a:pos x="125" y="1653"/>
              </a:cxn>
              <a:cxn ang="0">
                <a:pos x="217" y="1795"/>
              </a:cxn>
              <a:cxn ang="0">
                <a:pos x="509" y="1661"/>
              </a:cxn>
              <a:cxn ang="0">
                <a:pos x="618" y="1770"/>
              </a:cxn>
              <a:cxn ang="0">
                <a:pos x="467" y="2045"/>
              </a:cxn>
              <a:cxn ang="0">
                <a:pos x="609" y="2162"/>
              </a:cxn>
              <a:cxn ang="0">
                <a:pos x="868" y="1912"/>
              </a:cxn>
              <a:cxn ang="0">
                <a:pos x="1018" y="1962"/>
              </a:cxn>
              <a:cxn ang="0">
                <a:pos x="1052" y="2304"/>
              </a:cxn>
              <a:cxn ang="0">
                <a:pos x="1277" y="2313"/>
              </a:cxn>
              <a:cxn ang="0">
                <a:pos x="1302" y="1954"/>
              </a:cxn>
              <a:cxn ang="0">
                <a:pos x="1494" y="1904"/>
              </a:cxn>
              <a:cxn ang="0">
                <a:pos x="1720" y="2154"/>
              </a:cxn>
              <a:cxn ang="0">
                <a:pos x="1870" y="2062"/>
              </a:cxn>
              <a:cxn ang="0">
                <a:pos x="1720" y="1762"/>
              </a:cxn>
              <a:cxn ang="0">
                <a:pos x="1820" y="1636"/>
              </a:cxn>
              <a:cxn ang="0">
                <a:pos x="2120" y="1778"/>
              </a:cxn>
              <a:cxn ang="0">
                <a:pos x="2212" y="1620"/>
              </a:cxn>
              <a:cxn ang="0">
                <a:pos x="1937" y="1419"/>
              </a:cxn>
              <a:cxn ang="0">
                <a:pos x="1970" y="1244"/>
              </a:cxn>
              <a:cxn ang="0">
                <a:pos x="2312" y="1211"/>
              </a:cxn>
              <a:cxn ang="0">
                <a:pos x="2304" y="1035"/>
              </a:cxn>
              <a:cxn ang="0">
                <a:pos x="1962" y="985"/>
              </a:cxn>
              <a:cxn ang="0">
                <a:pos x="1928" y="852"/>
              </a:cxn>
              <a:cxn ang="0">
                <a:pos x="2204" y="660"/>
              </a:cxn>
              <a:cxn ang="0">
                <a:pos x="2112" y="501"/>
              </a:cxn>
              <a:cxn ang="0">
                <a:pos x="1803" y="626"/>
              </a:cxn>
              <a:cxn ang="0">
                <a:pos x="1703" y="526"/>
              </a:cxn>
              <a:cxn ang="0">
                <a:pos x="1861" y="234"/>
              </a:cxn>
              <a:cxn ang="0">
                <a:pos x="1711" y="142"/>
              </a:cxn>
              <a:cxn ang="0">
                <a:pos x="1469" y="384"/>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2700000" scaled="1"/>
          </a:gradFill>
          <a:ln w="9525">
            <a:noFill/>
            <a:round/>
            <a:headEnd/>
            <a:tailEnd/>
          </a:ln>
          <a:effectLst/>
        </p:spPr>
        <p:txBody>
          <a:bodyPr wrap="none" anchor="ctr"/>
          <a:lstStyle/>
          <a:p>
            <a:pPr>
              <a:defRPr/>
            </a:pPr>
            <a:endParaRPr lang="en-US"/>
          </a:p>
        </p:txBody>
      </p:sp>
      <p:sp>
        <p:nvSpPr>
          <p:cNvPr id="23560" name="Freeform 8"/>
          <p:cNvSpPr>
            <a:spLocks/>
          </p:cNvSpPr>
          <p:nvPr/>
        </p:nvSpPr>
        <p:spPr bwMode="hidden">
          <a:xfrm>
            <a:off x="5646738" y="487363"/>
            <a:ext cx="2928937" cy="2930525"/>
          </a:xfrm>
          <a:custGeom>
            <a:avLst/>
            <a:gdLst/>
            <a:ahLst/>
            <a:cxnLst>
              <a:cxn ang="0">
                <a:pos x="1469" y="384"/>
              </a:cxn>
              <a:cxn ang="0">
                <a:pos x="1285" y="342"/>
              </a:cxn>
              <a:cxn ang="0">
                <a:pos x="1260" y="0"/>
              </a:cxn>
              <a:cxn ang="0">
                <a:pos x="1035" y="17"/>
              </a:cxn>
              <a:cxn ang="0">
                <a:pos x="1018" y="342"/>
              </a:cxn>
              <a:cxn ang="0">
                <a:pos x="868" y="393"/>
              </a:cxn>
              <a:cxn ang="0">
                <a:pos x="651" y="117"/>
              </a:cxn>
              <a:cxn ang="0">
                <a:pos x="501" y="201"/>
              </a:cxn>
              <a:cxn ang="0">
                <a:pos x="643" y="509"/>
              </a:cxn>
              <a:cxn ang="0">
                <a:pos x="543" y="610"/>
              </a:cxn>
              <a:cxn ang="0">
                <a:pos x="217" y="493"/>
              </a:cxn>
              <a:cxn ang="0">
                <a:pos x="142" y="618"/>
              </a:cxn>
              <a:cxn ang="0">
                <a:pos x="392" y="835"/>
              </a:cxn>
              <a:cxn ang="0">
                <a:pos x="351" y="1002"/>
              </a:cxn>
              <a:cxn ang="0">
                <a:pos x="8" y="1027"/>
              </a:cxn>
              <a:cxn ang="0">
                <a:pos x="0" y="1211"/>
              </a:cxn>
              <a:cxn ang="0">
                <a:pos x="351" y="1261"/>
              </a:cxn>
              <a:cxn ang="0">
                <a:pos x="384" y="1419"/>
              </a:cxn>
              <a:cxn ang="0">
                <a:pos x="125" y="1653"/>
              </a:cxn>
              <a:cxn ang="0">
                <a:pos x="217" y="1795"/>
              </a:cxn>
              <a:cxn ang="0">
                <a:pos x="509" y="1661"/>
              </a:cxn>
              <a:cxn ang="0">
                <a:pos x="618" y="1770"/>
              </a:cxn>
              <a:cxn ang="0">
                <a:pos x="467" y="2045"/>
              </a:cxn>
              <a:cxn ang="0">
                <a:pos x="609" y="2162"/>
              </a:cxn>
              <a:cxn ang="0">
                <a:pos x="868" y="1912"/>
              </a:cxn>
              <a:cxn ang="0">
                <a:pos x="1018" y="1962"/>
              </a:cxn>
              <a:cxn ang="0">
                <a:pos x="1052" y="2304"/>
              </a:cxn>
              <a:cxn ang="0">
                <a:pos x="1277" y="2313"/>
              </a:cxn>
              <a:cxn ang="0">
                <a:pos x="1302" y="1954"/>
              </a:cxn>
              <a:cxn ang="0">
                <a:pos x="1494" y="1904"/>
              </a:cxn>
              <a:cxn ang="0">
                <a:pos x="1720" y="2154"/>
              </a:cxn>
              <a:cxn ang="0">
                <a:pos x="1870" y="2062"/>
              </a:cxn>
              <a:cxn ang="0">
                <a:pos x="1720" y="1762"/>
              </a:cxn>
              <a:cxn ang="0">
                <a:pos x="1820" y="1636"/>
              </a:cxn>
              <a:cxn ang="0">
                <a:pos x="2120" y="1778"/>
              </a:cxn>
              <a:cxn ang="0">
                <a:pos x="2212" y="1620"/>
              </a:cxn>
              <a:cxn ang="0">
                <a:pos x="1937" y="1419"/>
              </a:cxn>
              <a:cxn ang="0">
                <a:pos x="1970" y="1244"/>
              </a:cxn>
              <a:cxn ang="0">
                <a:pos x="2312" y="1211"/>
              </a:cxn>
              <a:cxn ang="0">
                <a:pos x="2304" y="1035"/>
              </a:cxn>
              <a:cxn ang="0">
                <a:pos x="1962" y="985"/>
              </a:cxn>
              <a:cxn ang="0">
                <a:pos x="1928" y="852"/>
              </a:cxn>
              <a:cxn ang="0">
                <a:pos x="2204" y="660"/>
              </a:cxn>
              <a:cxn ang="0">
                <a:pos x="2112" y="501"/>
              </a:cxn>
              <a:cxn ang="0">
                <a:pos x="1803" y="626"/>
              </a:cxn>
              <a:cxn ang="0">
                <a:pos x="1703" y="526"/>
              </a:cxn>
              <a:cxn ang="0">
                <a:pos x="1861" y="234"/>
              </a:cxn>
              <a:cxn ang="0">
                <a:pos x="1711" y="142"/>
              </a:cxn>
              <a:cxn ang="0">
                <a:pos x="1469" y="384"/>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w="9525">
            <a:noFill/>
            <a:round/>
            <a:headEnd/>
            <a:tailEnd/>
          </a:ln>
          <a:effectLst/>
        </p:spPr>
        <p:txBody>
          <a:bodyPr wrap="none" anchor="ctr"/>
          <a:lstStyle/>
          <a:p>
            <a:pPr>
              <a:defRPr/>
            </a:pPr>
            <a:endParaRPr lang="en-US"/>
          </a:p>
        </p:txBody>
      </p:sp>
      <p:sp>
        <p:nvSpPr>
          <p:cNvPr id="23561" name="Freeform 9"/>
          <p:cNvSpPr>
            <a:spLocks/>
          </p:cNvSpPr>
          <p:nvPr/>
        </p:nvSpPr>
        <p:spPr bwMode="hidden">
          <a:xfrm>
            <a:off x="7146925" y="2555875"/>
            <a:ext cx="2008188" cy="3997325"/>
          </a:xfrm>
          <a:custGeom>
            <a:avLst/>
            <a:gdLst/>
            <a:ahLst/>
            <a:cxnLst>
              <a:cxn ang="0">
                <a:pos x="1265" y="0"/>
              </a:cxn>
              <a:cxn ang="0">
                <a:pos x="1128" y="18"/>
              </a:cxn>
              <a:cxn ang="0">
                <a:pos x="1110" y="372"/>
              </a:cxn>
              <a:cxn ang="0">
                <a:pos x="946" y="428"/>
              </a:cxn>
              <a:cxn ang="0">
                <a:pos x="710" y="127"/>
              </a:cxn>
              <a:cxn ang="0">
                <a:pos x="546" y="219"/>
              </a:cxn>
              <a:cxn ang="0">
                <a:pos x="701" y="555"/>
              </a:cxn>
              <a:cxn ang="0">
                <a:pos x="592" y="665"/>
              </a:cxn>
              <a:cxn ang="0">
                <a:pos x="237" y="537"/>
              </a:cxn>
              <a:cxn ang="0">
                <a:pos x="155" y="674"/>
              </a:cxn>
              <a:cxn ang="0">
                <a:pos x="427" y="911"/>
              </a:cxn>
              <a:cxn ang="0">
                <a:pos x="383" y="1093"/>
              </a:cxn>
              <a:cxn ang="0">
                <a:pos x="9" y="1121"/>
              </a:cxn>
              <a:cxn ang="0">
                <a:pos x="0" y="1322"/>
              </a:cxn>
              <a:cxn ang="0">
                <a:pos x="383" y="1376"/>
              </a:cxn>
              <a:cxn ang="0">
                <a:pos x="419" y="1549"/>
              </a:cxn>
              <a:cxn ang="0">
                <a:pos x="136" y="1804"/>
              </a:cxn>
              <a:cxn ang="0">
                <a:pos x="237" y="1959"/>
              </a:cxn>
              <a:cxn ang="0">
                <a:pos x="555" y="1813"/>
              </a:cxn>
              <a:cxn ang="0">
                <a:pos x="674" y="1932"/>
              </a:cxn>
              <a:cxn ang="0">
                <a:pos x="509" y="2232"/>
              </a:cxn>
              <a:cxn ang="0">
                <a:pos x="664" y="2360"/>
              </a:cxn>
              <a:cxn ang="0">
                <a:pos x="946" y="2087"/>
              </a:cxn>
              <a:cxn ang="0">
                <a:pos x="1110" y="2142"/>
              </a:cxn>
              <a:cxn ang="0">
                <a:pos x="1147" y="2515"/>
              </a:cxn>
              <a:cxn ang="0">
                <a:pos x="1265" y="2518"/>
              </a:cxn>
              <a:cxn ang="0">
                <a:pos x="1265" y="0"/>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w="9525">
            <a:noFill/>
            <a:round/>
            <a:headEnd/>
            <a:tailEnd/>
          </a:ln>
          <a:effectLst/>
        </p:spPr>
        <p:txBody>
          <a:bodyPr wrap="none" anchor="ctr"/>
          <a:lstStyle/>
          <a:p>
            <a:pPr>
              <a:defRPr/>
            </a:pPr>
            <a:endParaRPr lang="en-US"/>
          </a:p>
        </p:txBody>
      </p:sp>
      <p:pic>
        <p:nvPicPr>
          <p:cNvPr id="1034" name="Picture 10" descr="Facbann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invGray">
          <a:xfrm>
            <a:off x="3175" y="-3175"/>
            <a:ext cx="8032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Rectangle 11"/>
          <p:cNvSpPr>
            <a:spLocks noGrp="1" noChangeArrowheads="1"/>
          </p:cNvSpPr>
          <p:nvPr>
            <p:ph type="title"/>
          </p:nvPr>
        </p:nvSpPr>
        <p:spPr bwMode="auto">
          <a:xfrm>
            <a:off x="1066800" y="3048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6" name="Rectangle 12"/>
          <p:cNvSpPr>
            <a:spLocks noGrp="1" noChangeArrowheads="1"/>
          </p:cNvSpPr>
          <p:nvPr>
            <p:ph type="body" idx="1"/>
          </p:nvPr>
        </p:nvSpPr>
        <p:spPr bwMode="auto">
          <a:xfrm>
            <a:off x="1066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65" name="Rectangle 13"/>
          <p:cNvSpPr>
            <a:spLocks noGrp="1" noChangeArrowheads="1"/>
          </p:cNvSpPr>
          <p:nvPr>
            <p:ph type="dt" sz="half" idx="2"/>
          </p:nvPr>
        </p:nvSpPr>
        <p:spPr bwMode="auto">
          <a:xfrm>
            <a:off x="1066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solidFill>
                  <a:schemeClr val="tx2"/>
                </a:solidFill>
                <a:latin typeface="+mn-lt"/>
              </a:defRPr>
            </a:lvl1pPr>
          </a:lstStyle>
          <a:p>
            <a:pPr>
              <a:defRPr/>
            </a:pPr>
            <a:endParaRPr lang="en-US"/>
          </a:p>
        </p:txBody>
      </p:sp>
      <p:sp>
        <p:nvSpPr>
          <p:cNvPr id="23566" name="Rectangle 14"/>
          <p:cNvSpPr>
            <a:spLocks noGrp="1" noChangeArrowheads="1"/>
          </p:cNvSpPr>
          <p:nvPr>
            <p:ph type="ftr" sz="quarter" idx="3"/>
          </p:nvPr>
        </p:nvSpPr>
        <p:spPr bwMode="auto">
          <a:xfrm>
            <a:off x="35052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solidFill>
                  <a:schemeClr val="tx2"/>
                </a:solidFill>
                <a:latin typeface="+mn-lt"/>
              </a:defRPr>
            </a:lvl1pPr>
          </a:lstStyle>
          <a:p>
            <a:pPr>
              <a:defRPr/>
            </a:pPr>
            <a:endParaRPr lang="en-US"/>
          </a:p>
        </p:txBody>
      </p:sp>
      <p:sp>
        <p:nvSpPr>
          <p:cNvPr id="23567" name="Rectangle 15"/>
          <p:cNvSpPr>
            <a:spLocks noGrp="1" noChangeArrowheads="1"/>
          </p:cNvSpPr>
          <p:nvPr>
            <p:ph type="sldNum" sz="quarter" idx="4"/>
          </p:nvPr>
        </p:nvSpPr>
        <p:spPr bwMode="auto">
          <a:xfrm>
            <a:off x="6934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solidFill>
                  <a:schemeClr val="tx2"/>
                </a:solidFill>
                <a:latin typeface="+mn-lt"/>
              </a:defRPr>
            </a:lvl1pPr>
          </a:lstStyle>
          <a:p>
            <a:pPr>
              <a:defRPr/>
            </a:pPr>
            <a:fld id="{E918FC2A-6E59-42BD-8263-289421D03E76}"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76"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rgbClr val="FFFF00"/>
        </a:buClr>
        <a:buSzPct val="80000"/>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CC0000"/>
        </a:buClr>
        <a:buSzPct val="7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rgbClr val="009900"/>
        </a:buClr>
        <a:buSzPct val="60000"/>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accent2"/>
        </a:buClr>
        <a:buSzPct val="5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990600"/>
            <a:ext cx="8077200" cy="1524000"/>
          </a:xfrm>
        </p:spPr>
        <p:txBody>
          <a:bodyPr/>
          <a:lstStyle/>
          <a:p>
            <a:pPr algn="ctr" eaLnBrk="1" hangingPunct="1">
              <a:defRPr/>
            </a:pPr>
            <a:r>
              <a:rPr lang="en-US" sz="7200" dirty="0" smtClean="0">
                <a:effectLst>
                  <a:outerShdw blurRad="38100" dist="38100" dir="2700000" algn="tl">
                    <a:srgbClr val="000000"/>
                  </a:outerShdw>
                </a:effectLst>
                <a:cs typeface="Arial" pitchFamily="34" charset="0"/>
              </a:rPr>
              <a:t> GAS LAWS</a:t>
            </a:r>
            <a:endParaRPr lang="en-US" sz="7200" dirty="0" smtClean="0">
              <a:cs typeface="Arial" pitchFamily="34" charset="0"/>
            </a:endParaRPr>
          </a:p>
        </p:txBody>
      </p:sp>
      <p:sp>
        <p:nvSpPr>
          <p:cNvPr id="2051" name="Rectangle 3"/>
          <p:cNvSpPr>
            <a:spLocks noGrp="1" noChangeArrowheads="1"/>
          </p:cNvSpPr>
          <p:nvPr>
            <p:ph type="subTitle" idx="1"/>
          </p:nvPr>
        </p:nvSpPr>
        <p:spPr>
          <a:xfrm>
            <a:off x="838200" y="3048000"/>
            <a:ext cx="7848600" cy="3352800"/>
          </a:xfrm>
        </p:spPr>
        <p:txBody>
          <a:bodyPr/>
          <a:lstStyle/>
          <a:p>
            <a:pPr eaLnBrk="1" hangingPunct="1"/>
            <a:r>
              <a:rPr lang="en-US" sz="5400" smtClean="0">
                <a:cs typeface="Arial" charset="0"/>
              </a:rPr>
              <a:t>…oh, the pressure…the volume... the temperature... the number of moles!!!</a:t>
            </a:r>
            <a:endParaRPr lang="en-US" smtClean="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0"/>
                                  </p:iterate>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wipe(left)">
                                      <p:cBhvr>
                                        <p:cTn id="7" dur="300"/>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609600"/>
            <a:ext cx="9144000" cy="1143000"/>
          </a:xfrm>
        </p:spPr>
        <p:txBody>
          <a:bodyPr/>
          <a:lstStyle/>
          <a:p>
            <a:pPr eaLnBrk="1" hangingPunct="1"/>
            <a:r>
              <a:rPr lang="en-US" sz="6000" smtClean="0">
                <a:cs typeface="Arial" charset="0"/>
              </a:rPr>
              <a:t>   Practice…#3</a:t>
            </a:r>
          </a:p>
        </p:txBody>
      </p:sp>
      <p:sp>
        <p:nvSpPr>
          <p:cNvPr id="26627" name="Rectangle 3"/>
          <p:cNvSpPr>
            <a:spLocks noGrp="1" noChangeArrowheads="1"/>
          </p:cNvSpPr>
          <p:nvPr>
            <p:ph type="body" sz="half" idx="1"/>
          </p:nvPr>
        </p:nvSpPr>
        <p:spPr>
          <a:xfrm>
            <a:off x="990600" y="1828800"/>
            <a:ext cx="8153400" cy="4800600"/>
          </a:xfrm>
        </p:spPr>
        <p:txBody>
          <a:bodyPr/>
          <a:lstStyle/>
          <a:p>
            <a:pPr eaLnBrk="1" hangingPunct="1">
              <a:lnSpc>
                <a:spcPct val="90000"/>
              </a:lnSpc>
            </a:pPr>
            <a:r>
              <a:rPr lang="en-US" sz="4400" smtClean="0">
                <a:cs typeface="Arial" charset="0"/>
              </a:rPr>
              <a:t>At sea level and 0°C, the partial pressure of the nitrogen in clean, dry air is 601torr when the atmospheric pressure is 760torr.  If oxygen were the only other gas, what would its pressure be in torr?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box(in)">
                                      <p:cBhvr>
                                        <p:cTn id="7" dur="500"/>
                                        <p:tgtEl>
                                          <p:spTgt spid="266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609600"/>
            <a:ext cx="9144000" cy="1143000"/>
          </a:xfrm>
        </p:spPr>
        <p:txBody>
          <a:bodyPr/>
          <a:lstStyle/>
          <a:p>
            <a:pPr eaLnBrk="1" hangingPunct="1"/>
            <a:r>
              <a:rPr lang="en-US" sz="6000" smtClean="0">
                <a:cs typeface="Arial" charset="0"/>
              </a:rPr>
              <a:t>   Practice…#4</a:t>
            </a:r>
          </a:p>
        </p:txBody>
      </p:sp>
      <p:sp>
        <p:nvSpPr>
          <p:cNvPr id="27651" name="Rectangle 3"/>
          <p:cNvSpPr>
            <a:spLocks noGrp="1" noChangeArrowheads="1"/>
          </p:cNvSpPr>
          <p:nvPr>
            <p:ph type="body" sz="half" idx="1"/>
          </p:nvPr>
        </p:nvSpPr>
        <p:spPr>
          <a:xfrm>
            <a:off x="990600" y="1828800"/>
            <a:ext cx="8153400" cy="4800600"/>
          </a:xfrm>
        </p:spPr>
        <p:txBody>
          <a:bodyPr/>
          <a:lstStyle/>
          <a:p>
            <a:pPr eaLnBrk="1" hangingPunct="1"/>
            <a:r>
              <a:rPr lang="en-US" sz="4400" smtClean="0">
                <a:cs typeface="Arial" charset="0"/>
              </a:rPr>
              <a:t>On a day when the atmospheric pressure is 744mmHg, you collect a sample of oxygen over water at 20°C.  By making the water level inside the eudiometer the same as outside, the inside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box(in)">
                                      <p:cBhvr>
                                        <p:cTn id="7" dur="500"/>
                                        <p:tgtEl>
                                          <p:spTgt spid="276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609600"/>
            <a:ext cx="9144000" cy="1143000"/>
          </a:xfrm>
        </p:spPr>
        <p:txBody>
          <a:bodyPr/>
          <a:lstStyle/>
          <a:p>
            <a:pPr eaLnBrk="1" hangingPunct="1"/>
            <a:r>
              <a:rPr lang="en-US" sz="6000" smtClean="0">
                <a:cs typeface="Arial" charset="0"/>
              </a:rPr>
              <a:t>   Practice…#4 (cont.)</a:t>
            </a:r>
          </a:p>
        </p:txBody>
      </p:sp>
      <p:sp>
        <p:nvSpPr>
          <p:cNvPr id="28675" name="Rectangle 3"/>
          <p:cNvSpPr>
            <a:spLocks noGrp="1" noChangeArrowheads="1"/>
          </p:cNvSpPr>
          <p:nvPr>
            <p:ph type="body" sz="half" idx="1"/>
          </p:nvPr>
        </p:nvSpPr>
        <p:spPr>
          <a:xfrm>
            <a:off x="990600" y="1828800"/>
            <a:ext cx="8153400" cy="4800600"/>
          </a:xfrm>
        </p:spPr>
        <p:txBody>
          <a:bodyPr/>
          <a:lstStyle/>
          <a:p>
            <a:pPr eaLnBrk="1" hangingPunct="1"/>
            <a:r>
              <a:rPr lang="en-US" sz="4400" smtClean="0">
                <a:cs typeface="Arial" charset="0"/>
              </a:rPr>
              <a:t>pressure was known to be 744mmHg, too.  The volume of the gas was 325mL.  Calculate the partial pressure of the oxygen in the bottle, and then calculate what volume the oxygen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box(in)">
                                      <p:cBhvr>
                                        <p:cTn id="7" dur="500"/>
                                        <p:tgtEl>
                                          <p:spTgt spid="286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609600"/>
            <a:ext cx="9144000" cy="1143000"/>
          </a:xfrm>
        </p:spPr>
        <p:txBody>
          <a:bodyPr/>
          <a:lstStyle/>
          <a:p>
            <a:pPr eaLnBrk="1" hangingPunct="1"/>
            <a:r>
              <a:rPr lang="en-US" sz="6000" smtClean="0">
                <a:cs typeface="Arial" charset="0"/>
              </a:rPr>
              <a:t>   Practice…#4 (cont.)</a:t>
            </a:r>
          </a:p>
        </p:txBody>
      </p:sp>
      <p:sp>
        <p:nvSpPr>
          <p:cNvPr id="29699" name="Rectangle 3"/>
          <p:cNvSpPr>
            <a:spLocks noGrp="1" noChangeArrowheads="1"/>
          </p:cNvSpPr>
          <p:nvPr>
            <p:ph type="body" sz="half" idx="1"/>
          </p:nvPr>
        </p:nvSpPr>
        <p:spPr>
          <a:xfrm>
            <a:off x="990600" y="1828800"/>
            <a:ext cx="8153400" cy="4800600"/>
          </a:xfrm>
        </p:spPr>
        <p:txBody>
          <a:bodyPr/>
          <a:lstStyle/>
          <a:p>
            <a:pPr eaLnBrk="1" hangingPunct="1"/>
            <a:r>
              <a:rPr lang="en-US" sz="4400" smtClean="0">
                <a:cs typeface="Arial" charset="0"/>
              </a:rPr>
              <a:t>would have if all of the water vapor were removed and the gas pressure were to become 760mmHg.  (The vapor pressure of water at 20˚C is 17.535 mmHg.)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box(in)">
                                      <p:cBhvr>
                                        <p:cTn id="7" dur="500"/>
                                        <p:tgtEl>
                                          <p:spTgt spid="296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609600"/>
            <a:ext cx="9144000" cy="1143000"/>
          </a:xfrm>
        </p:spPr>
        <p:txBody>
          <a:bodyPr/>
          <a:lstStyle/>
          <a:p>
            <a:pPr eaLnBrk="1" hangingPunct="1"/>
            <a:r>
              <a:rPr lang="en-US" sz="6000" smtClean="0">
                <a:cs typeface="Arial" charset="0"/>
              </a:rPr>
              <a:t>   Practice…#5</a:t>
            </a:r>
          </a:p>
        </p:txBody>
      </p:sp>
      <p:sp>
        <p:nvSpPr>
          <p:cNvPr id="30723" name="Rectangle 3"/>
          <p:cNvSpPr>
            <a:spLocks noGrp="1" noChangeArrowheads="1"/>
          </p:cNvSpPr>
          <p:nvPr>
            <p:ph type="body" sz="half" idx="1"/>
          </p:nvPr>
        </p:nvSpPr>
        <p:spPr>
          <a:xfrm>
            <a:off x="990600" y="1828800"/>
            <a:ext cx="8153400" cy="4800600"/>
          </a:xfrm>
        </p:spPr>
        <p:txBody>
          <a:bodyPr/>
          <a:lstStyle/>
          <a:p>
            <a:pPr eaLnBrk="1" hangingPunct="1">
              <a:lnSpc>
                <a:spcPct val="90000"/>
              </a:lnSpc>
            </a:pPr>
            <a:r>
              <a:rPr lang="en-US" sz="4400" smtClean="0">
                <a:cs typeface="Arial" charset="0"/>
              </a:rPr>
              <a:t>Some of the total anesthetics used in surgery are gases at 37°C.  If 1.50L of a gas is used at 20°C, to what volume (in L) does the gas change when the temperature becomes 37°C at the same pressure?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box(in)">
                                      <p:cBhvr>
                                        <p:cTn id="7" dur="500"/>
                                        <p:tgtEl>
                                          <p:spTgt spid="307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609600"/>
            <a:ext cx="9144000" cy="1143000"/>
          </a:xfrm>
        </p:spPr>
        <p:txBody>
          <a:bodyPr/>
          <a:lstStyle/>
          <a:p>
            <a:pPr eaLnBrk="1" hangingPunct="1"/>
            <a:r>
              <a:rPr lang="en-US" sz="6000" smtClean="0">
                <a:cs typeface="Arial" charset="0"/>
              </a:rPr>
              <a:t>   Practice…#6</a:t>
            </a:r>
          </a:p>
        </p:txBody>
      </p:sp>
      <p:sp>
        <p:nvSpPr>
          <p:cNvPr id="31747" name="Rectangle 3"/>
          <p:cNvSpPr>
            <a:spLocks noGrp="1" noChangeArrowheads="1"/>
          </p:cNvSpPr>
          <p:nvPr>
            <p:ph type="body" sz="half" idx="1"/>
          </p:nvPr>
        </p:nvSpPr>
        <p:spPr>
          <a:xfrm>
            <a:off x="990600" y="1828800"/>
            <a:ext cx="8153400" cy="4800600"/>
          </a:xfrm>
        </p:spPr>
        <p:txBody>
          <a:bodyPr/>
          <a:lstStyle/>
          <a:p>
            <a:pPr eaLnBrk="1" hangingPunct="1">
              <a:lnSpc>
                <a:spcPct val="90000"/>
              </a:lnSpc>
            </a:pPr>
            <a:r>
              <a:rPr lang="en-US" sz="4400" smtClean="0">
                <a:cs typeface="Arial" charset="0"/>
              </a:rPr>
              <a:t>10g of helium are in a pliable balloon with a volume of 2.50L at 1atm and 25°C.  If the balloon has a slow leak and the volume is arrested at 1.10L, what mass of helium will be left in the balloon?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box(in)">
                                      <p:cBhvr>
                                        <p:cTn id="7" dur="500"/>
                                        <p:tgtEl>
                                          <p:spTgt spid="317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609600"/>
            <a:ext cx="9144000" cy="1143000"/>
          </a:xfrm>
        </p:spPr>
        <p:txBody>
          <a:bodyPr/>
          <a:lstStyle/>
          <a:p>
            <a:pPr eaLnBrk="1" hangingPunct="1"/>
            <a:r>
              <a:rPr lang="en-US" sz="6000" smtClean="0">
                <a:cs typeface="Arial" charset="0"/>
              </a:rPr>
              <a:t>   Practice…#7</a:t>
            </a:r>
          </a:p>
        </p:txBody>
      </p:sp>
      <p:sp>
        <p:nvSpPr>
          <p:cNvPr id="32771" name="Rectangle 3"/>
          <p:cNvSpPr>
            <a:spLocks noGrp="1" noChangeArrowheads="1"/>
          </p:cNvSpPr>
          <p:nvPr>
            <p:ph type="body" sz="half" idx="1"/>
          </p:nvPr>
        </p:nvSpPr>
        <p:spPr>
          <a:xfrm>
            <a:off x="990600" y="1828800"/>
            <a:ext cx="8153400" cy="4800600"/>
          </a:xfrm>
        </p:spPr>
        <p:txBody>
          <a:bodyPr/>
          <a:lstStyle/>
          <a:p>
            <a:pPr eaLnBrk="1" hangingPunct="1">
              <a:lnSpc>
                <a:spcPct val="90000"/>
              </a:lnSpc>
            </a:pPr>
            <a:r>
              <a:rPr lang="en-US" sz="4400" smtClean="0">
                <a:cs typeface="Arial" charset="0"/>
              </a:rPr>
              <a:t>So, you’re working at a fast food joint and you’re told to move a  CO</a:t>
            </a:r>
            <a:r>
              <a:rPr lang="en-US" sz="4400" baseline="-25000" smtClean="0">
                <a:cs typeface="Arial" charset="0"/>
              </a:rPr>
              <a:t>2</a:t>
            </a:r>
            <a:r>
              <a:rPr lang="en-US" sz="4400" smtClean="0">
                <a:cs typeface="Arial" charset="0"/>
              </a:rPr>
              <a:t> canister to storage.  You inadvertently move the cylinder from its cozy 27°C to the chilly cold storage temp of -10°C.  If the pressure inside the cylinder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box(in)">
                                      <p:cBhvr>
                                        <p:cTn id="7" dur="500"/>
                                        <p:tgtEl>
                                          <p:spTgt spid="327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609600"/>
            <a:ext cx="9144000" cy="1143000"/>
          </a:xfrm>
        </p:spPr>
        <p:txBody>
          <a:bodyPr/>
          <a:lstStyle/>
          <a:p>
            <a:pPr eaLnBrk="1" hangingPunct="1"/>
            <a:r>
              <a:rPr lang="en-US" sz="6000" smtClean="0">
                <a:cs typeface="Arial" charset="0"/>
              </a:rPr>
              <a:t>   Practice…#7 (cont.)</a:t>
            </a:r>
          </a:p>
        </p:txBody>
      </p:sp>
      <p:sp>
        <p:nvSpPr>
          <p:cNvPr id="33795" name="Rectangle 3"/>
          <p:cNvSpPr>
            <a:spLocks noGrp="1" noChangeArrowheads="1"/>
          </p:cNvSpPr>
          <p:nvPr>
            <p:ph type="body" sz="half" idx="1"/>
          </p:nvPr>
        </p:nvSpPr>
        <p:spPr>
          <a:xfrm>
            <a:off x="990600" y="1828800"/>
            <a:ext cx="8153400" cy="4800600"/>
          </a:xfrm>
        </p:spPr>
        <p:txBody>
          <a:bodyPr/>
          <a:lstStyle/>
          <a:p>
            <a:pPr eaLnBrk="1" hangingPunct="1"/>
            <a:r>
              <a:rPr lang="en-US" sz="4400" smtClean="0">
                <a:cs typeface="Arial" charset="0"/>
              </a:rPr>
              <a:t>was originally 2.25atm, what will the pressure (in atm) be once it stabilizes in cold storage?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box(in)">
                                      <p:cBhvr>
                                        <p:cTn id="7" dur="500"/>
                                        <p:tgtEl>
                                          <p:spTgt spid="337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z="6000" smtClean="0">
                <a:cs typeface="Arial" charset="0"/>
              </a:rPr>
              <a:t>Pressure</a:t>
            </a:r>
          </a:p>
        </p:txBody>
      </p:sp>
      <p:sp>
        <p:nvSpPr>
          <p:cNvPr id="4099" name="Rectangle 3"/>
          <p:cNvSpPr>
            <a:spLocks noGrp="1" noChangeArrowheads="1"/>
          </p:cNvSpPr>
          <p:nvPr>
            <p:ph type="body" sz="half" idx="1"/>
          </p:nvPr>
        </p:nvSpPr>
        <p:spPr>
          <a:xfrm>
            <a:off x="685800" y="1600200"/>
            <a:ext cx="8153400" cy="5029200"/>
          </a:xfrm>
        </p:spPr>
        <p:txBody>
          <a:bodyPr/>
          <a:lstStyle/>
          <a:p>
            <a:pPr eaLnBrk="1" hangingPunct="1">
              <a:lnSpc>
                <a:spcPct val="90000"/>
              </a:lnSpc>
            </a:pPr>
            <a:r>
              <a:rPr lang="en-US" sz="4400" smtClean="0">
                <a:cs typeface="Arial" charset="0"/>
              </a:rPr>
              <a:t>Results from collisions with walls of container</a:t>
            </a:r>
          </a:p>
          <a:p>
            <a:pPr eaLnBrk="1" hangingPunct="1">
              <a:lnSpc>
                <a:spcPct val="90000"/>
              </a:lnSpc>
            </a:pPr>
            <a:r>
              <a:rPr lang="en-US" sz="4400" smtClean="0">
                <a:cs typeface="Arial" charset="0"/>
              </a:rPr>
              <a:t>1 atm = 760 mmHg = 760 torr = 29.9 inHg = 14.7 psi</a:t>
            </a:r>
          </a:p>
          <a:p>
            <a:pPr eaLnBrk="1" hangingPunct="1">
              <a:lnSpc>
                <a:spcPct val="90000"/>
              </a:lnSpc>
              <a:buFont typeface="Wingdings" pitchFamily="2" charset="2"/>
              <a:buNone/>
            </a:pPr>
            <a:endParaRPr lang="en-US" sz="4400" smtClean="0">
              <a:cs typeface="Arial" charset="0"/>
            </a:endParaRPr>
          </a:p>
        </p:txBody>
      </p:sp>
      <p:sp>
        <p:nvSpPr>
          <p:cNvPr id="4100" name="Freeform 58"/>
          <p:cNvSpPr>
            <a:spLocks/>
          </p:cNvSpPr>
          <p:nvPr/>
        </p:nvSpPr>
        <p:spPr bwMode="auto">
          <a:xfrm>
            <a:off x="8294688" y="6750050"/>
            <a:ext cx="22225" cy="1588"/>
          </a:xfrm>
          <a:custGeom>
            <a:avLst/>
            <a:gdLst>
              <a:gd name="T0" fmla="*/ 0 w 42"/>
              <a:gd name="T1" fmla="*/ 2 h 4"/>
              <a:gd name="T2" fmla="*/ 31 w 42"/>
              <a:gd name="T3" fmla="*/ 0 h 4"/>
              <a:gd name="T4" fmla="*/ 42 w 42"/>
              <a:gd name="T5" fmla="*/ 4 h 4"/>
              <a:gd name="T6" fmla="*/ 0 w 42"/>
              <a:gd name="T7" fmla="*/ 2 h 4"/>
              <a:gd name="T8" fmla="*/ 0 60000 65536"/>
              <a:gd name="T9" fmla="*/ 0 60000 65536"/>
              <a:gd name="T10" fmla="*/ 0 60000 65536"/>
              <a:gd name="T11" fmla="*/ 0 60000 65536"/>
              <a:gd name="T12" fmla="*/ 0 w 42"/>
              <a:gd name="T13" fmla="*/ 0 h 4"/>
              <a:gd name="T14" fmla="*/ 42 w 42"/>
              <a:gd name="T15" fmla="*/ 4 h 4"/>
            </a:gdLst>
            <a:ahLst/>
            <a:cxnLst>
              <a:cxn ang="T8">
                <a:pos x="T0" y="T1"/>
              </a:cxn>
              <a:cxn ang="T9">
                <a:pos x="T2" y="T3"/>
              </a:cxn>
              <a:cxn ang="T10">
                <a:pos x="T4" y="T5"/>
              </a:cxn>
              <a:cxn ang="T11">
                <a:pos x="T6" y="T7"/>
              </a:cxn>
            </a:cxnLst>
            <a:rect l="T12" t="T13" r="T14" b="T15"/>
            <a:pathLst>
              <a:path w="42" h="4">
                <a:moveTo>
                  <a:pt x="0" y="2"/>
                </a:moveTo>
                <a:lnTo>
                  <a:pt x="31" y="0"/>
                </a:lnTo>
                <a:lnTo>
                  <a:pt x="42" y="4"/>
                </a:lnTo>
                <a:lnTo>
                  <a:pt x="0" y="2"/>
                </a:lnTo>
                <a:close/>
              </a:path>
            </a:pathLst>
          </a:custGeom>
          <a:solidFill>
            <a:srgbClr val="C64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 name="Freeform 86"/>
          <p:cNvSpPr>
            <a:spLocks/>
          </p:cNvSpPr>
          <p:nvPr/>
        </p:nvSpPr>
        <p:spPr bwMode="auto">
          <a:xfrm>
            <a:off x="8366125" y="6407150"/>
            <a:ext cx="3175" cy="9525"/>
          </a:xfrm>
          <a:custGeom>
            <a:avLst/>
            <a:gdLst>
              <a:gd name="T0" fmla="*/ 0 w 5"/>
              <a:gd name="T1" fmla="*/ 20 h 20"/>
              <a:gd name="T2" fmla="*/ 5 w 5"/>
              <a:gd name="T3" fmla="*/ 0 h 20"/>
              <a:gd name="T4" fmla="*/ 4 w 5"/>
              <a:gd name="T5" fmla="*/ 15 h 20"/>
              <a:gd name="T6" fmla="*/ 0 w 5"/>
              <a:gd name="T7" fmla="*/ 20 h 20"/>
              <a:gd name="T8" fmla="*/ 0 60000 65536"/>
              <a:gd name="T9" fmla="*/ 0 60000 65536"/>
              <a:gd name="T10" fmla="*/ 0 60000 65536"/>
              <a:gd name="T11" fmla="*/ 0 60000 65536"/>
              <a:gd name="T12" fmla="*/ 0 w 5"/>
              <a:gd name="T13" fmla="*/ 0 h 20"/>
              <a:gd name="T14" fmla="*/ 5 w 5"/>
              <a:gd name="T15" fmla="*/ 20 h 20"/>
            </a:gdLst>
            <a:ahLst/>
            <a:cxnLst>
              <a:cxn ang="T8">
                <a:pos x="T0" y="T1"/>
              </a:cxn>
              <a:cxn ang="T9">
                <a:pos x="T2" y="T3"/>
              </a:cxn>
              <a:cxn ang="T10">
                <a:pos x="T4" y="T5"/>
              </a:cxn>
              <a:cxn ang="T11">
                <a:pos x="T6" y="T7"/>
              </a:cxn>
            </a:cxnLst>
            <a:rect l="T12" t="T13" r="T14" b="T15"/>
            <a:pathLst>
              <a:path w="5" h="20">
                <a:moveTo>
                  <a:pt x="0" y="20"/>
                </a:moveTo>
                <a:lnTo>
                  <a:pt x="5" y="0"/>
                </a:lnTo>
                <a:lnTo>
                  <a:pt x="4" y="15"/>
                </a:lnTo>
                <a:lnTo>
                  <a:pt x="0" y="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6000" smtClean="0">
                <a:cs typeface="Arial" charset="0"/>
              </a:rPr>
              <a:t>Dalton’s Law...</a:t>
            </a:r>
          </a:p>
        </p:txBody>
      </p:sp>
      <p:sp>
        <p:nvSpPr>
          <p:cNvPr id="5123" name="Rectangle 3"/>
          <p:cNvSpPr>
            <a:spLocks noGrp="1" noChangeArrowheads="1"/>
          </p:cNvSpPr>
          <p:nvPr>
            <p:ph type="body" sz="half" idx="1"/>
          </p:nvPr>
        </p:nvSpPr>
        <p:spPr>
          <a:xfrm>
            <a:off x="685800" y="1600200"/>
            <a:ext cx="5943600" cy="5029200"/>
          </a:xfrm>
        </p:spPr>
        <p:txBody>
          <a:bodyPr/>
          <a:lstStyle/>
          <a:p>
            <a:pPr eaLnBrk="1" hangingPunct="1">
              <a:lnSpc>
                <a:spcPct val="90000"/>
              </a:lnSpc>
            </a:pPr>
            <a:r>
              <a:rPr lang="en-US" sz="4400" smtClean="0">
                <a:cs typeface="Arial" charset="0"/>
              </a:rPr>
              <a:t>In a mixture of gases, the sum of the partial pressure of each gas equals the total pressure of the mixture</a:t>
            </a:r>
          </a:p>
          <a:p>
            <a:pPr eaLnBrk="1" hangingPunct="1">
              <a:lnSpc>
                <a:spcPct val="90000"/>
              </a:lnSpc>
            </a:pPr>
            <a:r>
              <a:rPr lang="en-US" sz="4400" smtClean="0">
                <a:cs typeface="Arial" charset="0"/>
              </a:rPr>
              <a:t>P</a:t>
            </a:r>
            <a:r>
              <a:rPr lang="en-US" sz="4400" baseline="-25000" smtClean="0">
                <a:cs typeface="Arial" charset="0"/>
              </a:rPr>
              <a:t>total</a:t>
            </a:r>
            <a:r>
              <a:rPr lang="en-US" sz="4400" smtClean="0">
                <a:cs typeface="Arial" charset="0"/>
              </a:rPr>
              <a:t> = P</a:t>
            </a:r>
            <a:r>
              <a:rPr lang="en-US" sz="4400" baseline="-25000" smtClean="0">
                <a:cs typeface="Arial" charset="0"/>
              </a:rPr>
              <a:t>1 </a:t>
            </a:r>
            <a:r>
              <a:rPr lang="en-US" sz="4400" smtClean="0">
                <a:cs typeface="Arial" charset="0"/>
              </a:rPr>
              <a:t>+ P</a:t>
            </a:r>
            <a:r>
              <a:rPr lang="en-US" sz="4400" baseline="-25000" smtClean="0">
                <a:cs typeface="Arial" charset="0"/>
              </a:rPr>
              <a:t>2</a:t>
            </a:r>
            <a:r>
              <a:rPr lang="en-US" sz="4400" smtClean="0">
                <a:cs typeface="Arial" charset="0"/>
              </a:rPr>
              <a:t> + P</a:t>
            </a:r>
            <a:r>
              <a:rPr lang="en-US" sz="4400" baseline="-25000" smtClean="0">
                <a:cs typeface="Arial" charset="0"/>
              </a:rPr>
              <a:t>3</a:t>
            </a:r>
            <a:r>
              <a:rPr lang="en-US" sz="4400" smtClean="0">
                <a:cs typeface="Arial" charset="0"/>
              </a:rPr>
              <a:t>…</a:t>
            </a:r>
          </a:p>
          <a:p>
            <a:pPr eaLnBrk="1" hangingPunct="1">
              <a:lnSpc>
                <a:spcPct val="90000"/>
              </a:lnSpc>
              <a:buFont typeface="Wingdings" pitchFamily="2" charset="2"/>
              <a:buNone/>
            </a:pPr>
            <a:endParaRPr lang="en-US" sz="4400" smtClean="0">
              <a:cs typeface="Arial" charset="0"/>
            </a:endParaRPr>
          </a:p>
        </p:txBody>
      </p:sp>
      <p:sp>
        <p:nvSpPr>
          <p:cNvPr id="5124" name="Freeform 58"/>
          <p:cNvSpPr>
            <a:spLocks/>
          </p:cNvSpPr>
          <p:nvPr/>
        </p:nvSpPr>
        <p:spPr bwMode="auto">
          <a:xfrm>
            <a:off x="8294688" y="6750050"/>
            <a:ext cx="22225" cy="1588"/>
          </a:xfrm>
          <a:custGeom>
            <a:avLst/>
            <a:gdLst>
              <a:gd name="T0" fmla="*/ 0 w 42"/>
              <a:gd name="T1" fmla="*/ 2 h 4"/>
              <a:gd name="T2" fmla="*/ 31 w 42"/>
              <a:gd name="T3" fmla="*/ 0 h 4"/>
              <a:gd name="T4" fmla="*/ 42 w 42"/>
              <a:gd name="T5" fmla="*/ 4 h 4"/>
              <a:gd name="T6" fmla="*/ 0 w 42"/>
              <a:gd name="T7" fmla="*/ 2 h 4"/>
              <a:gd name="T8" fmla="*/ 0 60000 65536"/>
              <a:gd name="T9" fmla="*/ 0 60000 65536"/>
              <a:gd name="T10" fmla="*/ 0 60000 65536"/>
              <a:gd name="T11" fmla="*/ 0 60000 65536"/>
              <a:gd name="T12" fmla="*/ 0 w 42"/>
              <a:gd name="T13" fmla="*/ 0 h 4"/>
              <a:gd name="T14" fmla="*/ 42 w 42"/>
              <a:gd name="T15" fmla="*/ 4 h 4"/>
            </a:gdLst>
            <a:ahLst/>
            <a:cxnLst>
              <a:cxn ang="T8">
                <a:pos x="T0" y="T1"/>
              </a:cxn>
              <a:cxn ang="T9">
                <a:pos x="T2" y="T3"/>
              </a:cxn>
              <a:cxn ang="T10">
                <a:pos x="T4" y="T5"/>
              </a:cxn>
              <a:cxn ang="T11">
                <a:pos x="T6" y="T7"/>
              </a:cxn>
            </a:cxnLst>
            <a:rect l="T12" t="T13" r="T14" b="T15"/>
            <a:pathLst>
              <a:path w="42" h="4">
                <a:moveTo>
                  <a:pt x="0" y="2"/>
                </a:moveTo>
                <a:lnTo>
                  <a:pt x="31" y="0"/>
                </a:lnTo>
                <a:lnTo>
                  <a:pt x="42" y="4"/>
                </a:lnTo>
                <a:lnTo>
                  <a:pt x="0" y="2"/>
                </a:lnTo>
                <a:close/>
              </a:path>
            </a:pathLst>
          </a:custGeom>
          <a:solidFill>
            <a:srgbClr val="C64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5" name="Freeform 86"/>
          <p:cNvSpPr>
            <a:spLocks/>
          </p:cNvSpPr>
          <p:nvPr/>
        </p:nvSpPr>
        <p:spPr bwMode="auto">
          <a:xfrm>
            <a:off x="8366125" y="6407150"/>
            <a:ext cx="3175" cy="9525"/>
          </a:xfrm>
          <a:custGeom>
            <a:avLst/>
            <a:gdLst>
              <a:gd name="T0" fmla="*/ 0 w 5"/>
              <a:gd name="T1" fmla="*/ 20 h 20"/>
              <a:gd name="T2" fmla="*/ 5 w 5"/>
              <a:gd name="T3" fmla="*/ 0 h 20"/>
              <a:gd name="T4" fmla="*/ 4 w 5"/>
              <a:gd name="T5" fmla="*/ 15 h 20"/>
              <a:gd name="T6" fmla="*/ 0 w 5"/>
              <a:gd name="T7" fmla="*/ 20 h 20"/>
              <a:gd name="T8" fmla="*/ 0 60000 65536"/>
              <a:gd name="T9" fmla="*/ 0 60000 65536"/>
              <a:gd name="T10" fmla="*/ 0 60000 65536"/>
              <a:gd name="T11" fmla="*/ 0 60000 65536"/>
              <a:gd name="T12" fmla="*/ 0 w 5"/>
              <a:gd name="T13" fmla="*/ 0 h 20"/>
              <a:gd name="T14" fmla="*/ 5 w 5"/>
              <a:gd name="T15" fmla="*/ 20 h 20"/>
            </a:gdLst>
            <a:ahLst/>
            <a:cxnLst>
              <a:cxn ang="T8">
                <a:pos x="T0" y="T1"/>
              </a:cxn>
              <a:cxn ang="T9">
                <a:pos x="T2" y="T3"/>
              </a:cxn>
              <a:cxn ang="T10">
                <a:pos x="T4" y="T5"/>
              </a:cxn>
              <a:cxn ang="T11">
                <a:pos x="T6" y="T7"/>
              </a:cxn>
            </a:cxnLst>
            <a:rect l="T12" t="T13" r="T14" b="T15"/>
            <a:pathLst>
              <a:path w="5" h="20">
                <a:moveTo>
                  <a:pt x="0" y="20"/>
                </a:moveTo>
                <a:lnTo>
                  <a:pt x="5" y="0"/>
                </a:lnTo>
                <a:lnTo>
                  <a:pt x="4" y="15"/>
                </a:lnTo>
                <a:lnTo>
                  <a:pt x="0" y="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6" name="Freeform 177"/>
          <p:cNvSpPr>
            <a:spLocks/>
          </p:cNvSpPr>
          <p:nvPr/>
        </p:nvSpPr>
        <p:spPr bwMode="auto">
          <a:xfrm>
            <a:off x="6324600" y="2133600"/>
            <a:ext cx="2819400" cy="4159250"/>
          </a:xfrm>
          <a:custGeom>
            <a:avLst/>
            <a:gdLst>
              <a:gd name="T0" fmla="*/ 1832 w 2575"/>
              <a:gd name="T1" fmla="*/ 191 h 3959"/>
              <a:gd name="T2" fmla="*/ 2076 w 2575"/>
              <a:gd name="T3" fmla="*/ 412 h 3959"/>
              <a:gd name="T4" fmla="*/ 2308 w 2575"/>
              <a:gd name="T5" fmla="*/ 845 h 3959"/>
              <a:gd name="T6" fmla="*/ 2375 w 2575"/>
              <a:gd name="T7" fmla="*/ 1401 h 3959"/>
              <a:gd name="T8" fmla="*/ 2287 w 2575"/>
              <a:gd name="T9" fmla="*/ 1840 h 3959"/>
              <a:gd name="T10" fmla="*/ 2107 w 2575"/>
              <a:gd name="T11" fmla="*/ 2160 h 3959"/>
              <a:gd name="T12" fmla="*/ 1914 w 2575"/>
              <a:gd name="T13" fmla="*/ 2369 h 3959"/>
              <a:gd name="T14" fmla="*/ 2013 w 2575"/>
              <a:gd name="T15" fmla="*/ 2435 h 3959"/>
              <a:gd name="T16" fmla="*/ 2025 w 2575"/>
              <a:gd name="T17" fmla="*/ 2538 h 3959"/>
              <a:gd name="T18" fmla="*/ 1982 w 2575"/>
              <a:gd name="T19" fmla="*/ 2643 h 3959"/>
              <a:gd name="T20" fmla="*/ 2072 w 2575"/>
              <a:gd name="T21" fmla="*/ 2714 h 3959"/>
              <a:gd name="T22" fmla="*/ 2123 w 2575"/>
              <a:gd name="T23" fmla="*/ 2746 h 3959"/>
              <a:gd name="T24" fmla="*/ 2152 w 2575"/>
              <a:gd name="T25" fmla="*/ 2881 h 3959"/>
              <a:gd name="T26" fmla="*/ 2056 w 2575"/>
              <a:gd name="T27" fmla="*/ 3344 h 3959"/>
              <a:gd name="T28" fmla="*/ 2082 w 2575"/>
              <a:gd name="T29" fmla="*/ 3601 h 3959"/>
              <a:gd name="T30" fmla="*/ 2258 w 2575"/>
              <a:gd name="T31" fmla="*/ 3715 h 3959"/>
              <a:gd name="T32" fmla="*/ 2469 w 2575"/>
              <a:gd name="T33" fmla="*/ 3790 h 3959"/>
              <a:gd name="T34" fmla="*/ 2529 w 2575"/>
              <a:gd name="T35" fmla="*/ 3849 h 3959"/>
              <a:gd name="T36" fmla="*/ 2429 w 2575"/>
              <a:gd name="T37" fmla="*/ 3874 h 3959"/>
              <a:gd name="T38" fmla="*/ 2237 w 2575"/>
              <a:gd name="T39" fmla="*/ 3787 h 3959"/>
              <a:gd name="T40" fmla="*/ 2019 w 2575"/>
              <a:gd name="T41" fmla="*/ 3715 h 3959"/>
              <a:gd name="T42" fmla="*/ 1949 w 2575"/>
              <a:gd name="T43" fmla="*/ 3553 h 3959"/>
              <a:gd name="T44" fmla="*/ 1981 w 2575"/>
              <a:gd name="T45" fmla="*/ 3247 h 3959"/>
              <a:gd name="T46" fmla="*/ 2049 w 2575"/>
              <a:gd name="T47" fmla="*/ 2878 h 3959"/>
              <a:gd name="T48" fmla="*/ 1928 w 2575"/>
              <a:gd name="T49" fmla="*/ 2711 h 3959"/>
              <a:gd name="T50" fmla="*/ 1838 w 2575"/>
              <a:gd name="T51" fmla="*/ 2711 h 3959"/>
              <a:gd name="T52" fmla="*/ 1729 w 2575"/>
              <a:gd name="T53" fmla="*/ 2740 h 3959"/>
              <a:gd name="T54" fmla="*/ 1617 w 2575"/>
              <a:gd name="T55" fmla="*/ 2623 h 3959"/>
              <a:gd name="T56" fmla="*/ 1532 w 2575"/>
              <a:gd name="T57" fmla="*/ 2549 h 3959"/>
              <a:gd name="T58" fmla="*/ 1276 w 2575"/>
              <a:gd name="T59" fmla="*/ 2606 h 3959"/>
              <a:gd name="T60" fmla="*/ 743 w 2575"/>
              <a:gd name="T61" fmla="*/ 2551 h 3959"/>
              <a:gd name="T62" fmla="*/ 424 w 2575"/>
              <a:gd name="T63" fmla="*/ 2345 h 3959"/>
              <a:gd name="T64" fmla="*/ 159 w 2575"/>
              <a:gd name="T65" fmla="*/ 1994 h 3959"/>
              <a:gd name="T66" fmla="*/ 2 w 2575"/>
              <a:gd name="T67" fmla="*/ 1478 h 3959"/>
              <a:gd name="T68" fmla="*/ 41 w 2575"/>
              <a:gd name="T69" fmla="*/ 900 h 3959"/>
              <a:gd name="T70" fmla="*/ 183 w 2575"/>
              <a:gd name="T71" fmla="*/ 576 h 3959"/>
              <a:gd name="T72" fmla="*/ 230 w 2575"/>
              <a:gd name="T73" fmla="*/ 671 h 3959"/>
              <a:gd name="T74" fmla="*/ 145 w 2575"/>
              <a:gd name="T75" fmla="*/ 931 h 3959"/>
              <a:gd name="T76" fmla="*/ 102 w 2575"/>
              <a:gd name="T77" fmla="*/ 1327 h 3959"/>
              <a:gd name="T78" fmla="*/ 142 w 2575"/>
              <a:gd name="T79" fmla="*/ 1672 h 3959"/>
              <a:gd name="T80" fmla="*/ 349 w 2575"/>
              <a:gd name="T81" fmla="*/ 2077 h 3959"/>
              <a:gd name="T82" fmla="*/ 699 w 2575"/>
              <a:gd name="T83" fmla="*/ 2400 h 3959"/>
              <a:gd name="T84" fmla="*/ 1067 w 2575"/>
              <a:gd name="T85" fmla="*/ 2499 h 3959"/>
              <a:gd name="T86" fmla="*/ 1461 w 2575"/>
              <a:gd name="T87" fmla="*/ 2475 h 3959"/>
              <a:gd name="T88" fmla="*/ 1776 w 2575"/>
              <a:gd name="T89" fmla="*/ 2335 h 3959"/>
              <a:gd name="T90" fmla="*/ 2220 w 2575"/>
              <a:gd name="T91" fmla="*/ 1637 h 3959"/>
              <a:gd name="T92" fmla="*/ 2255 w 2575"/>
              <a:gd name="T93" fmla="*/ 1256 h 3959"/>
              <a:gd name="T94" fmla="*/ 2150 w 2575"/>
              <a:gd name="T95" fmla="*/ 786 h 3959"/>
              <a:gd name="T96" fmla="*/ 1899 w 2575"/>
              <a:gd name="T97" fmla="*/ 404 h 3959"/>
              <a:gd name="T98" fmla="*/ 1582 w 2575"/>
              <a:gd name="T99" fmla="*/ 193 h 3959"/>
              <a:gd name="T100" fmla="*/ 1150 w 2575"/>
              <a:gd name="T101" fmla="*/ 98 h 3959"/>
              <a:gd name="T102" fmla="*/ 614 w 2575"/>
              <a:gd name="T103" fmla="*/ 212 h 3959"/>
              <a:gd name="T104" fmla="*/ 343 w 2575"/>
              <a:gd name="T105" fmla="*/ 441 h 3959"/>
              <a:gd name="T106" fmla="*/ 262 w 2575"/>
              <a:gd name="T107" fmla="*/ 469 h 3959"/>
              <a:gd name="T108" fmla="*/ 321 w 2575"/>
              <a:gd name="T109" fmla="*/ 355 h 3959"/>
              <a:gd name="T110" fmla="*/ 482 w 2575"/>
              <a:gd name="T111" fmla="*/ 182 h 3959"/>
              <a:gd name="T112" fmla="*/ 815 w 2575"/>
              <a:gd name="T113" fmla="*/ 28 h 3959"/>
              <a:gd name="T114" fmla="*/ 1231 w 2575"/>
              <a:gd name="T115" fmla="*/ 7 h 395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575"/>
              <a:gd name="T175" fmla="*/ 0 h 3959"/>
              <a:gd name="T176" fmla="*/ 2575 w 2575"/>
              <a:gd name="T177" fmla="*/ 3959 h 3959"/>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575" h="3959">
                <a:moveTo>
                  <a:pt x="1565" y="73"/>
                </a:moveTo>
                <a:lnTo>
                  <a:pt x="1609" y="86"/>
                </a:lnTo>
                <a:lnTo>
                  <a:pt x="1632" y="93"/>
                </a:lnTo>
                <a:lnTo>
                  <a:pt x="1653" y="101"/>
                </a:lnTo>
                <a:lnTo>
                  <a:pt x="1675" y="110"/>
                </a:lnTo>
                <a:lnTo>
                  <a:pt x="1696" y="119"/>
                </a:lnTo>
                <a:lnTo>
                  <a:pt x="1716" y="127"/>
                </a:lnTo>
                <a:lnTo>
                  <a:pt x="1737" y="136"/>
                </a:lnTo>
                <a:lnTo>
                  <a:pt x="1776" y="157"/>
                </a:lnTo>
                <a:lnTo>
                  <a:pt x="1794" y="169"/>
                </a:lnTo>
                <a:lnTo>
                  <a:pt x="1814" y="179"/>
                </a:lnTo>
                <a:lnTo>
                  <a:pt x="1832" y="191"/>
                </a:lnTo>
                <a:lnTo>
                  <a:pt x="1852" y="204"/>
                </a:lnTo>
                <a:lnTo>
                  <a:pt x="1869" y="216"/>
                </a:lnTo>
                <a:lnTo>
                  <a:pt x="1887" y="230"/>
                </a:lnTo>
                <a:lnTo>
                  <a:pt x="1922" y="256"/>
                </a:lnTo>
                <a:lnTo>
                  <a:pt x="1955" y="284"/>
                </a:lnTo>
                <a:lnTo>
                  <a:pt x="1972" y="299"/>
                </a:lnTo>
                <a:lnTo>
                  <a:pt x="1987" y="314"/>
                </a:lnTo>
                <a:lnTo>
                  <a:pt x="2019" y="347"/>
                </a:lnTo>
                <a:lnTo>
                  <a:pt x="2034" y="361"/>
                </a:lnTo>
                <a:lnTo>
                  <a:pt x="2047" y="379"/>
                </a:lnTo>
                <a:lnTo>
                  <a:pt x="2063" y="395"/>
                </a:lnTo>
                <a:lnTo>
                  <a:pt x="2076" y="412"/>
                </a:lnTo>
                <a:lnTo>
                  <a:pt x="2103" y="447"/>
                </a:lnTo>
                <a:lnTo>
                  <a:pt x="2129" y="483"/>
                </a:lnTo>
                <a:lnTo>
                  <a:pt x="2153" y="520"/>
                </a:lnTo>
                <a:lnTo>
                  <a:pt x="2178" y="558"/>
                </a:lnTo>
                <a:lnTo>
                  <a:pt x="2200" y="597"/>
                </a:lnTo>
                <a:lnTo>
                  <a:pt x="2222" y="637"/>
                </a:lnTo>
                <a:lnTo>
                  <a:pt x="2241" y="677"/>
                </a:lnTo>
                <a:lnTo>
                  <a:pt x="2260" y="718"/>
                </a:lnTo>
                <a:lnTo>
                  <a:pt x="2276" y="760"/>
                </a:lnTo>
                <a:lnTo>
                  <a:pt x="2293" y="802"/>
                </a:lnTo>
                <a:lnTo>
                  <a:pt x="2300" y="823"/>
                </a:lnTo>
                <a:lnTo>
                  <a:pt x="2308" y="845"/>
                </a:lnTo>
                <a:lnTo>
                  <a:pt x="2322" y="888"/>
                </a:lnTo>
                <a:lnTo>
                  <a:pt x="2334" y="933"/>
                </a:lnTo>
                <a:lnTo>
                  <a:pt x="2346" y="977"/>
                </a:lnTo>
                <a:lnTo>
                  <a:pt x="2355" y="1022"/>
                </a:lnTo>
                <a:lnTo>
                  <a:pt x="2364" y="1066"/>
                </a:lnTo>
                <a:lnTo>
                  <a:pt x="2372" y="1110"/>
                </a:lnTo>
                <a:lnTo>
                  <a:pt x="2379" y="1155"/>
                </a:lnTo>
                <a:lnTo>
                  <a:pt x="2379" y="1236"/>
                </a:lnTo>
                <a:lnTo>
                  <a:pt x="2379" y="1278"/>
                </a:lnTo>
                <a:lnTo>
                  <a:pt x="2378" y="1318"/>
                </a:lnTo>
                <a:lnTo>
                  <a:pt x="2376" y="1359"/>
                </a:lnTo>
                <a:lnTo>
                  <a:pt x="2375" y="1401"/>
                </a:lnTo>
                <a:lnTo>
                  <a:pt x="2372" y="1441"/>
                </a:lnTo>
                <a:lnTo>
                  <a:pt x="2367" y="1482"/>
                </a:lnTo>
                <a:lnTo>
                  <a:pt x="2363" y="1522"/>
                </a:lnTo>
                <a:lnTo>
                  <a:pt x="2357" y="1563"/>
                </a:lnTo>
                <a:lnTo>
                  <a:pt x="2354" y="1584"/>
                </a:lnTo>
                <a:lnTo>
                  <a:pt x="2349" y="1603"/>
                </a:lnTo>
                <a:lnTo>
                  <a:pt x="2341" y="1643"/>
                </a:lnTo>
                <a:lnTo>
                  <a:pt x="2334" y="1683"/>
                </a:lnTo>
                <a:lnTo>
                  <a:pt x="2323" y="1723"/>
                </a:lnTo>
                <a:lnTo>
                  <a:pt x="2313" y="1763"/>
                </a:lnTo>
                <a:lnTo>
                  <a:pt x="2300" y="1802"/>
                </a:lnTo>
                <a:lnTo>
                  <a:pt x="2287" y="1840"/>
                </a:lnTo>
                <a:lnTo>
                  <a:pt x="2273" y="1879"/>
                </a:lnTo>
                <a:lnTo>
                  <a:pt x="2266" y="1897"/>
                </a:lnTo>
                <a:lnTo>
                  <a:pt x="2257" y="1916"/>
                </a:lnTo>
                <a:lnTo>
                  <a:pt x="2249" y="1935"/>
                </a:lnTo>
                <a:lnTo>
                  <a:pt x="2240" y="1953"/>
                </a:lnTo>
                <a:lnTo>
                  <a:pt x="2222" y="1990"/>
                </a:lnTo>
                <a:lnTo>
                  <a:pt x="2202" y="2025"/>
                </a:lnTo>
                <a:lnTo>
                  <a:pt x="2181" y="2059"/>
                </a:lnTo>
                <a:lnTo>
                  <a:pt x="2158" y="2093"/>
                </a:lnTo>
                <a:lnTo>
                  <a:pt x="2146" y="2111"/>
                </a:lnTo>
                <a:lnTo>
                  <a:pt x="2132" y="2127"/>
                </a:lnTo>
                <a:lnTo>
                  <a:pt x="2107" y="2160"/>
                </a:lnTo>
                <a:lnTo>
                  <a:pt x="2079" y="2191"/>
                </a:lnTo>
                <a:lnTo>
                  <a:pt x="2050" y="2222"/>
                </a:lnTo>
                <a:lnTo>
                  <a:pt x="2019" y="2252"/>
                </a:lnTo>
                <a:lnTo>
                  <a:pt x="1987" y="2281"/>
                </a:lnTo>
                <a:lnTo>
                  <a:pt x="1970" y="2296"/>
                </a:lnTo>
                <a:lnTo>
                  <a:pt x="1952" y="2310"/>
                </a:lnTo>
                <a:lnTo>
                  <a:pt x="1934" y="2323"/>
                </a:lnTo>
                <a:lnTo>
                  <a:pt x="1916" y="2336"/>
                </a:lnTo>
                <a:lnTo>
                  <a:pt x="1914" y="2345"/>
                </a:lnTo>
                <a:lnTo>
                  <a:pt x="1914" y="2354"/>
                </a:lnTo>
                <a:lnTo>
                  <a:pt x="1914" y="2361"/>
                </a:lnTo>
                <a:lnTo>
                  <a:pt x="1914" y="2369"/>
                </a:lnTo>
                <a:lnTo>
                  <a:pt x="1916" y="2375"/>
                </a:lnTo>
                <a:lnTo>
                  <a:pt x="1917" y="2381"/>
                </a:lnTo>
                <a:lnTo>
                  <a:pt x="1923" y="2392"/>
                </a:lnTo>
                <a:lnTo>
                  <a:pt x="1926" y="2397"/>
                </a:lnTo>
                <a:lnTo>
                  <a:pt x="1931" y="2401"/>
                </a:lnTo>
                <a:lnTo>
                  <a:pt x="1935" y="2404"/>
                </a:lnTo>
                <a:lnTo>
                  <a:pt x="1940" y="2409"/>
                </a:lnTo>
                <a:lnTo>
                  <a:pt x="1950" y="2415"/>
                </a:lnTo>
                <a:lnTo>
                  <a:pt x="1961" y="2419"/>
                </a:lnTo>
                <a:lnTo>
                  <a:pt x="1973" y="2424"/>
                </a:lnTo>
                <a:lnTo>
                  <a:pt x="1987" y="2428"/>
                </a:lnTo>
                <a:lnTo>
                  <a:pt x="2013" y="2435"/>
                </a:lnTo>
                <a:lnTo>
                  <a:pt x="2025" y="2440"/>
                </a:lnTo>
                <a:lnTo>
                  <a:pt x="2037" y="2444"/>
                </a:lnTo>
                <a:lnTo>
                  <a:pt x="2047" y="2450"/>
                </a:lnTo>
                <a:lnTo>
                  <a:pt x="2058" y="2458"/>
                </a:lnTo>
                <a:lnTo>
                  <a:pt x="2058" y="2467"/>
                </a:lnTo>
                <a:lnTo>
                  <a:pt x="2056" y="2475"/>
                </a:lnTo>
                <a:lnTo>
                  <a:pt x="2055" y="2484"/>
                </a:lnTo>
                <a:lnTo>
                  <a:pt x="2053" y="2492"/>
                </a:lnTo>
                <a:lnTo>
                  <a:pt x="2049" y="2501"/>
                </a:lnTo>
                <a:lnTo>
                  <a:pt x="2046" y="2508"/>
                </a:lnTo>
                <a:lnTo>
                  <a:pt x="2035" y="2523"/>
                </a:lnTo>
                <a:lnTo>
                  <a:pt x="2025" y="2538"/>
                </a:lnTo>
                <a:lnTo>
                  <a:pt x="2014" y="2551"/>
                </a:lnTo>
                <a:lnTo>
                  <a:pt x="2002" y="2564"/>
                </a:lnTo>
                <a:lnTo>
                  <a:pt x="1991" y="2578"/>
                </a:lnTo>
                <a:lnTo>
                  <a:pt x="1984" y="2591"/>
                </a:lnTo>
                <a:lnTo>
                  <a:pt x="1979" y="2597"/>
                </a:lnTo>
                <a:lnTo>
                  <a:pt x="1976" y="2604"/>
                </a:lnTo>
                <a:lnTo>
                  <a:pt x="1975" y="2610"/>
                </a:lnTo>
                <a:lnTo>
                  <a:pt x="1975" y="2616"/>
                </a:lnTo>
                <a:lnTo>
                  <a:pt x="1975" y="2623"/>
                </a:lnTo>
                <a:lnTo>
                  <a:pt x="1976" y="2629"/>
                </a:lnTo>
                <a:lnTo>
                  <a:pt x="1978" y="2637"/>
                </a:lnTo>
                <a:lnTo>
                  <a:pt x="1982" y="2643"/>
                </a:lnTo>
                <a:lnTo>
                  <a:pt x="1987" y="2650"/>
                </a:lnTo>
                <a:lnTo>
                  <a:pt x="1994" y="2657"/>
                </a:lnTo>
                <a:lnTo>
                  <a:pt x="2002" y="2665"/>
                </a:lnTo>
                <a:lnTo>
                  <a:pt x="2013" y="2672"/>
                </a:lnTo>
                <a:lnTo>
                  <a:pt x="2025" y="2680"/>
                </a:lnTo>
                <a:lnTo>
                  <a:pt x="2038" y="2687"/>
                </a:lnTo>
                <a:lnTo>
                  <a:pt x="2046" y="2696"/>
                </a:lnTo>
                <a:lnTo>
                  <a:pt x="2050" y="2702"/>
                </a:lnTo>
                <a:lnTo>
                  <a:pt x="2055" y="2706"/>
                </a:lnTo>
                <a:lnTo>
                  <a:pt x="2060" y="2711"/>
                </a:lnTo>
                <a:lnTo>
                  <a:pt x="2066" y="2714"/>
                </a:lnTo>
                <a:lnTo>
                  <a:pt x="2072" y="2714"/>
                </a:lnTo>
                <a:lnTo>
                  <a:pt x="2076" y="2714"/>
                </a:lnTo>
                <a:lnTo>
                  <a:pt x="2079" y="2714"/>
                </a:lnTo>
                <a:lnTo>
                  <a:pt x="2081" y="2711"/>
                </a:lnTo>
                <a:lnTo>
                  <a:pt x="2084" y="2709"/>
                </a:lnTo>
                <a:lnTo>
                  <a:pt x="2085" y="2708"/>
                </a:lnTo>
                <a:lnTo>
                  <a:pt x="2088" y="2708"/>
                </a:lnTo>
                <a:lnTo>
                  <a:pt x="2093" y="2711"/>
                </a:lnTo>
                <a:lnTo>
                  <a:pt x="2097" y="2715"/>
                </a:lnTo>
                <a:lnTo>
                  <a:pt x="2108" y="2726"/>
                </a:lnTo>
                <a:lnTo>
                  <a:pt x="2113" y="2732"/>
                </a:lnTo>
                <a:lnTo>
                  <a:pt x="2117" y="2736"/>
                </a:lnTo>
                <a:lnTo>
                  <a:pt x="2123" y="2746"/>
                </a:lnTo>
                <a:lnTo>
                  <a:pt x="2129" y="2755"/>
                </a:lnTo>
                <a:lnTo>
                  <a:pt x="2134" y="2766"/>
                </a:lnTo>
                <a:lnTo>
                  <a:pt x="2138" y="2776"/>
                </a:lnTo>
                <a:lnTo>
                  <a:pt x="2143" y="2786"/>
                </a:lnTo>
                <a:lnTo>
                  <a:pt x="2146" y="2797"/>
                </a:lnTo>
                <a:lnTo>
                  <a:pt x="2149" y="2807"/>
                </a:lnTo>
                <a:lnTo>
                  <a:pt x="2152" y="2817"/>
                </a:lnTo>
                <a:lnTo>
                  <a:pt x="2153" y="2828"/>
                </a:lnTo>
                <a:lnTo>
                  <a:pt x="2155" y="2838"/>
                </a:lnTo>
                <a:lnTo>
                  <a:pt x="2155" y="2848"/>
                </a:lnTo>
                <a:lnTo>
                  <a:pt x="2155" y="2859"/>
                </a:lnTo>
                <a:lnTo>
                  <a:pt x="2152" y="2881"/>
                </a:lnTo>
                <a:lnTo>
                  <a:pt x="2150" y="2891"/>
                </a:lnTo>
                <a:lnTo>
                  <a:pt x="2147" y="2902"/>
                </a:lnTo>
                <a:lnTo>
                  <a:pt x="2144" y="2924"/>
                </a:lnTo>
                <a:lnTo>
                  <a:pt x="2141" y="2948"/>
                </a:lnTo>
                <a:lnTo>
                  <a:pt x="2138" y="2971"/>
                </a:lnTo>
                <a:lnTo>
                  <a:pt x="2132" y="2995"/>
                </a:lnTo>
                <a:lnTo>
                  <a:pt x="2122" y="3044"/>
                </a:lnTo>
                <a:lnTo>
                  <a:pt x="2111" y="3093"/>
                </a:lnTo>
                <a:lnTo>
                  <a:pt x="2085" y="3193"/>
                </a:lnTo>
                <a:lnTo>
                  <a:pt x="2073" y="3244"/>
                </a:lnTo>
                <a:lnTo>
                  <a:pt x="2064" y="3294"/>
                </a:lnTo>
                <a:lnTo>
                  <a:pt x="2056" y="3344"/>
                </a:lnTo>
                <a:lnTo>
                  <a:pt x="2053" y="3370"/>
                </a:lnTo>
                <a:lnTo>
                  <a:pt x="2050" y="3393"/>
                </a:lnTo>
                <a:lnTo>
                  <a:pt x="2049" y="3418"/>
                </a:lnTo>
                <a:lnTo>
                  <a:pt x="2049" y="3442"/>
                </a:lnTo>
                <a:lnTo>
                  <a:pt x="2050" y="3466"/>
                </a:lnTo>
                <a:lnTo>
                  <a:pt x="2052" y="3490"/>
                </a:lnTo>
                <a:lnTo>
                  <a:pt x="2055" y="3513"/>
                </a:lnTo>
                <a:lnTo>
                  <a:pt x="2058" y="3524"/>
                </a:lnTo>
                <a:lnTo>
                  <a:pt x="2060" y="3535"/>
                </a:lnTo>
                <a:lnTo>
                  <a:pt x="2066" y="3558"/>
                </a:lnTo>
                <a:lnTo>
                  <a:pt x="2073" y="3580"/>
                </a:lnTo>
                <a:lnTo>
                  <a:pt x="2082" y="3601"/>
                </a:lnTo>
                <a:lnTo>
                  <a:pt x="2093" y="3621"/>
                </a:lnTo>
                <a:lnTo>
                  <a:pt x="2099" y="3632"/>
                </a:lnTo>
                <a:lnTo>
                  <a:pt x="2107" y="3642"/>
                </a:lnTo>
                <a:lnTo>
                  <a:pt x="2120" y="3661"/>
                </a:lnTo>
                <a:lnTo>
                  <a:pt x="2132" y="3670"/>
                </a:lnTo>
                <a:lnTo>
                  <a:pt x="2146" y="3678"/>
                </a:lnTo>
                <a:lnTo>
                  <a:pt x="2160" y="3683"/>
                </a:lnTo>
                <a:lnTo>
                  <a:pt x="2173" y="3689"/>
                </a:lnTo>
                <a:lnTo>
                  <a:pt x="2187" y="3695"/>
                </a:lnTo>
                <a:lnTo>
                  <a:pt x="2200" y="3700"/>
                </a:lnTo>
                <a:lnTo>
                  <a:pt x="2229" y="3709"/>
                </a:lnTo>
                <a:lnTo>
                  <a:pt x="2258" y="3715"/>
                </a:lnTo>
                <a:lnTo>
                  <a:pt x="2288" y="3720"/>
                </a:lnTo>
                <a:lnTo>
                  <a:pt x="2317" y="3726"/>
                </a:lnTo>
                <a:lnTo>
                  <a:pt x="2346" y="3734"/>
                </a:lnTo>
                <a:lnTo>
                  <a:pt x="2373" y="3740"/>
                </a:lnTo>
                <a:lnTo>
                  <a:pt x="2387" y="3744"/>
                </a:lnTo>
                <a:lnTo>
                  <a:pt x="2401" y="3749"/>
                </a:lnTo>
                <a:lnTo>
                  <a:pt x="2413" y="3755"/>
                </a:lnTo>
                <a:lnTo>
                  <a:pt x="2425" y="3760"/>
                </a:lnTo>
                <a:lnTo>
                  <a:pt x="2437" y="3766"/>
                </a:lnTo>
                <a:lnTo>
                  <a:pt x="2449" y="3774"/>
                </a:lnTo>
                <a:lnTo>
                  <a:pt x="2460" y="3781"/>
                </a:lnTo>
                <a:lnTo>
                  <a:pt x="2469" y="3790"/>
                </a:lnTo>
                <a:lnTo>
                  <a:pt x="2479" y="3800"/>
                </a:lnTo>
                <a:lnTo>
                  <a:pt x="2488" y="3811"/>
                </a:lnTo>
                <a:lnTo>
                  <a:pt x="2496" y="3823"/>
                </a:lnTo>
                <a:lnTo>
                  <a:pt x="2504" y="3836"/>
                </a:lnTo>
                <a:lnTo>
                  <a:pt x="2510" y="3849"/>
                </a:lnTo>
                <a:lnTo>
                  <a:pt x="2513" y="3857"/>
                </a:lnTo>
                <a:lnTo>
                  <a:pt x="2516" y="3866"/>
                </a:lnTo>
                <a:lnTo>
                  <a:pt x="2517" y="3861"/>
                </a:lnTo>
                <a:lnTo>
                  <a:pt x="2519" y="3858"/>
                </a:lnTo>
                <a:lnTo>
                  <a:pt x="2522" y="3852"/>
                </a:lnTo>
                <a:lnTo>
                  <a:pt x="2525" y="3849"/>
                </a:lnTo>
                <a:lnTo>
                  <a:pt x="2529" y="3849"/>
                </a:lnTo>
                <a:lnTo>
                  <a:pt x="2534" y="3849"/>
                </a:lnTo>
                <a:lnTo>
                  <a:pt x="2537" y="3851"/>
                </a:lnTo>
                <a:lnTo>
                  <a:pt x="2541" y="3855"/>
                </a:lnTo>
                <a:lnTo>
                  <a:pt x="2546" y="3860"/>
                </a:lnTo>
                <a:lnTo>
                  <a:pt x="2555" y="3870"/>
                </a:lnTo>
                <a:lnTo>
                  <a:pt x="2563" y="3882"/>
                </a:lnTo>
                <a:lnTo>
                  <a:pt x="2575" y="3901"/>
                </a:lnTo>
                <a:lnTo>
                  <a:pt x="2517" y="3959"/>
                </a:lnTo>
                <a:lnTo>
                  <a:pt x="2485" y="3923"/>
                </a:lnTo>
                <a:lnTo>
                  <a:pt x="2467" y="3907"/>
                </a:lnTo>
                <a:lnTo>
                  <a:pt x="2449" y="3891"/>
                </a:lnTo>
                <a:lnTo>
                  <a:pt x="2429" y="3874"/>
                </a:lnTo>
                <a:lnTo>
                  <a:pt x="2410" y="3860"/>
                </a:lnTo>
                <a:lnTo>
                  <a:pt x="2388" y="3845"/>
                </a:lnTo>
                <a:lnTo>
                  <a:pt x="2367" y="3831"/>
                </a:lnTo>
                <a:lnTo>
                  <a:pt x="2346" y="3820"/>
                </a:lnTo>
                <a:lnTo>
                  <a:pt x="2334" y="3814"/>
                </a:lnTo>
                <a:lnTo>
                  <a:pt x="2322" y="3809"/>
                </a:lnTo>
                <a:lnTo>
                  <a:pt x="2311" y="3805"/>
                </a:lnTo>
                <a:lnTo>
                  <a:pt x="2299" y="3800"/>
                </a:lnTo>
                <a:lnTo>
                  <a:pt x="2275" y="3793"/>
                </a:lnTo>
                <a:lnTo>
                  <a:pt x="2263" y="3790"/>
                </a:lnTo>
                <a:lnTo>
                  <a:pt x="2249" y="3789"/>
                </a:lnTo>
                <a:lnTo>
                  <a:pt x="2237" y="3787"/>
                </a:lnTo>
                <a:lnTo>
                  <a:pt x="2223" y="3786"/>
                </a:lnTo>
                <a:lnTo>
                  <a:pt x="2211" y="3786"/>
                </a:lnTo>
                <a:lnTo>
                  <a:pt x="2197" y="3786"/>
                </a:lnTo>
                <a:lnTo>
                  <a:pt x="2170" y="3787"/>
                </a:lnTo>
                <a:lnTo>
                  <a:pt x="2160" y="3781"/>
                </a:lnTo>
                <a:lnTo>
                  <a:pt x="2147" y="3775"/>
                </a:lnTo>
                <a:lnTo>
                  <a:pt x="2122" y="3765"/>
                </a:lnTo>
                <a:lnTo>
                  <a:pt x="2072" y="3744"/>
                </a:lnTo>
                <a:lnTo>
                  <a:pt x="2047" y="3732"/>
                </a:lnTo>
                <a:lnTo>
                  <a:pt x="2035" y="3726"/>
                </a:lnTo>
                <a:lnTo>
                  <a:pt x="2025" y="3719"/>
                </a:lnTo>
                <a:lnTo>
                  <a:pt x="2019" y="3715"/>
                </a:lnTo>
                <a:lnTo>
                  <a:pt x="2014" y="3712"/>
                </a:lnTo>
                <a:lnTo>
                  <a:pt x="2003" y="3703"/>
                </a:lnTo>
                <a:lnTo>
                  <a:pt x="1999" y="3697"/>
                </a:lnTo>
                <a:lnTo>
                  <a:pt x="1996" y="3692"/>
                </a:lnTo>
                <a:lnTo>
                  <a:pt x="1987" y="3680"/>
                </a:lnTo>
                <a:lnTo>
                  <a:pt x="1978" y="3660"/>
                </a:lnTo>
                <a:lnTo>
                  <a:pt x="1970" y="3639"/>
                </a:lnTo>
                <a:lnTo>
                  <a:pt x="1963" y="3618"/>
                </a:lnTo>
                <a:lnTo>
                  <a:pt x="1960" y="3608"/>
                </a:lnTo>
                <a:lnTo>
                  <a:pt x="1956" y="3596"/>
                </a:lnTo>
                <a:lnTo>
                  <a:pt x="1952" y="3575"/>
                </a:lnTo>
                <a:lnTo>
                  <a:pt x="1949" y="3553"/>
                </a:lnTo>
                <a:lnTo>
                  <a:pt x="1946" y="3532"/>
                </a:lnTo>
                <a:lnTo>
                  <a:pt x="1944" y="3510"/>
                </a:lnTo>
                <a:lnTo>
                  <a:pt x="1943" y="3488"/>
                </a:lnTo>
                <a:lnTo>
                  <a:pt x="1943" y="3466"/>
                </a:lnTo>
                <a:lnTo>
                  <a:pt x="1944" y="3455"/>
                </a:lnTo>
                <a:lnTo>
                  <a:pt x="1944" y="3445"/>
                </a:lnTo>
                <a:lnTo>
                  <a:pt x="1946" y="3423"/>
                </a:lnTo>
                <a:lnTo>
                  <a:pt x="1952" y="3378"/>
                </a:lnTo>
                <a:lnTo>
                  <a:pt x="1960" y="3334"/>
                </a:lnTo>
                <a:lnTo>
                  <a:pt x="1970" y="3291"/>
                </a:lnTo>
                <a:lnTo>
                  <a:pt x="1975" y="3269"/>
                </a:lnTo>
                <a:lnTo>
                  <a:pt x="1981" y="3247"/>
                </a:lnTo>
                <a:lnTo>
                  <a:pt x="1993" y="3204"/>
                </a:lnTo>
                <a:lnTo>
                  <a:pt x="2006" y="3159"/>
                </a:lnTo>
                <a:lnTo>
                  <a:pt x="2034" y="3075"/>
                </a:lnTo>
                <a:lnTo>
                  <a:pt x="2046" y="3034"/>
                </a:lnTo>
                <a:lnTo>
                  <a:pt x="2056" y="2994"/>
                </a:lnTo>
                <a:lnTo>
                  <a:pt x="2058" y="2977"/>
                </a:lnTo>
                <a:lnTo>
                  <a:pt x="2060" y="2962"/>
                </a:lnTo>
                <a:lnTo>
                  <a:pt x="2058" y="2948"/>
                </a:lnTo>
                <a:lnTo>
                  <a:pt x="2058" y="2933"/>
                </a:lnTo>
                <a:lnTo>
                  <a:pt x="2056" y="2920"/>
                </a:lnTo>
                <a:lnTo>
                  <a:pt x="2055" y="2905"/>
                </a:lnTo>
                <a:lnTo>
                  <a:pt x="2049" y="2878"/>
                </a:lnTo>
                <a:lnTo>
                  <a:pt x="2041" y="2851"/>
                </a:lnTo>
                <a:lnTo>
                  <a:pt x="2034" y="2826"/>
                </a:lnTo>
                <a:lnTo>
                  <a:pt x="2025" y="2801"/>
                </a:lnTo>
                <a:lnTo>
                  <a:pt x="2016" y="2777"/>
                </a:lnTo>
                <a:lnTo>
                  <a:pt x="2002" y="2771"/>
                </a:lnTo>
                <a:lnTo>
                  <a:pt x="1990" y="2766"/>
                </a:lnTo>
                <a:lnTo>
                  <a:pt x="1979" y="2758"/>
                </a:lnTo>
                <a:lnTo>
                  <a:pt x="1970" y="2751"/>
                </a:lnTo>
                <a:lnTo>
                  <a:pt x="1961" y="2743"/>
                </a:lnTo>
                <a:lnTo>
                  <a:pt x="1952" y="2734"/>
                </a:lnTo>
                <a:lnTo>
                  <a:pt x="1937" y="2718"/>
                </a:lnTo>
                <a:lnTo>
                  <a:pt x="1928" y="2711"/>
                </a:lnTo>
                <a:lnTo>
                  <a:pt x="1919" y="2703"/>
                </a:lnTo>
                <a:lnTo>
                  <a:pt x="1909" y="2697"/>
                </a:lnTo>
                <a:lnTo>
                  <a:pt x="1900" y="2692"/>
                </a:lnTo>
                <a:lnTo>
                  <a:pt x="1888" y="2687"/>
                </a:lnTo>
                <a:lnTo>
                  <a:pt x="1876" y="2684"/>
                </a:lnTo>
                <a:lnTo>
                  <a:pt x="1863" y="2683"/>
                </a:lnTo>
                <a:lnTo>
                  <a:pt x="1855" y="2683"/>
                </a:lnTo>
                <a:lnTo>
                  <a:pt x="1847" y="2684"/>
                </a:lnTo>
                <a:lnTo>
                  <a:pt x="1846" y="2692"/>
                </a:lnTo>
                <a:lnTo>
                  <a:pt x="1844" y="2699"/>
                </a:lnTo>
                <a:lnTo>
                  <a:pt x="1841" y="2705"/>
                </a:lnTo>
                <a:lnTo>
                  <a:pt x="1838" y="2711"/>
                </a:lnTo>
                <a:lnTo>
                  <a:pt x="1834" y="2715"/>
                </a:lnTo>
                <a:lnTo>
                  <a:pt x="1829" y="2720"/>
                </a:lnTo>
                <a:lnTo>
                  <a:pt x="1823" y="2723"/>
                </a:lnTo>
                <a:lnTo>
                  <a:pt x="1816" y="2726"/>
                </a:lnTo>
                <a:lnTo>
                  <a:pt x="1809" y="2729"/>
                </a:lnTo>
                <a:lnTo>
                  <a:pt x="1802" y="2730"/>
                </a:lnTo>
                <a:lnTo>
                  <a:pt x="1787" y="2733"/>
                </a:lnTo>
                <a:lnTo>
                  <a:pt x="1759" y="2739"/>
                </a:lnTo>
                <a:lnTo>
                  <a:pt x="1752" y="2739"/>
                </a:lnTo>
                <a:lnTo>
                  <a:pt x="1744" y="2740"/>
                </a:lnTo>
                <a:lnTo>
                  <a:pt x="1737" y="2740"/>
                </a:lnTo>
                <a:lnTo>
                  <a:pt x="1729" y="2740"/>
                </a:lnTo>
                <a:lnTo>
                  <a:pt x="1717" y="2737"/>
                </a:lnTo>
                <a:lnTo>
                  <a:pt x="1705" y="2734"/>
                </a:lnTo>
                <a:lnTo>
                  <a:pt x="1693" y="2730"/>
                </a:lnTo>
                <a:lnTo>
                  <a:pt x="1684" y="2723"/>
                </a:lnTo>
                <a:lnTo>
                  <a:pt x="1675" y="2715"/>
                </a:lnTo>
                <a:lnTo>
                  <a:pt x="1666" y="2708"/>
                </a:lnTo>
                <a:lnTo>
                  <a:pt x="1658" y="2699"/>
                </a:lnTo>
                <a:lnTo>
                  <a:pt x="1652" y="2689"/>
                </a:lnTo>
                <a:lnTo>
                  <a:pt x="1644" y="2678"/>
                </a:lnTo>
                <a:lnTo>
                  <a:pt x="1638" y="2668"/>
                </a:lnTo>
                <a:lnTo>
                  <a:pt x="1628" y="2646"/>
                </a:lnTo>
                <a:lnTo>
                  <a:pt x="1617" y="2623"/>
                </a:lnTo>
                <a:lnTo>
                  <a:pt x="1606" y="2601"/>
                </a:lnTo>
                <a:lnTo>
                  <a:pt x="1594" y="2582"/>
                </a:lnTo>
                <a:lnTo>
                  <a:pt x="1588" y="2575"/>
                </a:lnTo>
                <a:lnTo>
                  <a:pt x="1581" y="2567"/>
                </a:lnTo>
                <a:lnTo>
                  <a:pt x="1575" y="2560"/>
                </a:lnTo>
                <a:lnTo>
                  <a:pt x="1565" y="2555"/>
                </a:lnTo>
                <a:lnTo>
                  <a:pt x="1558" y="2552"/>
                </a:lnTo>
                <a:lnTo>
                  <a:pt x="1553" y="2551"/>
                </a:lnTo>
                <a:lnTo>
                  <a:pt x="1547" y="2549"/>
                </a:lnTo>
                <a:lnTo>
                  <a:pt x="1543" y="2549"/>
                </a:lnTo>
                <a:lnTo>
                  <a:pt x="1538" y="2549"/>
                </a:lnTo>
                <a:lnTo>
                  <a:pt x="1532" y="2549"/>
                </a:lnTo>
                <a:lnTo>
                  <a:pt x="1526" y="2551"/>
                </a:lnTo>
                <a:lnTo>
                  <a:pt x="1514" y="2554"/>
                </a:lnTo>
                <a:lnTo>
                  <a:pt x="1500" y="2560"/>
                </a:lnTo>
                <a:lnTo>
                  <a:pt x="1485" y="2567"/>
                </a:lnTo>
                <a:lnTo>
                  <a:pt x="1470" y="2578"/>
                </a:lnTo>
                <a:lnTo>
                  <a:pt x="1450" y="2582"/>
                </a:lnTo>
                <a:lnTo>
                  <a:pt x="1432" y="2588"/>
                </a:lnTo>
                <a:lnTo>
                  <a:pt x="1393" y="2595"/>
                </a:lnTo>
                <a:lnTo>
                  <a:pt x="1355" y="2601"/>
                </a:lnTo>
                <a:lnTo>
                  <a:pt x="1315" y="2604"/>
                </a:lnTo>
                <a:lnTo>
                  <a:pt x="1296" y="2606"/>
                </a:lnTo>
                <a:lnTo>
                  <a:pt x="1276" y="2606"/>
                </a:lnTo>
                <a:lnTo>
                  <a:pt x="1237" y="2606"/>
                </a:lnTo>
                <a:lnTo>
                  <a:pt x="1197" y="2604"/>
                </a:lnTo>
                <a:lnTo>
                  <a:pt x="1158" y="2603"/>
                </a:lnTo>
                <a:lnTo>
                  <a:pt x="1079" y="2597"/>
                </a:lnTo>
                <a:lnTo>
                  <a:pt x="1000" y="2589"/>
                </a:lnTo>
                <a:lnTo>
                  <a:pt x="961" y="2586"/>
                </a:lnTo>
                <a:lnTo>
                  <a:pt x="921" y="2583"/>
                </a:lnTo>
                <a:lnTo>
                  <a:pt x="882" y="2582"/>
                </a:lnTo>
                <a:lnTo>
                  <a:pt x="843" y="2581"/>
                </a:lnTo>
                <a:lnTo>
                  <a:pt x="802" y="2570"/>
                </a:lnTo>
                <a:lnTo>
                  <a:pt x="762" y="2557"/>
                </a:lnTo>
                <a:lnTo>
                  <a:pt x="743" y="2551"/>
                </a:lnTo>
                <a:lnTo>
                  <a:pt x="724" y="2543"/>
                </a:lnTo>
                <a:lnTo>
                  <a:pt x="705" y="2535"/>
                </a:lnTo>
                <a:lnTo>
                  <a:pt x="687" y="2527"/>
                </a:lnTo>
                <a:lnTo>
                  <a:pt x="650" y="2509"/>
                </a:lnTo>
                <a:lnTo>
                  <a:pt x="615" y="2490"/>
                </a:lnTo>
                <a:lnTo>
                  <a:pt x="580" y="2469"/>
                </a:lnTo>
                <a:lnTo>
                  <a:pt x="564" y="2458"/>
                </a:lnTo>
                <a:lnTo>
                  <a:pt x="547" y="2447"/>
                </a:lnTo>
                <a:lnTo>
                  <a:pt x="515" y="2424"/>
                </a:lnTo>
                <a:lnTo>
                  <a:pt x="483" y="2398"/>
                </a:lnTo>
                <a:lnTo>
                  <a:pt x="453" y="2373"/>
                </a:lnTo>
                <a:lnTo>
                  <a:pt x="424" y="2345"/>
                </a:lnTo>
                <a:lnTo>
                  <a:pt x="409" y="2332"/>
                </a:lnTo>
                <a:lnTo>
                  <a:pt x="396" y="2317"/>
                </a:lnTo>
                <a:lnTo>
                  <a:pt x="368" y="2289"/>
                </a:lnTo>
                <a:lnTo>
                  <a:pt x="341" y="2259"/>
                </a:lnTo>
                <a:lnTo>
                  <a:pt x="315" y="2228"/>
                </a:lnTo>
                <a:lnTo>
                  <a:pt x="291" y="2196"/>
                </a:lnTo>
                <a:lnTo>
                  <a:pt x="267" y="2163"/>
                </a:lnTo>
                <a:lnTo>
                  <a:pt x="242" y="2130"/>
                </a:lnTo>
                <a:lnTo>
                  <a:pt x="221" y="2096"/>
                </a:lnTo>
                <a:lnTo>
                  <a:pt x="199" y="2062"/>
                </a:lnTo>
                <a:lnTo>
                  <a:pt x="179" y="2028"/>
                </a:lnTo>
                <a:lnTo>
                  <a:pt x="159" y="1994"/>
                </a:lnTo>
                <a:lnTo>
                  <a:pt x="139" y="1959"/>
                </a:lnTo>
                <a:lnTo>
                  <a:pt x="121" y="1923"/>
                </a:lnTo>
                <a:lnTo>
                  <a:pt x="105" y="1888"/>
                </a:lnTo>
                <a:lnTo>
                  <a:pt x="88" y="1852"/>
                </a:lnTo>
                <a:lnTo>
                  <a:pt x="71" y="1817"/>
                </a:lnTo>
                <a:lnTo>
                  <a:pt x="56" y="1781"/>
                </a:lnTo>
                <a:lnTo>
                  <a:pt x="41" y="1746"/>
                </a:lnTo>
                <a:lnTo>
                  <a:pt x="27" y="1710"/>
                </a:lnTo>
                <a:lnTo>
                  <a:pt x="15" y="1676"/>
                </a:lnTo>
                <a:lnTo>
                  <a:pt x="9" y="1609"/>
                </a:lnTo>
                <a:lnTo>
                  <a:pt x="5" y="1543"/>
                </a:lnTo>
                <a:lnTo>
                  <a:pt x="2" y="1478"/>
                </a:lnTo>
                <a:lnTo>
                  <a:pt x="0" y="1411"/>
                </a:lnTo>
                <a:lnTo>
                  <a:pt x="0" y="1346"/>
                </a:lnTo>
                <a:lnTo>
                  <a:pt x="0" y="1282"/>
                </a:lnTo>
                <a:lnTo>
                  <a:pt x="3" y="1217"/>
                </a:lnTo>
                <a:lnTo>
                  <a:pt x="6" y="1153"/>
                </a:lnTo>
                <a:lnTo>
                  <a:pt x="9" y="1121"/>
                </a:lnTo>
                <a:lnTo>
                  <a:pt x="12" y="1090"/>
                </a:lnTo>
                <a:lnTo>
                  <a:pt x="15" y="1057"/>
                </a:lnTo>
                <a:lnTo>
                  <a:pt x="20" y="1026"/>
                </a:lnTo>
                <a:lnTo>
                  <a:pt x="24" y="993"/>
                </a:lnTo>
                <a:lnTo>
                  <a:pt x="29" y="962"/>
                </a:lnTo>
                <a:lnTo>
                  <a:pt x="41" y="900"/>
                </a:lnTo>
                <a:lnTo>
                  <a:pt x="55" y="837"/>
                </a:lnTo>
                <a:lnTo>
                  <a:pt x="70" y="774"/>
                </a:lnTo>
                <a:lnTo>
                  <a:pt x="88" y="712"/>
                </a:lnTo>
                <a:lnTo>
                  <a:pt x="99" y="683"/>
                </a:lnTo>
                <a:lnTo>
                  <a:pt x="109" y="651"/>
                </a:lnTo>
                <a:lnTo>
                  <a:pt x="121" y="637"/>
                </a:lnTo>
                <a:lnTo>
                  <a:pt x="133" y="622"/>
                </a:lnTo>
                <a:lnTo>
                  <a:pt x="145" y="607"/>
                </a:lnTo>
                <a:lnTo>
                  <a:pt x="159" y="592"/>
                </a:lnTo>
                <a:lnTo>
                  <a:pt x="167" y="586"/>
                </a:lnTo>
                <a:lnTo>
                  <a:pt x="176" y="580"/>
                </a:lnTo>
                <a:lnTo>
                  <a:pt x="183" y="576"/>
                </a:lnTo>
                <a:lnTo>
                  <a:pt x="192" y="572"/>
                </a:lnTo>
                <a:lnTo>
                  <a:pt x="203" y="569"/>
                </a:lnTo>
                <a:lnTo>
                  <a:pt x="214" y="567"/>
                </a:lnTo>
                <a:lnTo>
                  <a:pt x="224" y="567"/>
                </a:lnTo>
                <a:lnTo>
                  <a:pt x="236" y="569"/>
                </a:lnTo>
                <a:lnTo>
                  <a:pt x="239" y="580"/>
                </a:lnTo>
                <a:lnTo>
                  <a:pt x="241" y="594"/>
                </a:lnTo>
                <a:lnTo>
                  <a:pt x="242" y="606"/>
                </a:lnTo>
                <a:lnTo>
                  <a:pt x="241" y="619"/>
                </a:lnTo>
                <a:lnTo>
                  <a:pt x="239" y="631"/>
                </a:lnTo>
                <a:lnTo>
                  <a:pt x="238" y="644"/>
                </a:lnTo>
                <a:lnTo>
                  <a:pt x="230" y="671"/>
                </a:lnTo>
                <a:lnTo>
                  <a:pt x="221" y="696"/>
                </a:lnTo>
                <a:lnTo>
                  <a:pt x="211" y="721"/>
                </a:lnTo>
                <a:lnTo>
                  <a:pt x="199" y="746"/>
                </a:lnTo>
                <a:lnTo>
                  <a:pt x="186" y="770"/>
                </a:lnTo>
                <a:lnTo>
                  <a:pt x="185" y="788"/>
                </a:lnTo>
                <a:lnTo>
                  <a:pt x="183" y="804"/>
                </a:lnTo>
                <a:lnTo>
                  <a:pt x="180" y="820"/>
                </a:lnTo>
                <a:lnTo>
                  <a:pt x="177" y="837"/>
                </a:lnTo>
                <a:lnTo>
                  <a:pt x="173" y="853"/>
                </a:lnTo>
                <a:lnTo>
                  <a:pt x="168" y="868"/>
                </a:lnTo>
                <a:lnTo>
                  <a:pt x="156" y="899"/>
                </a:lnTo>
                <a:lnTo>
                  <a:pt x="145" y="931"/>
                </a:lnTo>
                <a:lnTo>
                  <a:pt x="141" y="948"/>
                </a:lnTo>
                <a:lnTo>
                  <a:pt x="138" y="964"/>
                </a:lnTo>
                <a:lnTo>
                  <a:pt x="135" y="980"/>
                </a:lnTo>
                <a:lnTo>
                  <a:pt x="132" y="998"/>
                </a:lnTo>
                <a:lnTo>
                  <a:pt x="132" y="1016"/>
                </a:lnTo>
                <a:lnTo>
                  <a:pt x="133" y="1033"/>
                </a:lnTo>
                <a:lnTo>
                  <a:pt x="123" y="1124"/>
                </a:lnTo>
                <a:lnTo>
                  <a:pt x="112" y="1217"/>
                </a:lnTo>
                <a:lnTo>
                  <a:pt x="106" y="1261"/>
                </a:lnTo>
                <a:lnTo>
                  <a:pt x="105" y="1284"/>
                </a:lnTo>
                <a:lnTo>
                  <a:pt x="102" y="1306"/>
                </a:lnTo>
                <a:lnTo>
                  <a:pt x="102" y="1327"/>
                </a:lnTo>
                <a:lnTo>
                  <a:pt x="100" y="1349"/>
                </a:lnTo>
                <a:lnTo>
                  <a:pt x="100" y="1393"/>
                </a:lnTo>
                <a:lnTo>
                  <a:pt x="102" y="1414"/>
                </a:lnTo>
                <a:lnTo>
                  <a:pt x="102" y="1436"/>
                </a:lnTo>
                <a:lnTo>
                  <a:pt x="106" y="1479"/>
                </a:lnTo>
                <a:lnTo>
                  <a:pt x="111" y="1522"/>
                </a:lnTo>
                <a:lnTo>
                  <a:pt x="114" y="1544"/>
                </a:lnTo>
                <a:lnTo>
                  <a:pt x="118" y="1565"/>
                </a:lnTo>
                <a:lnTo>
                  <a:pt x="127" y="1608"/>
                </a:lnTo>
                <a:lnTo>
                  <a:pt x="132" y="1629"/>
                </a:lnTo>
                <a:lnTo>
                  <a:pt x="138" y="1649"/>
                </a:lnTo>
                <a:lnTo>
                  <a:pt x="142" y="1672"/>
                </a:lnTo>
                <a:lnTo>
                  <a:pt x="149" y="1692"/>
                </a:lnTo>
                <a:lnTo>
                  <a:pt x="162" y="1734"/>
                </a:lnTo>
                <a:lnTo>
                  <a:pt x="177" y="1774"/>
                </a:lnTo>
                <a:lnTo>
                  <a:pt x="194" y="1814"/>
                </a:lnTo>
                <a:lnTo>
                  <a:pt x="203" y="1834"/>
                </a:lnTo>
                <a:lnTo>
                  <a:pt x="212" y="1854"/>
                </a:lnTo>
                <a:lnTo>
                  <a:pt x="232" y="1894"/>
                </a:lnTo>
                <a:lnTo>
                  <a:pt x="253" y="1932"/>
                </a:lnTo>
                <a:lnTo>
                  <a:pt x="274" y="1969"/>
                </a:lnTo>
                <a:lnTo>
                  <a:pt x="299" y="2006"/>
                </a:lnTo>
                <a:lnTo>
                  <a:pt x="323" y="2043"/>
                </a:lnTo>
                <a:lnTo>
                  <a:pt x="349" y="2077"/>
                </a:lnTo>
                <a:lnTo>
                  <a:pt x="376" y="2113"/>
                </a:lnTo>
                <a:lnTo>
                  <a:pt x="403" y="2145"/>
                </a:lnTo>
                <a:lnTo>
                  <a:pt x="433" y="2178"/>
                </a:lnTo>
                <a:lnTo>
                  <a:pt x="464" y="2210"/>
                </a:lnTo>
                <a:lnTo>
                  <a:pt x="494" y="2241"/>
                </a:lnTo>
                <a:lnTo>
                  <a:pt x="526" y="2270"/>
                </a:lnTo>
                <a:lnTo>
                  <a:pt x="559" y="2299"/>
                </a:lnTo>
                <a:lnTo>
                  <a:pt x="593" y="2326"/>
                </a:lnTo>
                <a:lnTo>
                  <a:pt x="627" y="2353"/>
                </a:lnTo>
                <a:lnTo>
                  <a:pt x="664" y="2376"/>
                </a:lnTo>
                <a:lnTo>
                  <a:pt x="680" y="2388"/>
                </a:lnTo>
                <a:lnTo>
                  <a:pt x="699" y="2400"/>
                </a:lnTo>
                <a:lnTo>
                  <a:pt x="730" y="2413"/>
                </a:lnTo>
                <a:lnTo>
                  <a:pt x="761" y="2427"/>
                </a:lnTo>
                <a:lnTo>
                  <a:pt x="793" y="2438"/>
                </a:lnTo>
                <a:lnTo>
                  <a:pt x="826" y="2450"/>
                </a:lnTo>
                <a:lnTo>
                  <a:pt x="843" y="2455"/>
                </a:lnTo>
                <a:lnTo>
                  <a:pt x="859" y="2459"/>
                </a:lnTo>
                <a:lnTo>
                  <a:pt x="893" y="2468"/>
                </a:lnTo>
                <a:lnTo>
                  <a:pt x="926" y="2477"/>
                </a:lnTo>
                <a:lnTo>
                  <a:pt x="961" y="2484"/>
                </a:lnTo>
                <a:lnTo>
                  <a:pt x="996" y="2490"/>
                </a:lnTo>
                <a:lnTo>
                  <a:pt x="1032" y="2495"/>
                </a:lnTo>
                <a:lnTo>
                  <a:pt x="1067" y="2499"/>
                </a:lnTo>
                <a:lnTo>
                  <a:pt x="1103" y="2502"/>
                </a:lnTo>
                <a:lnTo>
                  <a:pt x="1140" y="2505"/>
                </a:lnTo>
                <a:lnTo>
                  <a:pt x="1176" y="2506"/>
                </a:lnTo>
                <a:lnTo>
                  <a:pt x="1211" y="2506"/>
                </a:lnTo>
                <a:lnTo>
                  <a:pt x="1247" y="2505"/>
                </a:lnTo>
                <a:lnTo>
                  <a:pt x="1284" y="2504"/>
                </a:lnTo>
                <a:lnTo>
                  <a:pt x="1320" y="2499"/>
                </a:lnTo>
                <a:lnTo>
                  <a:pt x="1338" y="2498"/>
                </a:lnTo>
                <a:lnTo>
                  <a:pt x="1355" y="2496"/>
                </a:lnTo>
                <a:lnTo>
                  <a:pt x="1391" y="2490"/>
                </a:lnTo>
                <a:lnTo>
                  <a:pt x="1426" y="2484"/>
                </a:lnTo>
                <a:lnTo>
                  <a:pt x="1461" y="2475"/>
                </a:lnTo>
                <a:lnTo>
                  <a:pt x="1496" y="2467"/>
                </a:lnTo>
                <a:lnTo>
                  <a:pt x="1512" y="2462"/>
                </a:lnTo>
                <a:lnTo>
                  <a:pt x="1529" y="2458"/>
                </a:lnTo>
                <a:lnTo>
                  <a:pt x="1546" y="2452"/>
                </a:lnTo>
                <a:lnTo>
                  <a:pt x="1562" y="2446"/>
                </a:lnTo>
                <a:lnTo>
                  <a:pt x="1596" y="2434"/>
                </a:lnTo>
                <a:lnTo>
                  <a:pt x="1628" y="2421"/>
                </a:lnTo>
                <a:lnTo>
                  <a:pt x="1658" y="2406"/>
                </a:lnTo>
                <a:lnTo>
                  <a:pt x="1690" y="2390"/>
                </a:lnTo>
                <a:lnTo>
                  <a:pt x="1719" y="2373"/>
                </a:lnTo>
                <a:lnTo>
                  <a:pt x="1747" y="2354"/>
                </a:lnTo>
                <a:lnTo>
                  <a:pt x="1776" y="2335"/>
                </a:lnTo>
                <a:lnTo>
                  <a:pt x="2047" y="2040"/>
                </a:lnTo>
                <a:lnTo>
                  <a:pt x="2073" y="1999"/>
                </a:lnTo>
                <a:lnTo>
                  <a:pt x="2099" y="1956"/>
                </a:lnTo>
                <a:lnTo>
                  <a:pt x="2122" y="1911"/>
                </a:lnTo>
                <a:lnTo>
                  <a:pt x="2143" y="1867"/>
                </a:lnTo>
                <a:lnTo>
                  <a:pt x="2152" y="1845"/>
                </a:lnTo>
                <a:lnTo>
                  <a:pt x="2163" y="1823"/>
                </a:lnTo>
                <a:lnTo>
                  <a:pt x="2179" y="1777"/>
                </a:lnTo>
                <a:lnTo>
                  <a:pt x="2187" y="1753"/>
                </a:lnTo>
                <a:lnTo>
                  <a:pt x="2194" y="1731"/>
                </a:lnTo>
                <a:lnTo>
                  <a:pt x="2208" y="1685"/>
                </a:lnTo>
                <a:lnTo>
                  <a:pt x="2220" y="1637"/>
                </a:lnTo>
                <a:lnTo>
                  <a:pt x="2231" y="1590"/>
                </a:lnTo>
                <a:lnTo>
                  <a:pt x="2235" y="1566"/>
                </a:lnTo>
                <a:lnTo>
                  <a:pt x="2240" y="1543"/>
                </a:lnTo>
                <a:lnTo>
                  <a:pt x="2246" y="1495"/>
                </a:lnTo>
                <a:lnTo>
                  <a:pt x="2249" y="1472"/>
                </a:lnTo>
                <a:lnTo>
                  <a:pt x="2252" y="1448"/>
                </a:lnTo>
                <a:lnTo>
                  <a:pt x="2254" y="1423"/>
                </a:lnTo>
                <a:lnTo>
                  <a:pt x="2255" y="1399"/>
                </a:lnTo>
                <a:lnTo>
                  <a:pt x="2255" y="1375"/>
                </a:lnTo>
                <a:lnTo>
                  <a:pt x="2257" y="1352"/>
                </a:lnTo>
                <a:lnTo>
                  <a:pt x="2257" y="1303"/>
                </a:lnTo>
                <a:lnTo>
                  <a:pt x="2255" y="1256"/>
                </a:lnTo>
                <a:lnTo>
                  <a:pt x="2250" y="1207"/>
                </a:lnTo>
                <a:lnTo>
                  <a:pt x="2246" y="1159"/>
                </a:lnTo>
                <a:lnTo>
                  <a:pt x="2240" y="1112"/>
                </a:lnTo>
                <a:lnTo>
                  <a:pt x="2235" y="1088"/>
                </a:lnTo>
                <a:lnTo>
                  <a:pt x="2231" y="1065"/>
                </a:lnTo>
                <a:lnTo>
                  <a:pt x="2226" y="1041"/>
                </a:lnTo>
                <a:lnTo>
                  <a:pt x="2222" y="1017"/>
                </a:lnTo>
                <a:lnTo>
                  <a:pt x="2211" y="970"/>
                </a:lnTo>
                <a:lnTo>
                  <a:pt x="2197" y="922"/>
                </a:lnTo>
                <a:lnTo>
                  <a:pt x="2184" y="877"/>
                </a:lnTo>
                <a:lnTo>
                  <a:pt x="2167" y="831"/>
                </a:lnTo>
                <a:lnTo>
                  <a:pt x="2150" y="786"/>
                </a:lnTo>
                <a:lnTo>
                  <a:pt x="2131" y="740"/>
                </a:lnTo>
                <a:lnTo>
                  <a:pt x="2122" y="718"/>
                </a:lnTo>
                <a:lnTo>
                  <a:pt x="2111" y="697"/>
                </a:lnTo>
                <a:lnTo>
                  <a:pt x="2088" y="653"/>
                </a:lnTo>
                <a:lnTo>
                  <a:pt x="2066" y="610"/>
                </a:lnTo>
                <a:lnTo>
                  <a:pt x="2041" y="569"/>
                </a:lnTo>
                <a:lnTo>
                  <a:pt x="2011" y="529"/>
                </a:lnTo>
                <a:lnTo>
                  <a:pt x="1981" y="492"/>
                </a:lnTo>
                <a:lnTo>
                  <a:pt x="1949" y="455"/>
                </a:lnTo>
                <a:lnTo>
                  <a:pt x="1932" y="438"/>
                </a:lnTo>
                <a:lnTo>
                  <a:pt x="1916" y="421"/>
                </a:lnTo>
                <a:lnTo>
                  <a:pt x="1899" y="404"/>
                </a:lnTo>
                <a:lnTo>
                  <a:pt x="1882" y="389"/>
                </a:lnTo>
                <a:lnTo>
                  <a:pt x="1866" y="373"/>
                </a:lnTo>
                <a:lnTo>
                  <a:pt x="1847" y="358"/>
                </a:lnTo>
                <a:lnTo>
                  <a:pt x="1829" y="344"/>
                </a:lnTo>
                <a:lnTo>
                  <a:pt x="1811" y="330"/>
                </a:lnTo>
                <a:lnTo>
                  <a:pt x="1775" y="302"/>
                </a:lnTo>
                <a:lnTo>
                  <a:pt x="1756" y="290"/>
                </a:lnTo>
                <a:lnTo>
                  <a:pt x="1738" y="277"/>
                </a:lnTo>
                <a:lnTo>
                  <a:pt x="1700" y="253"/>
                </a:lnTo>
                <a:lnTo>
                  <a:pt x="1661" y="231"/>
                </a:lnTo>
                <a:lnTo>
                  <a:pt x="1622" y="212"/>
                </a:lnTo>
                <a:lnTo>
                  <a:pt x="1582" y="193"/>
                </a:lnTo>
                <a:lnTo>
                  <a:pt x="1541" y="176"/>
                </a:lnTo>
                <a:lnTo>
                  <a:pt x="1499" y="161"/>
                </a:lnTo>
                <a:lnTo>
                  <a:pt x="1458" y="148"/>
                </a:lnTo>
                <a:lnTo>
                  <a:pt x="1414" y="136"/>
                </a:lnTo>
                <a:lnTo>
                  <a:pt x="1372" y="126"/>
                </a:lnTo>
                <a:lnTo>
                  <a:pt x="1350" y="121"/>
                </a:lnTo>
                <a:lnTo>
                  <a:pt x="1328" y="117"/>
                </a:lnTo>
                <a:lnTo>
                  <a:pt x="1284" y="110"/>
                </a:lnTo>
                <a:lnTo>
                  <a:pt x="1240" y="104"/>
                </a:lnTo>
                <a:lnTo>
                  <a:pt x="1196" y="101"/>
                </a:lnTo>
                <a:lnTo>
                  <a:pt x="1173" y="99"/>
                </a:lnTo>
                <a:lnTo>
                  <a:pt x="1150" y="98"/>
                </a:lnTo>
                <a:lnTo>
                  <a:pt x="1105" y="96"/>
                </a:lnTo>
                <a:lnTo>
                  <a:pt x="1059" y="98"/>
                </a:lnTo>
                <a:lnTo>
                  <a:pt x="1014" y="99"/>
                </a:lnTo>
                <a:lnTo>
                  <a:pt x="968" y="104"/>
                </a:lnTo>
                <a:lnTo>
                  <a:pt x="921" y="108"/>
                </a:lnTo>
                <a:lnTo>
                  <a:pt x="876" y="116"/>
                </a:lnTo>
                <a:lnTo>
                  <a:pt x="830" y="123"/>
                </a:lnTo>
                <a:lnTo>
                  <a:pt x="784" y="133"/>
                </a:lnTo>
                <a:lnTo>
                  <a:pt x="738" y="144"/>
                </a:lnTo>
                <a:lnTo>
                  <a:pt x="676" y="176"/>
                </a:lnTo>
                <a:lnTo>
                  <a:pt x="646" y="194"/>
                </a:lnTo>
                <a:lnTo>
                  <a:pt x="614" y="212"/>
                </a:lnTo>
                <a:lnTo>
                  <a:pt x="583" y="230"/>
                </a:lnTo>
                <a:lnTo>
                  <a:pt x="553" y="249"/>
                </a:lnTo>
                <a:lnTo>
                  <a:pt x="524" y="270"/>
                </a:lnTo>
                <a:lnTo>
                  <a:pt x="494" y="290"/>
                </a:lnTo>
                <a:lnTo>
                  <a:pt x="467" y="312"/>
                </a:lnTo>
                <a:lnTo>
                  <a:pt x="453" y="324"/>
                </a:lnTo>
                <a:lnTo>
                  <a:pt x="439" y="336"/>
                </a:lnTo>
                <a:lnTo>
                  <a:pt x="426" y="348"/>
                </a:lnTo>
                <a:lnTo>
                  <a:pt x="412" y="360"/>
                </a:lnTo>
                <a:lnTo>
                  <a:pt x="388" y="386"/>
                </a:lnTo>
                <a:lnTo>
                  <a:pt x="364" y="413"/>
                </a:lnTo>
                <a:lnTo>
                  <a:pt x="343" y="441"/>
                </a:lnTo>
                <a:lnTo>
                  <a:pt x="332" y="456"/>
                </a:lnTo>
                <a:lnTo>
                  <a:pt x="323" y="471"/>
                </a:lnTo>
                <a:lnTo>
                  <a:pt x="312" y="486"/>
                </a:lnTo>
                <a:lnTo>
                  <a:pt x="305" y="502"/>
                </a:lnTo>
                <a:lnTo>
                  <a:pt x="294" y="498"/>
                </a:lnTo>
                <a:lnTo>
                  <a:pt x="286" y="495"/>
                </a:lnTo>
                <a:lnTo>
                  <a:pt x="280" y="490"/>
                </a:lnTo>
                <a:lnTo>
                  <a:pt x="274" y="487"/>
                </a:lnTo>
                <a:lnTo>
                  <a:pt x="270" y="483"/>
                </a:lnTo>
                <a:lnTo>
                  <a:pt x="267" y="478"/>
                </a:lnTo>
                <a:lnTo>
                  <a:pt x="264" y="474"/>
                </a:lnTo>
                <a:lnTo>
                  <a:pt x="262" y="469"/>
                </a:lnTo>
                <a:lnTo>
                  <a:pt x="262" y="465"/>
                </a:lnTo>
                <a:lnTo>
                  <a:pt x="262" y="460"/>
                </a:lnTo>
                <a:lnTo>
                  <a:pt x="264" y="450"/>
                </a:lnTo>
                <a:lnTo>
                  <a:pt x="268" y="440"/>
                </a:lnTo>
                <a:lnTo>
                  <a:pt x="274" y="429"/>
                </a:lnTo>
                <a:lnTo>
                  <a:pt x="282" y="418"/>
                </a:lnTo>
                <a:lnTo>
                  <a:pt x="291" y="407"/>
                </a:lnTo>
                <a:lnTo>
                  <a:pt x="299" y="395"/>
                </a:lnTo>
                <a:lnTo>
                  <a:pt x="308" y="384"/>
                </a:lnTo>
                <a:lnTo>
                  <a:pt x="314" y="372"/>
                </a:lnTo>
                <a:lnTo>
                  <a:pt x="320" y="360"/>
                </a:lnTo>
                <a:lnTo>
                  <a:pt x="321" y="355"/>
                </a:lnTo>
                <a:lnTo>
                  <a:pt x="324" y="349"/>
                </a:lnTo>
                <a:lnTo>
                  <a:pt x="324" y="338"/>
                </a:lnTo>
                <a:lnTo>
                  <a:pt x="339" y="320"/>
                </a:lnTo>
                <a:lnTo>
                  <a:pt x="355" y="302"/>
                </a:lnTo>
                <a:lnTo>
                  <a:pt x="370" y="286"/>
                </a:lnTo>
                <a:lnTo>
                  <a:pt x="385" y="268"/>
                </a:lnTo>
                <a:lnTo>
                  <a:pt x="400" y="253"/>
                </a:lnTo>
                <a:lnTo>
                  <a:pt x="415" y="237"/>
                </a:lnTo>
                <a:lnTo>
                  <a:pt x="432" y="224"/>
                </a:lnTo>
                <a:lnTo>
                  <a:pt x="449" y="209"/>
                </a:lnTo>
                <a:lnTo>
                  <a:pt x="465" y="195"/>
                </a:lnTo>
                <a:lnTo>
                  <a:pt x="482" y="182"/>
                </a:lnTo>
                <a:lnTo>
                  <a:pt x="515" y="157"/>
                </a:lnTo>
                <a:lnTo>
                  <a:pt x="533" y="145"/>
                </a:lnTo>
                <a:lnTo>
                  <a:pt x="552" y="135"/>
                </a:lnTo>
                <a:lnTo>
                  <a:pt x="568" y="124"/>
                </a:lnTo>
                <a:lnTo>
                  <a:pt x="586" y="114"/>
                </a:lnTo>
                <a:lnTo>
                  <a:pt x="605" y="104"/>
                </a:lnTo>
                <a:lnTo>
                  <a:pt x="623" y="95"/>
                </a:lnTo>
                <a:lnTo>
                  <a:pt x="661" y="79"/>
                </a:lnTo>
                <a:lnTo>
                  <a:pt x="699" y="62"/>
                </a:lnTo>
                <a:lnTo>
                  <a:pt x="737" y="49"/>
                </a:lnTo>
                <a:lnTo>
                  <a:pt x="776" y="39"/>
                </a:lnTo>
                <a:lnTo>
                  <a:pt x="815" y="28"/>
                </a:lnTo>
                <a:lnTo>
                  <a:pt x="856" y="19"/>
                </a:lnTo>
                <a:lnTo>
                  <a:pt x="876" y="16"/>
                </a:lnTo>
                <a:lnTo>
                  <a:pt x="897" y="12"/>
                </a:lnTo>
                <a:lnTo>
                  <a:pt x="938" y="7"/>
                </a:lnTo>
                <a:lnTo>
                  <a:pt x="958" y="5"/>
                </a:lnTo>
                <a:lnTo>
                  <a:pt x="979" y="3"/>
                </a:lnTo>
                <a:lnTo>
                  <a:pt x="1020" y="2"/>
                </a:lnTo>
                <a:lnTo>
                  <a:pt x="1062" y="0"/>
                </a:lnTo>
                <a:lnTo>
                  <a:pt x="1105" y="0"/>
                </a:lnTo>
                <a:lnTo>
                  <a:pt x="1146" y="2"/>
                </a:lnTo>
                <a:lnTo>
                  <a:pt x="1188" y="5"/>
                </a:lnTo>
                <a:lnTo>
                  <a:pt x="1231" y="7"/>
                </a:lnTo>
                <a:lnTo>
                  <a:pt x="1273" y="13"/>
                </a:lnTo>
                <a:lnTo>
                  <a:pt x="1315" y="19"/>
                </a:lnTo>
                <a:lnTo>
                  <a:pt x="1358" y="25"/>
                </a:lnTo>
                <a:lnTo>
                  <a:pt x="1399" y="33"/>
                </a:lnTo>
                <a:lnTo>
                  <a:pt x="1420" y="37"/>
                </a:lnTo>
                <a:lnTo>
                  <a:pt x="1441" y="42"/>
                </a:lnTo>
                <a:lnTo>
                  <a:pt x="1482" y="52"/>
                </a:lnTo>
                <a:lnTo>
                  <a:pt x="1525" y="62"/>
                </a:lnTo>
                <a:lnTo>
                  <a:pt x="1565" y="73"/>
                </a:lnTo>
                <a:close/>
              </a:path>
            </a:pathLst>
          </a:custGeom>
          <a:solidFill>
            <a:srgbClr val="000000"/>
          </a:solidFill>
          <a:ln w="38100">
            <a:solidFill>
              <a:schemeClr val="accent1"/>
            </a:solidFill>
            <a:round/>
            <a:headEnd/>
            <a:tailEnd/>
          </a:ln>
        </p:spPr>
        <p:txBody>
          <a:bodyPr/>
          <a:lstStyle/>
          <a:p>
            <a:endParaRPr lang="en-US"/>
          </a:p>
        </p:txBody>
      </p:sp>
      <p:sp>
        <p:nvSpPr>
          <p:cNvPr id="5127" name="Text Box 178"/>
          <p:cNvSpPr txBox="1">
            <a:spLocks noChangeArrowheads="1"/>
          </p:cNvSpPr>
          <p:nvPr/>
        </p:nvSpPr>
        <p:spPr bwMode="auto">
          <a:xfrm>
            <a:off x="6537325" y="2257425"/>
            <a:ext cx="179070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Narrow" pitchFamily="34" charset="0"/>
              </a:defRPr>
            </a:lvl1pPr>
            <a:lvl2pPr marL="742950" indent="-285750" eaLnBrk="0" hangingPunct="0">
              <a:defRPr sz="2400">
                <a:solidFill>
                  <a:schemeClr val="tx1"/>
                </a:solidFill>
                <a:latin typeface="Arial Narrow" pitchFamily="34" charset="0"/>
              </a:defRPr>
            </a:lvl2pPr>
            <a:lvl3pPr marL="1143000" indent="-228600" eaLnBrk="0" hangingPunct="0">
              <a:defRPr sz="2400">
                <a:solidFill>
                  <a:schemeClr val="tx1"/>
                </a:solidFill>
                <a:latin typeface="Arial Narrow" pitchFamily="34" charset="0"/>
              </a:defRPr>
            </a:lvl3pPr>
            <a:lvl4pPr marL="1600200" indent="-228600" eaLnBrk="0" hangingPunct="0">
              <a:defRPr sz="2400">
                <a:solidFill>
                  <a:schemeClr val="tx1"/>
                </a:solidFill>
                <a:latin typeface="Arial Narrow" pitchFamily="34" charset="0"/>
              </a:defRPr>
            </a:lvl4pPr>
            <a:lvl5pPr marL="2057400" indent="-228600" eaLnBrk="0" hangingPunct="0">
              <a:defRPr sz="2400">
                <a:solidFill>
                  <a:schemeClr val="tx1"/>
                </a:solidFill>
                <a:latin typeface="Arial Narrow" pitchFamily="34" charset="0"/>
              </a:defRPr>
            </a:lvl5pPr>
            <a:lvl6pPr marL="2514600" indent="-228600" eaLnBrk="0" fontAlgn="base" hangingPunct="0">
              <a:spcBef>
                <a:spcPct val="0"/>
              </a:spcBef>
              <a:spcAft>
                <a:spcPct val="0"/>
              </a:spcAft>
              <a:defRPr sz="2400">
                <a:solidFill>
                  <a:schemeClr val="tx1"/>
                </a:solidFill>
                <a:latin typeface="Arial Narrow" pitchFamily="34" charset="0"/>
              </a:defRPr>
            </a:lvl6pPr>
            <a:lvl7pPr marL="2971800" indent="-228600" eaLnBrk="0" fontAlgn="base" hangingPunct="0">
              <a:spcBef>
                <a:spcPct val="0"/>
              </a:spcBef>
              <a:spcAft>
                <a:spcPct val="0"/>
              </a:spcAft>
              <a:defRPr sz="2400">
                <a:solidFill>
                  <a:schemeClr val="tx1"/>
                </a:solidFill>
                <a:latin typeface="Arial Narrow" pitchFamily="34" charset="0"/>
              </a:defRPr>
            </a:lvl7pPr>
            <a:lvl8pPr marL="3429000" indent="-228600" eaLnBrk="0" fontAlgn="base" hangingPunct="0">
              <a:spcBef>
                <a:spcPct val="0"/>
              </a:spcBef>
              <a:spcAft>
                <a:spcPct val="0"/>
              </a:spcAft>
              <a:defRPr sz="2400">
                <a:solidFill>
                  <a:schemeClr val="tx1"/>
                </a:solidFill>
                <a:latin typeface="Arial Narrow" pitchFamily="34" charset="0"/>
              </a:defRPr>
            </a:lvl8pPr>
            <a:lvl9pPr marL="3886200" indent="-228600" eaLnBrk="0" fontAlgn="base" hangingPunct="0">
              <a:spcBef>
                <a:spcPct val="0"/>
              </a:spcBef>
              <a:spcAft>
                <a:spcPct val="0"/>
              </a:spcAft>
              <a:defRPr sz="2400">
                <a:solidFill>
                  <a:schemeClr val="tx1"/>
                </a:solidFill>
                <a:latin typeface="Arial Narrow" pitchFamily="34" charset="0"/>
              </a:defRPr>
            </a:lvl9pPr>
          </a:lstStyle>
          <a:p>
            <a:pPr eaLnBrk="1" hangingPunct="1"/>
            <a:r>
              <a:rPr lang="en-US" sz="3600">
                <a:latin typeface="Andy" pitchFamily="2" charset="0"/>
              </a:rPr>
              <a:t>N</a:t>
            </a:r>
            <a:r>
              <a:rPr lang="en-US" sz="3600" baseline="-25000">
                <a:latin typeface="Andy" pitchFamily="2" charset="0"/>
              </a:rPr>
              <a:t>2</a:t>
            </a:r>
          </a:p>
          <a:p>
            <a:pPr eaLnBrk="1" hangingPunct="1"/>
            <a:r>
              <a:rPr lang="en-US" sz="3600">
                <a:latin typeface="Andy" pitchFamily="2" charset="0"/>
              </a:rPr>
              <a:t>	O</a:t>
            </a:r>
            <a:r>
              <a:rPr lang="en-US" sz="3600" baseline="-25000">
                <a:latin typeface="Andy" pitchFamily="2" charset="0"/>
              </a:rPr>
              <a:t>2</a:t>
            </a:r>
          </a:p>
          <a:p>
            <a:pPr eaLnBrk="1" hangingPunct="1"/>
            <a:r>
              <a:rPr lang="en-US" sz="3600">
                <a:latin typeface="Andy" pitchFamily="2" charset="0"/>
              </a:rPr>
              <a:t>  CO</a:t>
            </a:r>
            <a:r>
              <a:rPr lang="en-US" sz="3600" baseline="-25000">
                <a:latin typeface="Andy" pitchFamily="2" charset="0"/>
              </a:rPr>
              <a:t>2</a:t>
            </a:r>
          </a:p>
          <a:p>
            <a:pPr eaLnBrk="1" hangingPunct="1"/>
            <a:r>
              <a:rPr lang="en-US" sz="3600">
                <a:latin typeface="Andy" pitchFamily="2" charset="0"/>
              </a:rPr>
              <a:t>        Ar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6000" smtClean="0">
                <a:cs typeface="Arial" charset="0"/>
              </a:rPr>
              <a:t>Boyle’s Law...</a:t>
            </a:r>
          </a:p>
        </p:txBody>
      </p:sp>
      <p:sp>
        <p:nvSpPr>
          <p:cNvPr id="6147" name="Rectangle 3"/>
          <p:cNvSpPr>
            <a:spLocks noGrp="1" noChangeArrowheads="1"/>
          </p:cNvSpPr>
          <p:nvPr>
            <p:ph type="body" idx="1"/>
          </p:nvPr>
        </p:nvSpPr>
        <p:spPr>
          <a:xfrm>
            <a:off x="1066800" y="1676400"/>
            <a:ext cx="4648200" cy="4800600"/>
          </a:xfrm>
        </p:spPr>
        <p:txBody>
          <a:bodyPr/>
          <a:lstStyle/>
          <a:p>
            <a:pPr eaLnBrk="1" hangingPunct="1"/>
            <a:r>
              <a:rPr lang="en-US" sz="4400" smtClean="0">
                <a:cs typeface="Arial" charset="0"/>
              </a:rPr>
              <a:t>P and V are indirectly related, when n and T are constant </a:t>
            </a:r>
          </a:p>
          <a:p>
            <a:pPr eaLnBrk="1" hangingPunct="1"/>
            <a:r>
              <a:rPr lang="en-US" sz="4400" smtClean="0">
                <a:cs typeface="Arial" charset="0"/>
              </a:rPr>
              <a:t>P</a:t>
            </a:r>
            <a:r>
              <a:rPr lang="en-US" sz="4400" baseline="-25000" smtClean="0">
                <a:cs typeface="Arial" charset="0"/>
              </a:rPr>
              <a:t>1</a:t>
            </a:r>
            <a:r>
              <a:rPr lang="en-US" sz="4400" smtClean="0">
                <a:cs typeface="Arial" charset="0"/>
              </a:rPr>
              <a:t>V</a:t>
            </a:r>
            <a:r>
              <a:rPr lang="en-US" sz="4400" baseline="-25000" smtClean="0">
                <a:cs typeface="Arial" charset="0"/>
              </a:rPr>
              <a:t>1</a:t>
            </a:r>
            <a:r>
              <a:rPr lang="en-US" sz="4400" smtClean="0">
                <a:cs typeface="Arial" charset="0"/>
              </a:rPr>
              <a:t>=P</a:t>
            </a:r>
            <a:r>
              <a:rPr lang="en-US" sz="4400" baseline="-25000" smtClean="0">
                <a:cs typeface="Arial" charset="0"/>
              </a:rPr>
              <a:t>2</a:t>
            </a:r>
            <a:r>
              <a:rPr lang="en-US" sz="4400" smtClean="0">
                <a:cs typeface="Arial" charset="0"/>
              </a:rPr>
              <a:t>V</a:t>
            </a:r>
            <a:r>
              <a:rPr lang="en-US" sz="4400" baseline="-25000" smtClean="0">
                <a:cs typeface="Arial" charset="0"/>
              </a:rPr>
              <a:t>2</a:t>
            </a:r>
            <a:endParaRPr lang="en-US" sz="4400" smtClean="0">
              <a:cs typeface="Arial" charset="0"/>
            </a:endParaRPr>
          </a:p>
        </p:txBody>
      </p:sp>
      <p:sp>
        <p:nvSpPr>
          <p:cNvPr id="6148" name="Line 19"/>
          <p:cNvSpPr>
            <a:spLocks noChangeShapeType="1"/>
          </p:cNvSpPr>
          <p:nvPr/>
        </p:nvSpPr>
        <p:spPr bwMode="auto">
          <a:xfrm>
            <a:off x="5105400" y="4953000"/>
            <a:ext cx="609600" cy="0"/>
          </a:xfrm>
          <a:prstGeom prst="line">
            <a:avLst/>
          </a:prstGeom>
          <a:noFill/>
          <a:ln w="9525">
            <a:solidFill>
              <a:srgbClr val="FF0000"/>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6149" name="Text Box 22"/>
          <p:cNvSpPr txBox="1">
            <a:spLocks noChangeArrowheads="1"/>
          </p:cNvSpPr>
          <p:nvPr/>
        </p:nvSpPr>
        <p:spPr bwMode="auto">
          <a:xfrm>
            <a:off x="8497888" y="5988050"/>
            <a:ext cx="56991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Narrow" pitchFamily="34" charset="0"/>
              </a:defRPr>
            </a:lvl1pPr>
            <a:lvl2pPr marL="742950" indent="-285750" eaLnBrk="0" hangingPunct="0">
              <a:defRPr sz="2400">
                <a:solidFill>
                  <a:schemeClr val="tx1"/>
                </a:solidFill>
                <a:latin typeface="Arial Narrow" pitchFamily="34" charset="0"/>
              </a:defRPr>
            </a:lvl2pPr>
            <a:lvl3pPr marL="1143000" indent="-228600" eaLnBrk="0" hangingPunct="0">
              <a:defRPr sz="2400">
                <a:solidFill>
                  <a:schemeClr val="tx1"/>
                </a:solidFill>
                <a:latin typeface="Arial Narrow" pitchFamily="34" charset="0"/>
              </a:defRPr>
            </a:lvl3pPr>
            <a:lvl4pPr marL="1600200" indent="-228600" eaLnBrk="0" hangingPunct="0">
              <a:defRPr sz="2400">
                <a:solidFill>
                  <a:schemeClr val="tx1"/>
                </a:solidFill>
                <a:latin typeface="Arial Narrow" pitchFamily="34" charset="0"/>
              </a:defRPr>
            </a:lvl4pPr>
            <a:lvl5pPr marL="2057400" indent="-228600" eaLnBrk="0" hangingPunct="0">
              <a:defRPr sz="2400">
                <a:solidFill>
                  <a:schemeClr val="tx1"/>
                </a:solidFill>
                <a:latin typeface="Arial Narrow" pitchFamily="34" charset="0"/>
              </a:defRPr>
            </a:lvl5pPr>
            <a:lvl6pPr marL="2514600" indent="-228600" eaLnBrk="0" fontAlgn="base" hangingPunct="0">
              <a:spcBef>
                <a:spcPct val="0"/>
              </a:spcBef>
              <a:spcAft>
                <a:spcPct val="0"/>
              </a:spcAft>
              <a:defRPr sz="2400">
                <a:solidFill>
                  <a:schemeClr val="tx1"/>
                </a:solidFill>
                <a:latin typeface="Arial Narrow" pitchFamily="34" charset="0"/>
              </a:defRPr>
            </a:lvl6pPr>
            <a:lvl7pPr marL="2971800" indent="-228600" eaLnBrk="0" fontAlgn="base" hangingPunct="0">
              <a:spcBef>
                <a:spcPct val="0"/>
              </a:spcBef>
              <a:spcAft>
                <a:spcPct val="0"/>
              </a:spcAft>
              <a:defRPr sz="2400">
                <a:solidFill>
                  <a:schemeClr val="tx1"/>
                </a:solidFill>
                <a:latin typeface="Arial Narrow" pitchFamily="34" charset="0"/>
              </a:defRPr>
            </a:lvl7pPr>
            <a:lvl8pPr marL="3429000" indent="-228600" eaLnBrk="0" fontAlgn="base" hangingPunct="0">
              <a:spcBef>
                <a:spcPct val="0"/>
              </a:spcBef>
              <a:spcAft>
                <a:spcPct val="0"/>
              </a:spcAft>
              <a:defRPr sz="2400">
                <a:solidFill>
                  <a:schemeClr val="tx1"/>
                </a:solidFill>
                <a:latin typeface="Arial Narrow" pitchFamily="34" charset="0"/>
              </a:defRPr>
            </a:lvl8pPr>
            <a:lvl9pPr marL="3886200" indent="-228600" eaLnBrk="0" fontAlgn="base" hangingPunct="0">
              <a:spcBef>
                <a:spcPct val="0"/>
              </a:spcBef>
              <a:spcAft>
                <a:spcPct val="0"/>
              </a:spcAft>
              <a:defRPr sz="2400">
                <a:solidFill>
                  <a:schemeClr val="tx1"/>
                </a:solidFill>
                <a:latin typeface="Arial Narrow" pitchFamily="34" charset="0"/>
              </a:defRPr>
            </a:lvl9pPr>
          </a:lstStyle>
          <a:p>
            <a:pPr eaLnBrk="1" hangingPunct="1"/>
            <a:r>
              <a:rPr lang="en-US" sz="3600">
                <a:latin typeface="Andy" pitchFamily="2" charset="0"/>
              </a:rPr>
              <a:t>V</a:t>
            </a:r>
            <a:r>
              <a:rPr lang="en-US" sz="3600" baseline="-25000">
                <a:latin typeface="Andy" pitchFamily="2" charset="0"/>
              </a:rPr>
              <a:t>2</a:t>
            </a:r>
          </a:p>
        </p:txBody>
      </p:sp>
      <p:sp>
        <p:nvSpPr>
          <p:cNvPr id="6150" name="Rectangle 23"/>
          <p:cNvSpPr>
            <a:spLocks noChangeArrowheads="1"/>
          </p:cNvSpPr>
          <p:nvPr/>
        </p:nvSpPr>
        <p:spPr bwMode="auto">
          <a:xfrm>
            <a:off x="4724400" y="4648200"/>
            <a:ext cx="50323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a:latin typeface="Andy" pitchFamily="2" charset="0"/>
              </a:rPr>
              <a:t>V</a:t>
            </a:r>
            <a:r>
              <a:rPr lang="en-US" sz="3600" baseline="-25000">
                <a:latin typeface="Andy" pitchFamily="2" charset="0"/>
              </a:rPr>
              <a:t>1</a:t>
            </a:r>
          </a:p>
        </p:txBody>
      </p:sp>
      <p:grpSp>
        <p:nvGrpSpPr>
          <p:cNvPr id="6151" name="Group 27"/>
          <p:cNvGrpSpPr>
            <a:grpSpLocks/>
          </p:cNvGrpSpPr>
          <p:nvPr/>
        </p:nvGrpSpPr>
        <p:grpSpPr bwMode="auto">
          <a:xfrm>
            <a:off x="5943600" y="381000"/>
            <a:ext cx="2692400" cy="5405438"/>
            <a:chOff x="3744" y="240"/>
            <a:chExt cx="1696" cy="3405"/>
          </a:xfrm>
        </p:grpSpPr>
        <p:sp>
          <p:nvSpPr>
            <p:cNvPr id="6158" name="AutoShape 6"/>
            <p:cNvSpPr>
              <a:spLocks noChangeArrowheads="1"/>
            </p:cNvSpPr>
            <p:nvPr/>
          </p:nvSpPr>
          <p:spPr bwMode="auto">
            <a:xfrm>
              <a:off x="3744" y="864"/>
              <a:ext cx="1696" cy="2781"/>
            </a:xfrm>
            <a:prstGeom prst="can">
              <a:avLst>
                <a:gd name="adj" fmla="val 40994"/>
              </a:avLst>
            </a:prstGeom>
            <a:solidFill>
              <a:schemeClr val="tx2"/>
            </a:solidFill>
            <a:ln w="9525">
              <a:solidFill>
                <a:schemeClr val="tx1"/>
              </a:solidFill>
              <a:miter lim="800000"/>
              <a:headEnd/>
              <a:tailEnd/>
            </a:ln>
          </p:spPr>
          <p:txBody>
            <a:bodyPr wrap="none" anchor="ctr"/>
            <a:lstStyle/>
            <a:p>
              <a:endParaRPr lang="en-US"/>
            </a:p>
          </p:txBody>
        </p:sp>
        <p:sp>
          <p:nvSpPr>
            <p:cNvPr id="6159" name="AutoShape 7"/>
            <p:cNvSpPr>
              <a:spLocks noChangeArrowheads="1"/>
            </p:cNvSpPr>
            <p:nvPr/>
          </p:nvSpPr>
          <p:spPr bwMode="auto">
            <a:xfrm>
              <a:off x="4080" y="1872"/>
              <a:ext cx="1046" cy="1773"/>
            </a:xfrm>
            <a:prstGeom prst="can">
              <a:avLst>
                <a:gd name="adj" fmla="val 42376"/>
              </a:avLst>
            </a:prstGeom>
            <a:solidFill>
              <a:schemeClr val="accent1"/>
            </a:solidFill>
            <a:ln w="9525">
              <a:solidFill>
                <a:schemeClr val="tx1"/>
              </a:solidFill>
              <a:miter lim="800000"/>
              <a:headEnd/>
              <a:tailEnd/>
            </a:ln>
          </p:spPr>
          <p:txBody>
            <a:bodyPr wrap="none" anchor="ctr"/>
            <a:lstStyle/>
            <a:p>
              <a:endParaRPr lang="en-US"/>
            </a:p>
          </p:txBody>
        </p:sp>
        <p:grpSp>
          <p:nvGrpSpPr>
            <p:cNvPr id="6160" name="Group 11"/>
            <p:cNvGrpSpPr>
              <a:grpSpLocks/>
            </p:cNvGrpSpPr>
            <p:nvPr/>
          </p:nvGrpSpPr>
          <p:grpSpPr bwMode="auto">
            <a:xfrm>
              <a:off x="4080" y="2976"/>
              <a:ext cx="1056" cy="384"/>
              <a:chOff x="4080" y="2976"/>
              <a:chExt cx="1056" cy="384"/>
            </a:xfrm>
          </p:grpSpPr>
          <p:sp>
            <p:nvSpPr>
              <p:cNvPr id="6169" name="AutoShape 8"/>
              <p:cNvSpPr>
                <a:spLocks noChangeArrowheads="1"/>
              </p:cNvSpPr>
              <p:nvPr/>
            </p:nvSpPr>
            <p:spPr bwMode="auto">
              <a:xfrm>
                <a:off x="4080" y="3072"/>
                <a:ext cx="1056" cy="288"/>
              </a:xfrm>
              <a:custGeom>
                <a:avLst/>
                <a:gdLst>
                  <a:gd name="T0" fmla="*/ 528 w 21600"/>
                  <a:gd name="T1" fmla="*/ 0 h 21600"/>
                  <a:gd name="T2" fmla="*/ 155 w 21600"/>
                  <a:gd name="T3" fmla="*/ 42 h 21600"/>
                  <a:gd name="T4" fmla="*/ 0 w 21600"/>
                  <a:gd name="T5" fmla="*/ 144 h 21600"/>
                  <a:gd name="T6" fmla="*/ 155 w 21600"/>
                  <a:gd name="T7" fmla="*/ 246 h 21600"/>
                  <a:gd name="T8" fmla="*/ 528 w 21600"/>
                  <a:gd name="T9" fmla="*/ 288 h 21600"/>
                  <a:gd name="T10" fmla="*/ 901 w 21600"/>
                  <a:gd name="T11" fmla="*/ 246 h 21600"/>
                  <a:gd name="T12" fmla="*/ 1056 w 21600"/>
                  <a:gd name="T13" fmla="*/ 144 h 21600"/>
                  <a:gd name="T14" fmla="*/ 901 w 21600"/>
                  <a:gd name="T15" fmla="*/ 42 h 21600"/>
                  <a:gd name="T16" fmla="*/ 0 60000 65536"/>
                  <a:gd name="T17" fmla="*/ 0 60000 65536"/>
                  <a:gd name="T18" fmla="*/ 0 60000 65536"/>
                  <a:gd name="T19" fmla="*/ 0 60000 65536"/>
                  <a:gd name="T20" fmla="*/ 0 60000 65536"/>
                  <a:gd name="T21" fmla="*/ 0 60000 65536"/>
                  <a:gd name="T22" fmla="*/ 0 60000 65536"/>
                  <a:gd name="T23" fmla="*/ 0 60000 65536"/>
                  <a:gd name="T24" fmla="*/ 3170 w 21600"/>
                  <a:gd name="T25" fmla="*/ 3150 h 21600"/>
                  <a:gd name="T26" fmla="*/ 1843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2"/>
              </a:solidFill>
              <a:ln w="9525">
                <a:solidFill>
                  <a:schemeClr val="bg2"/>
                </a:solidFill>
                <a:miter lim="800000"/>
                <a:headEnd/>
                <a:tailEnd/>
              </a:ln>
            </p:spPr>
            <p:txBody>
              <a:bodyPr wrap="none" anchor="ctr"/>
              <a:lstStyle/>
              <a:p>
                <a:endParaRPr lang="en-US"/>
              </a:p>
            </p:txBody>
          </p:sp>
          <p:sp>
            <p:nvSpPr>
              <p:cNvPr id="6170" name="AutoShape 10"/>
              <p:cNvSpPr>
                <a:spLocks noChangeArrowheads="1"/>
              </p:cNvSpPr>
              <p:nvPr/>
            </p:nvSpPr>
            <p:spPr bwMode="auto">
              <a:xfrm>
                <a:off x="4320" y="2976"/>
                <a:ext cx="576" cy="336"/>
              </a:xfrm>
              <a:prstGeom prst="can">
                <a:avLst>
                  <a:gd name="adj" fmla="val 25000"/>
                </a:avLst>
              </a:prstGeom>
              <a:solidFill>
                <a:schemeClr val="accent2"/>
              </a:solidFill>
              <a:ln w="9525">
                <a:solidFill>
                  <a:schemeClr val="bg2"/>
                </a:solidFill>
                <a:miter lim="800000"/>
                <a:headEnd/>
                <a:tailEnd/>
              </a:ln>
            </p:spPr>
            <p:txBody>
              <a:bodyPr wrap="none" anchor="ctr"/>
              <a:lstStyle/>
              <a:p>
                <a:endParaRPr lang="en-US"/>
              </a:p>
            </p:txBody>
          </p:sp>
        </p:grpSp>
        <p:grpSp>
          <p:nvGrpSpPr>
            <p:cNvPr id="6161" name="Group 12"/>
            <p:cNvGrpSpPr>
              <a:grpSpLocks/>
            </p:cNvGrpSpPr>
            <p:nvPr/>
          </p:nvGrpSpPr>
          <p:grpSpPr bwMode="auto">
            <a:xfrm>
              <a:off x="4080" y="2304"/>
              <a:ext cx="1056" cy="384"/>
              <a:chOff x="4080" y="2976"/>
              <a:chExt cx="1056" cy="384"/>
            </a:xfrm>
          </p:grpSpPr>
          <p:sp>
            <p:nvSpPr>
              <p:cNvPr id="6167" name="AutoShape 13"/>
              <p:cNvSpPr>
                <a:spLocks noChangeArrowheads="1"/>
              </p:cNvSpPr>
              <p:nvPr/>
            </p:nvSpPr>
            <p:spPr bwMode="auto">
              <a:xfrm>
                <a:off x="4080" y="3072"/>
                <a:ext cx="1056" cy="288"/>
              </a:xfrm>
              <a:custGeom>
                <a:avLst/>
                <a:gdLst>
                  <a:gd name="T0" fmla="*/ 528 w 21600"/>
                  <a:gd name="T1" fmla="*/ 0 h 21600"/>
                  <a:gd name="T2" fmla="*/ 155 w 21600"/>
                  <a:gd name="T3" fmla="*/ 42 h 21600"/>
                  <a:gd name="T4" fmla="*/ 0 w 21600"/>
                  <a:gd name="T5" fmla="*/ 144 h 21600"/>
                  <a:gd name="T6" fmla="*/ 155 w 21600"/>
                  <a:gd name="T7" fmla="*/ 246 h 21600"/>
                  <a:gd name="T8" fmla="*/ 528 w 21600"/>
                  <a:gd name="T9" fmla="*/ 288 h 21600"/>
                  <a:gd name="T10" fmla="*/ 901 w 21600"/>
                  <a:gd name="T11" fmla="*/ 246 h 21600"/>
                  <a:gd name="T12" fmla="*/ 1056 w 21600"/>
                  <a:gd name="T13" fmla="*/ 144 h 21600"/>
                  <a:gd name="T14" fmla="*/ 901 w 21600"/>
                  <a:gd name="T15" fmla="*/ 42 h 21600"/>
                  <a:gd name="T16" fmla="*/ 0 60000 65536"/>
                  <a:gd name="T17" fmla="*/ 0 60000 65536"/>
                  <a:gd name="T18" fmla="*/ 0 60000 65536"/>
                  <a:gd name="T19" fmla="*/ 0 60000 65536"/>
                  <a:gd name="T20" fmla="*/ 0 60000 65536"/>
                  <a:gd name="T21" fmla="*/ 0 60000 65536"/>
                  <a:gd name="T22" fmla="*/ 0 60000 65536"/>
                  <a:gd name="T23" fmla="*/ 0 60000 65536"/>
                  <a:gd name="T24" fmla="*/ 3170 w 21600"/>
                  <a:gd name="T25" fmla="*/ 3150 h 21600"/>
                  <a:gd name="T26" fmla="*/ 1843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9AA6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6168" name="AutoShape 14"/>
              <p:cNvSpPr>
                <a:spLocks noChangeArrowheads="1"/>
              </p:cNvSpPr>
              <p:nvPr/>
            </p:nvSpPr>
            <p:spPr bwMode="auto">
              <a:xfrm>
                <a:off x="4320" y="2976"/>
                <a:ext cx="576" cy="336"/>
              </a:xfrm>
              <a:prstGeom prst="can">
                <a:avLst>
                  <a:gd name="adj" fmla="val 25000"/>
                </a:avLst>
              </a:prstGeom>
              <a:solidFill>
                <a:srgbClr val="9AA6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pSp>
        <p:grpSp>
          <p:nvGrpSpPr>
            <p:cNvPr id="6162" name="Group 26"/>
            <p:cNvGrpSpPr>
              <a:grpSpLocks/>
            </p:cNvGrpSpPr>
            <p:nvPr/>
          </p:nvGrpSpPr>
          <p:grpSpPr bwMode="auto">
            <a:xfrm>
              <a:off x="5376" y="240"/>
              <a:ext cx="48" cy="3165"/>
              <a:chOff x="5376" y="240"/>
              <a:chExt cx="48" cy="3165"/>
            </a:xfrm>
          </p:grpSpPr>
          <p:sp>
            <p:nvSpPr>
              <p:cNvPr id="6165" name="AutoShape 15"/>
              <p:cNvSpPr>
                <a:spLocks noChangeArrowheads="1"/>
              </p:cNvSpPr>
              <p:nvPr/>
            </p:nvSpPr>
            <p:spPr bwMode="auto">
              <a:xfrm>
                <a:off x="5376" y="240"/>
                <a:ext cx="48" cy="3165"/>
              </a:xfrm>
              <a:prstGeom prst="can">
                <a:avLst>
                  <a:gd name="adj" fmla="val 1648438"/>
                </a:avLst>
              </a:prstGeom>
              <a:solidFill>
                <a:schemeClr val="accent1"/>
              </a:solidFill>
              <a:ln w="9525">
                <a:solidFill>
                  <a:schemeClr val="tx1"/>
                </a:solidFill>
                <a:miter lim="800000"/>
                <a:headEnd/>
                <a:tailEnd/>
              </a:ln>
            </p:spPr>
            <p:txBody>
              <a:bodyPr wrap="none" anchor="ctr"/>
              <a:lstStyle/>
              <a:p>
                <a:endParaRPr lang="en-US"/>
              </a:p>
            </p:txBody>
          </p:sp>
          <p:sp>
            <p:nvSpPr>
              <p:cNvPr id="6166" name="Line 16"/>
              <p:cNvSpPr>
                <a:spLocks noChangeShapeType="1"/>
              </p:cNvSpPr>
              <p:nvPr/>
            </p:nvSpPr>
            <p:spPr bwMode="auto">
              <a:xfrm>
                <a:off x="5412" y="1692"/>
                <a:ext cx="0" cy="1632"/>
              </a:xfrm>
              <a:prstGeom prst="line">
                <a:avLst/>
              </a:prstGeom>
              <a:noFill/>
              <a:ln w="9525">
                <a:solidFill>
                  <a:srgbClr val="000000"/>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6163" name="Line 24"/>
            <p:cNvSpPr>
              <a:spLocks noChangeShapeType="1"/>
            </p:cNvSpPr>
            <p:nvPr/>
          </p:nvSpPr>
          <p:spPr bwMode="auto">
            <a:xfrm>
              <a:off x="4608" y="1728"/>
              <a:ext cx="0" cy="816"/>
            </a:xfrm>
            <a:prstGeom prst="line">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6164" name="Line 25"/>
            <p:cNvSpPr>
              <a:spLocks noChangeShapeType="1"/>
            </p:cNvSpPr>
            <p:nvPr/>
          </p:nvSpPr>
          <p:spPr bwMode="auto">
            <a:xfrm>
              <a:off x="4608" y="2688"/>
              <a:ext cx="0" cy="624"/>
            </a:xfrm>
            <a:prstGeom prst="line">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sp>
        <p:nvSpPr>
          <p:cNvPr id="6152" name="Line 30"/>
          <p:cNvSpPr>
            <a:spLocks noChangeShapeType="1"/>
          </p:cNvSpPr>
          <p:nvPr/>
        </p:nvSpPr>
        <p:spPr bwMode="auto">
          <a:xfrm>
            <a:off x="5715000" y="4191000"/>
            <a:ext cx="914400" cy="0"/>
          </a:xfrm>
          <a:prstGeom prst="line">
            <a:avLst/>
          </a:prstGeom>
          <a:noFill/>
          <a:ln w="19050">
            <a:solidFill>
              <a:srgbClr val="FF0000"/>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6153" name="Line 31"/>
          <p:cNvSpPr>
            <a:spLocks noChangeShapeType="1"/>
          </p:cNvSpPr>
          <p:nvPr/>
        </p:nvSpPr>
        <p:spPr bwMode="auto">
          <a:xfrm>
            <a:off x="5715000" y="4191000"/>
            <a:ext cx="0" cy="1524000"/>
          </a:xfrm>
          <a:prstGeom prst="line">
            <a:avLst/>
          </a:prstGeom>
          <a:noFill/>
          <a:ln w="9525">
            <a:solidFill>
              <a:srgbClr val="FF0000"/>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6154" name="Line 32"/>
          <p:cNvSpPr>
            <a:spLocks noChangeShapeType="1"/>
          </p:cNvSpPr>
          <p:nvPr/>
        </p:nvSpPr>
        <p:spPr bwMode="auto">
          <a:xfrm>
            <a:off x="5715000" y="5715000"/>
            <a:ext cx="914400" cy="0"/>
          </a:xfrm>
          <a:prstGeom prst="line">
            <a:avLst/>
          </a:prstGeom>
          <a:noFill/>
          <a:ln w="9525">
            <a:solidFill>
              <a:srgbClr val="FF0000"/>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6155" name="Line 33"/>
          <p:cNvSpPr>
            <a:spLocks noChangeShapeType="1"/>
          </p:cNvSpPr>
          <p:nvPr/>
        </p:nvSpPr>
        <p:spPr bwMode="auto">
          <a:xfrm>
            <a:off x="7620000" y="5791200"/>
            <a:ext cx="1219200" cy="0"/>
          </a:xfrm>
          <a:prstGeom prst="line">
            <a:avLst/>
          </a:prstGeom>
          <a:noFill/>
          <a:ln w="9525">
            <a:solidFill>
              <a:srgbClr val="FF0000"/>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6156" name="Line 34"/>
          <p:cNvSpPr>
            <a:spLocks noChangeShapeType="1"/>
          </p:cNvSpPr>
          <p:nvPr/>
        </p:nvSpPr>
        <p:spPr bwMode="auto">
          <a:xfrm>
            <a:off x="7924800" y="5334000"/>
            <a:ext cx="914400" cy="0"/>
          </a:xfrm>
          <a:prstGeom prst="line">
            <a:avLst/>
          </a:prstGeom>
          <a:noFill/>
          <a:ln w="9525">
            <a:solidFill>
              <a:srgbClr val="FF0000"/>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6157" name="Line 36"/>
          <p:cNvSpPr>
            <a:spLocks noChangeShapeType="1"/>
          </p:cNvSpPr>
          <p:nvPr/>
        </p:nvSpPr>
        <p:spPr bwMode="auto">
          <a:xfrm>
            <a:off x="8839200" y="5334000"/>
            <a:ext cx="0" cy="762000"/>
          </a:xfrm>
          <a:prstGeom prst="line">
            <a:avLst/>
          </a:prstGeom>
          <a:noFill/>
          <a:ln w="9525">
            <a:solidFill>
              <a:srgbClr val="FF0000"/>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6000" smtClean="0">
                <a:cs typeface="Arial" charset="0"/>
              </a:rPr>
              <a:t>Charles’s Law...</a:t>
            </a:r>
          </a:p>
        </p:txBody>
      </p:sp>
      <p:sp>
        <p:nvSpPr>
          <p:cNvPr id="7171" name="Rectangle 3"/>
          <p:cNvSpPr>
            <a:spLocks noGrp="1" noChangeArrowheads="1"/>
          </p:cNvSpPr>
          <p:nvPr>
            <p:ph type="body" sz="half" idx="1"/>
          </p:nvPr>
        </p:nvSpPr>
        <p:spPr>
          <a:xfrm>
            <a:off x="685800" y="1600200"/>
            <a:ext cx="4495800" cy="5029200"/>
          </a:xfrm>
        </p:spPr>
        <p:txBody>
          <a:bodyPr/>
          <a:lstStyle/>
          <a:p>
            <a:pPr eaLnBrk="1" hangingPunct="1"/>
            <a:r>
              <a:rPr lang="en-US" sz="4400" smtClean="0">
                <a:cs typeface="Arial" charset="0"/>
              </a:rPr>
              <a:t>T and V are directly related, when n and P are constant</a:t>
            </a:r>
          </a:p>
          <a:p>
            <a:pPr eaLnBrk="1" hangingPunct="1"/>
            <a:r>
              <a:rPr lang="en-US" sz="4400" smtClean="0">
                <a:cs typeface="Arial" charset="0"/>
              </a:rPr>
              <a:t>V</a:t>
            </a:r>
            <a:r>
              <a:rPr lang="en-US" sz="4400" baseline="-25000" smtClean="0">
                <a:cs typeface="Arial" charset="0"/>
              </a:rPr>
              <a:t>1</a:t>
            </a:r>
            <a:r>
              <a:rPr lang="en-US" sz="4400" smtClean="0">
                <a:cs typeface="Arial" charset="0"/>
              </a:rPr>
              <a:t>=V</a:t>
            </a:r>
            <a:r>
              <a:rPr lang="en-US" sz="4400" baseline="-25000" smtClean="0">
                <a:cs typeface="Arial" charset="0"/>
              </a:rPr>
              <a:t>2</a:t>
            </a:r>
          </a:p>
          <a:p>
            <a:pPr eaLnBrk="1" hangingPunct="1">
              <a:buFont typeface="Wingdings" pitchFamily="2" charset="2"/>
              <a:buNone/>
            </a:pPr>
            <a:r>
              <a:rPr lang="en-US" sz="4400" baseline="-25000" smtClean="0">
                <a:cs typeface="Arial" charset="0"/>
              </a:rPr>
              <a:t>    </a:t>
            </a:r>
            <a:r>
              <a:rPr lang="en-US" sz="4400" smtClean="0">
                <a:cs typeface="Arial" charset="0"/>
              </a:rPr>
              <a:t>T</a:t>
            </a:r>
            <a:r>
              <a:rPr lang="en-US" sz="4400" baseline="-25000" smtClean="0">
                <a:cs typeface="Arial" charset="0"/>
              </a:rPr>
              <a:t>1    </a:t>
            </a:r>
            <a:r>
              <a:rPr lang="en-US" sz="4400" smtClean="0">
                <a:cs typeface="Arial" charset="0"/>
              </a:rPr>
              <a:t>T</a:t>
            </a:r>
            <a:r>
              <a:rPr lang="en-US" sz="4400" baseline="-25000" smtClean="0">
                <a:cs typeface="Arial" charset="0"/>
              </a:rPr>
              <a:t>2</a:t>
            </a:r>
          </a:p>
        </p:txBody>
      </p:sp>
      <p:grpSp>
        <p:nvGrpSpPr>
          <p:cNvPr id="2" name="Group 4"/>
          <p:cNvGrpSpPr>
            <a:grpSpLocks/>
          </p:cNvGrpSpPr>
          <p:nvPr/>
        </p:nvGrpSpPr>
        <p:grpSpPr bwMode="auto">
          <a:xfrm>
            <a:off x="5783263" y="2351088"/>
            <a:ext cx="179387" cy="461962"/>
            <a:chOff x="3403" y="1152"/>
            <a:chExt cx="2083" cy="958"/>
          </a:xfrm>
        </p:grpSpPr>
        <p:pic>
          <p:nvPicPr>
            <p:cNvPr id="7195"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03" y="1488"/>
              <a:ext cx="485"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6"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88" y="1152"/>
              <a:ext cx="1598" cy="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173" name="Freeform 7"/>
          <p:cNvSpPr>
            <a:spLocks/>
          </p:cNvSpPr>
          <p:nvPr/>
        </p:nvSpPr>
        <p:spPr bwMode="auto">
          <a:xfrm>
            <a:off x="8294688" y="6750050"/>
            <a:ext cx="22225" cy="1588"/>
          </a:xfrm>
          <a:custGeom>
            <a:avLst/>
            <a:gdLst>
              <a:gd name="T0" fmla="*/ 0 w 42"/>
              <a:gd name="T1" fmla="*/ 2 h 4"/>
              <a:gd name="T2" fmla="*/ 31 w 42"/>
              <a:gd name="T3" fmla="*/ 0 h 4"/>
              <a:gd name="T4" fmla="*/ 42 w 42"/>
              <a:gd name="T5" fmla="*/ 4 h 4"/>
              <a:gd name="T6" fmla="*/ 0 w 42"/>
              <a:gd name="T7" fmla="*/ 2 h 4"/>
              <a:gd name="T8" fmla="*/ 0 60000 65536"/>
              <a:gd name="T9" fmla="*/ 0 60000 65536"/>
              <a:gd name="T10" fmla="*/ 0 60000 65536"/>
              <a:gd name="T11" fmla="*/ 0 60000 65536"/>
              <a:gd name="T12" fmla="*/ 0 w 42"/>
              <a:gd name="T13" fmla="*/ 0 h 4"/>
              <a:gd name="T14" fmla="*/ 42 w 42"/>
              <a:gd name="T15" fmla="*/ 4 h 4"/>
            </a:gdLst>
            <a:ahLst/>
            <a:cxnLst>
              <a:cxn ang="T8">
                <a:pos x="T0" y="T1"/>
              </a:cxn>
              <a:cxn ang="T9">
                <a:pos x="T2" y="T3"/>
              </a:cxn>
              <a:cxn ang="T10">
                <a:pos x="T4" y="T5"/>
              </a:cxn>
              <a:cxn ang="T11">
                <a:pos x="T6" y="T7"/>
              </a:cxn>
            </a:cxnLst>
            <a:rect l="T12" t="T13" r="T14" b="T15"/>
            <a:pathLst>
              <a:path w="42" h="4">
                <a:moveTo>
                  <a:pt x="0" y="2"/>
                </a:moveTo>
                <a:lnTo>
                  <a:pt x="31" y="0"/>
                </a:lnTo>
                <a:lnTo>
                  <a:pt x="42" y="4"/>
                </a:lnTo>
                <a:lnTo>
                  <a:pt x="0" y="2"/>
                </a:lnTo>
                <a:close/>
              </a:path>
            </a:pathLst>
          </a:custGeom>
          <a:solidFill>
            <a:srgbClr val="C64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latin typeface="Arial" charset="0"/>
              <a:cs typeface="Arial" charset="0"/>
            </a:endParaRPr>
          </a:p>
        </p:txBody>
      </p:sp>
      <p:sp>
        <p:nvSpPr>
          <p:cNvPr id="7174" name="Freeform 8"/>
          <p:cNvSpPr>
            <a:spLocks/>
          </p:cNvSpPr>
          <p:nvPr/>
        </p:nvSpPr>
        <p:spPr bwMode="auto">
          <a:xfrm>
            <a:off x="8366125" y="6407150"/>
            <a:ext cx="3175" cy="9525"/>
          </a:xfrm>
          <a:custGeom>
            <a:avLst/>
            <a:gdLst>
              <a:gd name="T0" fmla="*/ 0 w 5"/>
              <a:gd name="T1" fmla="*/ 20 h 20"/>
              <a:gd name="T2" fmla="*/ 5 w 5"/>
              <a:gd name="T3" fmla="*/ 0 h 20"/>
              <a:gd name="T4" fmla="*/ 4 w 5"/>
              <a:gd name="T5" fmla="*/ 15 h 20"/>
              <a:gd name="T6" fmla="*/ 0 w 5"/>
              <a:gd name="T7" fmla="*/ 20 h 20"/>
              <a:gd name="T8" fmla="*/ 0 60000 65536"/>
              <a:gd name="T9" fmla="*/ 0 60000 65536"/>
              <a:gd name="T10" fmla="*/ 0 60000 65536"/>
              <a:gd name="T11" fmla="*/ 0 60000 65536"/>
              <a:gd name="T12" fmla="*/ 0 w 5"/>
              <a:gd name="T13" fmla="*/ 0 h 20"/>
              <a:gd name="T14" fmla="*/ 5 w 5"/>
              <a:gd name="T15" fmla="*/ 20 h 20"/>
            </a:gdLst>
            <a:ahLst/>
            <a:cxnLst>
              <a:cxn ang="T8">
                <a:pos x="T0" y="T1"/>
              </a:cxn>
              <a:cxn ang="T9">
                <a:pos x="T2" y="T3"/>
              </a:cxn>
              <a:cxn ang="T10">
                <a:pos x="T4" y="T5"/>
              </a:cxn>
              <a:cxn ang="T11">
                <a:pos x="T6" y="T7"/>
              </a:cxn>
            </a:cxnLst>
            <a:rect l="T12" t="T13" r="T14" b="T15"/>
            <a:pathLst>
              <a:path w="5" h="20">
                <a:moveTo>
                  <a:pt x="0" y="20"/>
                </a:moveTo>
                <a:lnTo>
                  <a:pt x="5" y="0"/>
                </a:lnTo>
                <a:lnTo>
                  <a:pt x="4" y="15"/>
                </a:lnTo>
                <a:lnTo>
                  <a:pt x="0" y="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latin typeface="Arial" charset="0"/>
              <a:cs typeface="Arial" charset="0"/>
            </a:endParaRPr>
          </a:p>
        </p:txBody>
      </p:sp>
      <p:sp>
        <p:nvSpPr>
          <p:cNvPr id="7175" name="AutoShape 9"/>
          <p:cNvSpPr>
            <a:spLocks noChangeArrowheads="1"/>
          </p:cNvSpPr>
          <p:nvPr/>
        </p:nvSpPr>
        <p:spPr bwMode="auto">
          <a:xfrm>
            <a:off x="4699000" y="1193800"/>
            <a:ext cx="2082800" cy="2921000"/>
          </a:xfrm>
          <a:prstGeom prst="can">
            <a:avLst>
              <a:gd name="adj" fmla="val 35061"/>
            </a:avLst>
          </a:prstGeom>
          <a:solidFill>
            <a:schemeClr val="tx2"/>
          </a:solidFill>
          <a:ln w="9525">
            <a:solidFill>
              <a:schemeClr val="tx1"/>
            </a:solidFill>
            <a:miter lim="800000"/>
            <a:headEnd/>
            <a:tailEnd/>
          </a:ln>
        </p:spPr>
        <p:txBody>
          <a:bodyPr wrap="none" anchor="ctr"/>
          <a:lstStyle/>
          <a:p>
            <a:endParaRPr lang="en-US">
              <a:latin typeface="Arial" charset="0"/>
              <a:cs typeface="Arial" charset="0"/>
            </a:endParaRPr>
          </a:p>
        </p:txBody>
      </p:sp>
      <p:sp>
        <p:nvSpPr>
          <p:cNvPr id="7176" name="AutoShape 10"/>
          <p:cNvSpPr>
            <a:spLocks noChangeArrowheads="1"/>
          </p:cNvSpPr>
          <p:nvPr/>
        </p:nvSpPr>
        <p:spPr bwMode="auto">
          <a:xfrm>
            <a:off x="5111750" y="2252663"/>
            <a:ext cx="1284288" cy="1862137"/>
          </a:xfrm>
          <a:prstGeom prst="can">
            <a:avLst>
              <a:gd name="adj" fmla="val 36248"/>
            </a:avLst>
          </a:prstGeom>
          <a:solidFill>
            <a:schemeClr val="accent1"/>
          </a:solidFill>
          <a:ln w="9525">
            <a:solidFill>
              <a:schemeClr val="tx1"/>
            </a:solidFill>
            <a:miter lim="800000"/>
            <a:headEnd/>
            <a:tailEnd/>
          </a:ln>
        </p:spPr>
        <p:txBody>
          <a:bodyPr wrap="none" anchor="ctr"/>
          <a:lstStyle/>
          <a:p>
            <a:endParaRPr lang="en-US">
              <a:latin typeface="Arial" charset="0"/>
              <a:cs typeface="Arial" charset="0"/>
            </a:endParaRPr>
          </a:p>
        </p:txBody>
      </p:sp>
      <p:grpSp>
        <p:nvGrpSpPr>
          <p:cNvPr id="7177" name="Group 11"/>
          <p:cNvGrpSpPr>
            <a:grpSpLocks/>
          </p:cNvGrpSpPr>
          <p:nvPr/>
        </p:nvGrpSpPr>
        <p:grpSpPr bwMode="auto">
          <a:xfrm>
            <a:off x="5111750" y="3411538"/>
            <a:ext cx="1296988" cy="403225"/>
            <a:chOff x="4080" y="2976"/>
            <a:chExt cx="1056" cy="384"/>
          </a:xfrm>
        </p:grpSpPr>
        <p:sp>
          <p:nvSpPr>
            <p:cNvPr id="7193" name="AutoShape 12"/>
            <p:cNvSpPr>
              <a:spLocks noChangeArrowheads="1"/>
            </p:cNvSpPr>
            <p:nvPr/>
          </p:nvSpPr>
          <p:spPr bwMode="auto">
            <a:xfrm>
              <a:off x="4080" y="3072"/>
              <a:ext cx="1056" cy="288"/>
            </a:xfrm>
            <a:custGeom>
              <a:avLst/>
              <a:gdLst>
                <a:gd name="T0" fmla="*/ 528 w 21600"/>
                <a:gd name="T1" fmla="*/ 0 h 21600"/>
                <a:gd name="T2" fmla="*/ 155 w 21600"/>
                <a:gd name="T3" fmla="*/ 42 h 21600"/>
                <a:gd name="T4" fmla="*/ 0 w 21600"/>
                <a:gd name="T5" fmla="*/ 144 h 21600"/>
                <a:gd name="T6" fmla="*/ 155 w 21600"/>
                <a:gd name="T7" fmla="*/ 246 h 21600"/>
                <a:gd name="T8" fmla="*/ 528 w 21600"/>
                <a:gd name="T9" fmla="*/ 288 h 21600"/>
                <a:gd name="T10" fmla="*/ 901 w 21600"/>
                <a:gd name="T11" fmla="*/ 246 h 21600"/>
                <a:gd name="T12" fmla="*/ 1056 w 21600"/>
                <a:gd name="T13" fmla="*/ 144 h 21600"/>
                <a:gd name="T14" fmla="*/ 901 w 21600"/>
                <a:gd name="T15" fmla="*/ 42 h 21600"/>
                <a:gd name="T16" fmla="*/ 0 60000 65536"/>
                <a:gd name="T17" fmla="*/ 0 60000 65536"/>
                <a:gd name="T18" fmla="*/ 0 60000 65536"/>
                <a:gd name="T19" fmla="*/ 0 60000 65536"/>
                <a:gd name="T20" fmla="*/ 0 60000 65536"/>
                <a:gd name="T21" fmla="*/ 0 60000 65536"/>
                <a:gd name="T22" fmla="*/ 0 60000 65536"/>
                <a:gd name="T23" fmla="*/ 0 60000 65536"/>
                <a:gd name="T24" fmla="*/ 3170 w 21600"/>
                <a:gd name="T25" fmla="*/ 3150 h 21600"/>
                <a:gd name="T26" fmla="*/ 1843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2"/>
            </a:solidFill>
            <a:ln w="9525">
              <a:solidFill>
                <a:schemeClr val="bg2"/>
              </a:solidFill>
              <a:miter lim="800000"/>
              <a:headEnd/>
              <a:tailEnd/>
            </a:ln>
          </p:spPr>
          <p:txBody>
            <a:bodyPr wrap="none" anchor="ctr"/>
            <a:lstStyle/>
            <a:p>
              <a:endParaRPr lang="en-US">
                <a:latin typeface="Arial" charset="0"/>
                <a:cs typeface="Arial" charset="0"/>
              </a:endParaRPr>
            </a:p>
          </p:txBody>
        </p:sp>
        <p:sp>
          <p:nvSpPr>
            <p:cNvPr id="7194" name="AutoShape 13"/>
            <p:cNvSpPr>
              <a:spLocks noChangeArrowheads="1"/>
            </p:cNvSpPr>
            <p:nvPr/>
          </p:nvSpPr>
          <p:spPr bwMode="auto">
            <a:xfrm>
              <a:off x="4320" y="2976"/>
              <a:ext cx="576" cy="336"/>
            </a:xfrm>
            <a:prstGeom prst="can">
              <a:avLst>
                <a:gd name="adj" fmla="val 25000"/>
              </a:avLst>
            </a:prstGeom>
            <a:solidFill>
              <a:schemeClr val="accent2"/>
            </a:solidFill>
            <a:ln w="9525">
              <a:solidFill>
                <a:schemeClr val="bg2"/>
              </a:solidFill>
              <a:miter lim="800000"/>
              <a:headEnd/>
              <a:tailEnd/>
            </a:ln>
          </p:spPr>
          <p:txBody>
            <a:bodyPr wrap="none" anchor="ctr"/>
            <a:lstStyle/>
            <a:p>
              <a:endParaRPr lang="en-US">
                <a:latin typeface="Arial" charset="0"/>
                <a:cs typeface="Arial" charset="0"/>
              </a:endParaRPr>
            </a:p>
          </p:txBody>
        </p:sp>
      </p:grpSp>
      <p:sp>
        <p:nvSpPr>
          <p:cNvPr id="7178" name="AutoShape 14"/>
          <p:cNvSpPr>
            <a:spLocks noChangeArrowheads="1"/>
          </p:cNvSpPr>
          <p:nvPr/>
        </p:nvSpPr>
        <p:spPr bwMode="auto">
          <a:xfrm>
            <a:off x="6702425" y="538163"/>
            <a:ext cx="60325" cy="3324225"/>
          </a:xfrm>
          <a:prstGeom prst="can">
            <a:avLst>
              <a:gd name="adj" fmla="val 1377632"/>
            </a:avLst>
          </a:prstGeom>
          <a:solidFill>
            <a:schemeClr val="accent1"/>
          </a:solidFill>
          <a:ln w="9525">
            <a:solidFill>
              <a:schemeClr val="tx1"/>
            </a:solidFill>
            <a:miter lim="800000"/>
            <a:headEnd/>
            <a:tailEnd/>
          </a:ln>
        </p:spPr>
        <p:txBody>
          <a:bodyPr wrap="none" anchor="ctr"/>
          <a:lstStyle/>
          <a:p>
            <a:endParaRPr lang="en-US">
              <a:latin typeface="Arial" charset="0"/>
              <a:cs typeface="Arial" charset="0"/>
            </a:endParaRPr>
          </a:p>
        </p:txBody>
      </p:sp>
      <p:sp>
        <p:nvSpPr>
          <p:cNvPr id="7179" name="Oval 15"/>
          <p:cNvSpPr>
            <a:spLocks noChangeArrowheads="1"/>
          </p:cNvSpPr>
          <p:nvPr/>
        </p:nvSpPr>
        <p:spPr bwMode="auto">
          <a:xfrm>
            <a:off x="5672138" y="3257550"/>
            <a:ext cx="176212" cy="201613"/>
          </a:xfrm>
          <a:prstGeom prst="ellipse">
            <a:avLst/>
          </a:prstGeom>
          <a:solidFill>
            <a:schemeClr val="accent2"/>
          </a:solidFill>
          <a:ln w="9525">
            <a:solidFill>
              <a:srgbClr val="000000"/>
            </a:solidFill>
            <a:miter lim="800000"/>
            <a:headEnd/>
            <a:tailEnd/>
          </a:ln>
        </p:spPr>
        <p:txBody>
          <a:bodyPr wrap="none" anchor="ctr"/>
          <a:lstStyle/>
          <a:p>
            <a:endParaRPr lang="en-US">
              <a:latin typeface="Arial" charset="0"/>
              <a:cs typeface="Arial" charset="0"/>
            </a:endParaRPr>
          </a:p>
        </p:txBody>
      </p:sp>
      <p:sp>
        <p:nvSpPr>
          <p:cNvPr id="7180" name="AutoShape 16"/>
          <p:cNvSpPr>
            <a:spLocks noChangeArrowheads="1"/>
          </p:cNvSpPr>
          <p:nvPr/>
        </p:nvSpPr>
        <p:spPr bwMode="auto">
          <a:xfrm>
            <a:off x="6756400" y="3779838"/>
            <a:ext cx="2082800" cy="2921000"/>
          </a:xfrm>
          <a:prstGeom prst="can">
            <a:avLst>
              <a:gd name="adj" fmla="val 35061"/>
            </a:avLst>
          </a:prstGeom>
          <a:solidFill>
            <a:schemeClr val="tx2"/>
          </a:solidFill>
          <a:ln w="9525">
            <a:solidFill>
              <a:schemeClr val="tx1"/>
            </a:solidFill>
            <a:miter lim="800000"/>
            <a:headEnd/>
            <a:tailEnd/>
          </a:ln>
        </p:spPr>
        <p:txBody>
          <a:bodyPr wrap="none" anchor="ctr"/>
          <a:lstStyle/>
          <a:p>
            <a:endParaRPr lang="en-US">
              <a:latin typeface="Arial" charset="0"/>
              <a:cs typeface="Arial" charset="0"/>
            </a:endParaRPr>
          </a:p>
        </p:txBody>
      </p:sp>
      <p:sp>
        <p:nvSpPr>
          <p:cNvPr id="7181" name="AutoShape 17"/>
          <p:cNvSpPr>
            <a:spLocks noChangeArrowheads="1"/>
          </p:cNvSpPr>
          <p:nvPr/>
        </p:nvSpPr>
        <p:spPr bwMode="auto">
          <a:xfrm>
            <a:off x="7169150" y="4838700"/>
            <a:ext cx="1284288" cy="1862138"/>
          </a:xfrm>
          <a:prstGeom prst="can">
            <a:avLst>
              <a:gd name="adj" fmla="val 36248"/>
            </a:avLst>
          </a:prstGeom>
          <a:solidFill>
            <a:schemeClr val="accent1"/>
          </a:solidFill>
          <a:ln w="9525">
            <a:solidFill>
              <a:schemeClr val="tx1"/>
            </a:solidFill>
            <a:miter lim="800000"/>
            <a:headEnd/>
            <a:tailEnd/>
          </a:ln>
        </p:spPr>
        <p:txBody>
          <a:bodyPr wrap="none" anchor="ctr"/>
          <a:lstStyle/>
          <a:p>
            <a:endParaRPr lang="en-US">
              <a:latin typeface="Arial" charset="0"/>
              <a:cs typeface="Arial" charset="0"/>
            </a:endParaRPr>
          </a:p>
        </p:txBody>
      </p:sp>
      <p:grpSp>
        <p:nvGrpSpPr>
          <p:cNvPr id="7182" name="Group 18"/>
          <p:cNvGrpSpPr>
            <a:grpSpLocks/>
          </p:cNvGrpSpPr>
          <p:nvPr/>
        </p:nvGrpSpPr>
        <p:grpSpPr bwMode="auto">
          <a:xfrm>
            <a:off x="7169150" y="5292725"/>
            <a:ext cx="1296988" cy="403225"/>
            <a:chOff x="4080" y="2976"/>
            <a:chExt cx="1056" cy="384"/>
          </a:xfrm>
        </p:grpSpPr>
        <p:sp>
          <p:nvSpPr>
            <p:cNvPr id="7191" name="AutoShape 19"/>
            <p:cNvSpPr>
              <a:spLocks noChangeArrowheads="1"/>
            </p:cNvSpPr>
            <p:nvPr/>
          </p:nvSpPr>
          <p:spPr bwMode="auto">
            <a:xfrm>
              <a:off x="4080" y="3072"/>
              <a:ext cx="1056" cy="288"/>
            </a:xfrm>
            <a:custGeom>
              <a:avLst/>
              <a:gdLst>
                <a:gd name="T0" fmla="*/ 528 w 21600"/>
                <a:gd name="T1" fmla="*/ 0 h 21600"/>
                <a:gd name="T2" fmla="*/ 155 w 21600"/>
                <a:gd name="T3" fmla="*/ 42 h 21600"/>
                <a:gd name="T4" fmla="*/ 0 w 21600"/>
                <a:gd name="T5" fmla="*/ 144 h 21600"/>
                <a:gd name="T6" fmla="*/ 155 w 21600"/>
                <a:gd name="T7" fmla="*/ 246 h 21600"/>
                <a:gd name="T8" fmla="*/ 528 w 21600"/>
                <a:gd name="T9" fmla="*/ 288 h 21600"/>
                <a:gd name="T10" fmla="*/ 901 w 21600"/>
                <a:gd name="T11" fmla="*/ 246 h 21600"/>
                <a:gd name="T12" fmla="*/ 1056 w 21600"/>
                <a:gd name="T13" fmla="*/ 144 h 21600"/>
                <a:gd name="T14" fmla="*/ 901 w 21600"/>
                <a:gd name="T15" fmla="*/ 42 h 21600"/>
                <a:gd name="T16" fmla="*/ 0 60000 65536"/>
                <a:gd name="T17" fmla="*/ 0 60000 65536"/>
                <a:gd name="T18" fmla="*/ 0 60000 65536"/>
                <a:gd name="T19" fmla="*/ 0 60000 65536"/>
                <a:gd name="T20" fmla="*/ 0 60000 65536"/>
                <a:gd name="T21" fmla="*/ 0 60000 65536"/>
                <a:gd name="T22" fmla="*/ 0 60000 65536"/>
                <a:gd name="T23" fmla="*/ 0 60000 65536"/>
                <a:gd name="T24" fmla="*/ 3170 w 21600"/>
                <a:gd name="T25" fmla="*/ 3150 h 21600"/>
                <a:gd name="T26" fmla="*/ 1843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9AA6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atin typeface="Arial" charset="0"/>
                <a:cs typeface="Arial" charset="0"/>
              </a:endParaRPr>
            </a:p>
          </p:txBody>
        </p:sp>
        <p:sp>
          <p:nvSpPr>
            <p:cNvPr id="7192" name="AutoShape 20"/>
            <p:cNvSpPr>
              <a:spLocks noChangeArrowheads="1"/>
            </p:cNvSpPr>
            <p:nvPr/>
          </p:nvSpPr>
          <p:spPr bwMode="auto">
            <a:xfrm>
              <a:off x="4320" y="2976"/>
              <a:ext cx="576" cy="336"/>
            </a:xfrm>
            <a:prstGeom prst="can">
              <a:avLst>
                <a:gd name="adj" fmla="val 25000"/>
              </a:avLst>
            </a:prstGeom>
            <a:solidFill>
              <a:srgbClr val="9AA6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atin typeface="Arial" charset="0"/>
                <a:cs typeface="Arial" charset="0"/>
              </a:endParaRPr>
            </a:p>
          </p:txBody>
        </p:sp>
      </p:grpSp>
      <p:sp>
        <p:nvSpPr>
          <p:cNvPr id="7183" name="AutoShape 21"/>
          <p:cNvSpPr>
            <a:spLocks noChangeArrowheads="1"/>
          </p:cNvSpPr>
          <p:nvPr/>
        </p:nvSpPr>
        <p:spPr bwMode="auto">
          <a:xfrm>
            <a:off x="8759825" y="3124200"/>
            <a:ext cx="60325" cy="3324225"/>
          </a:xfrm>
          <a:prstGeom prst="can">
            <a:avLst>
              <a:gd name="adj" fmla="val 1377632"/>
            </a:avLst>
          </a:prstGeom>
          <a:solidFill>
            <a:schemeClr val="accent1"/>
          </a:solidFill>
          <a:ln w="9525">
            <a:solidFill>
              <a:schemeClr val="tx1"/>
            </a:solidFill>
            <a:miter lim="800000"/>
            <a:headEnd/>
            <a:tailEnd/>
          </a:ln>
        </p:spPr>
        <p:txBody>
          <a:bodyPr wrap="none" anchor="ctr"/>
          <a:lstStyle/>
          <a:p>
            <a:endParaRPr lang="en-US">
              <a:latin typeface="Arial" charset="0"/>
              <a:cs typeface="Arial" charset="0"/>
            </a:endParaRPr>
          </a:p>
        </p:txBody>
      </p:sp>
      <p:sp>
        <p:nvSpPr>
          <p:cNvPr id="7184" name="Oval 22"/>
          <p:cNvSpPr>
            <a:spLocks noChangeArrowheads="1"/>
          </p:cNvSpPr>
          <p:nvPr/>
        </p:nvSpPr>
        <p:spPr bwMode="auto">
          <a:xfrm>
            <a:off x="7699375" y="5137150"/>
            <a:ext cx="177800" cy="201613"/>
          </a:xfrm>
          <a:prstGeom prst="ellipse">
            <a:avLst/>
          </a:prstGeom>
          <a:solidFill>
            <a:srgbClr val="9AA6D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atin typeface="Arial" charset="0"/>
              <a:cs typeface="Arial" charset="0"/>
            </a:endParaRPr>
          </a:p>
        </p:txBody>
      </p:sp>
      <p:sp>
        <p:nvSpPr>
          <p:cNvPr id="7185" name="Line 23"/>
          <p:cNvSpPr>
            <a:spLocks noChangeShapeType="1"/>
          </p:cNvSpPr>
          <p:nvPr/>
        </p:nvSpPr>
        <p:spPr bwMode="auto">
          <a:xfrm>
            <a:off x="8801100" y="3886200"/>
            <a:ext cx="0" cy="2514600"/>
          </a:xfrm>
          <a:prstGeom prst="line">
            <a:avLst/>
          </a:prstGeom>
          <a:noFill/>
          <a:ln w="9525">
            <a:solidFill>
              <a:srgbClr val="000000"/>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7186" name="Line 24"/>
          <p:cNvSpPr>
            <a:spLocks noChangeShapeType="1"/>
          </p:cNvSpPr>
          <p:nvPr/>
        </p:nvSpPr>
        <p:spPr bwMode="auto">
          <a:xfrm>
            <a:off x="6724650" y="2609850"/>
            <a:ext cx="0" cy="1143000"/>
          </a:xfrm>
          <a:prstGeom prst="line">
            <a:avLst/>
          </a:prstGeom>
          <a:noFill/>
          <a:ln w="9525">
            <a:solidFill>
              <a:srgbClr val="000000"/>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7187" name="Line 25"/>
          <p:cNvSpPr>
            <a:spLocks noChangeShapeType="1"/>
          </p:cNvSpPr>
          <p:nvPr/>
        </p:nvSpPr>
        <p:spPr bwMode="auto">
          <a:xfrm flipV="1">
            <a:off x="7791450" y="5638800"/>
            <a:ext cx="0" cy="1143000"/>
          </a:xfrm>
          <a:prstGeom prst="line">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188" name="Line 26"/>
          <p:cNvSpPr>
            <a:spLocks noChangeShapeType="1"/>
          </p:cNvSpPr>
          <p:nvPr/>
        </p:nvSpPr>
        <p:spPr bwMode="auto">
          <a:xfrm flipV="1">
            <a:off x="5791200" y="3810000"/>
            <a:ext cx="0" cy="381000"/>
          </a:xfrm>
          <a:prstGeom prst="line">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7189" name="Line 27"/>
          <p:cNvSpPr>
            <a:spLocks noChangeShapeType="1"/>
          </p:cNvSpPr>
          <p:nvPr/>
        </p:nvSpPr>
        <p:spPr bwMode="auto">
          <a:xfrm>
            <a:off x="1143000" y="5181600"/>
            <a:ext cx="533400" cy="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7190" name="Line 28"/>
          <p:cNvSpPr>
            <a:spLocks noChangeShapeType="1"/>
          </p:cNvSpPr>
          <p:nvPr/>
        </p:nvSpPr>
        <p:spPr bwMode="auto">
          <a:xfrm>
            <a:off x="2057400" y="5181600"/>
            <a:ext cx="533400" cy="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609600"/>
            <a:ext cx="8458200" cy="1143000"/>
          </a:xfrm>
        </p:spPr>
        <p:txBody>
          <a:bodyPr/>
          <a:lstStyle/>
          <a:p>
            <a:pPr eaLnBrk="1" hangingPunct="1"/>
            <a:r>
              <a:rPr lang="en-US" sz="6000" smtClean="0">
                <a:cs typeface="Arial" charset="0"/>
              </a:rPr>
              <a:t>Avogadro’s Law...</a:t>
            </a:r>
          </a:p>
        </p:txBody>
      </p:sp>
      <p:sp>
        <p:nvSpPr>
          <p:cNvPr id="8195" name="Rectangle 3"/>
          <p:cNvSpPr>
            <a:spLocks noGrp="1" noChangeArrowheads="1"/>
          </p:cNvSpPr>
          <p:nvPr>
            <p:ph type="body" sz="half" idx="1"/>
          </p:nvPr>
        </p:nvSpPr>
        <p:spPr>
          <a:xfrm>
            <a:off x="685800" y="1828800"/>
            <a:ext cx="4495800" cy="4800600"/>
          </a:xfrm>
        </p:spPr>
        <p:txBody>
          <a:bodyPr/>
          <a:lstStyle/>
          <a:p>
            <a:pPr eaLnBrk="1" hangingPunct="1"/>
            <a:r>
              <a:rPr lang="en-US" sz="4400" smtClean="0">
                <a:cs typeface="Arial" charset="0"/>
              </a:rPr>
              <a:t>n and V are directly related, when P and T are constant</a:t>
            </a:r>
          </a:p>
          <a:p>
            <a:pPr eaLnBrk="1" hangingPunct="1"/>
            <a:r>
              <a:rPr lang="en-US" sz="4400" smtClean="0">
                <a:cs typeface="Arial" charset="0"/>
              </a:rPr>
              <a:t>V</a:t>
            </a:r>
            <a:r>
              <a:rPr lang="en-US" sz="4400" baseline="-25000" smtClean="0">
                <a:cs typeface="Arial" charset="0"/>
              </a:rPr>
              <a:t>1</a:t>
            </a:r>
            <a:r>
              <a:rPr lang="en-US" sz="4400" smtClean="0">
                <a:cs typeface="Arial" charset="0"/>
              </a:rPr>
              <a:t>=V</a:t>
            </a:r>
            <a:r>
              <a:rPr lang="en-US" sz="4400" baseline="-25000" smtClean="0">
                <a:cs typeface="Arial" charset="0"/>
              </a:rPr>
              <a:t>2</a:t>
            </a:r>
          </a:p>
          <a:p>
            <a:pPr eaLnBrk="1" hangingPunct="1">
              <a:buFont typeface="Wingdings" pitchFamily="2" charset="2"/>
              <a:buNone/>
            </a:pPr>
            <a:r>
              <a:rPr lang="en-US" sz="4400" baseline="-25000" smtClean="0">
                <a:cs typeface="Arial" charset="0"/>
              </a:rPr>
              <a:t>    </a:t>
            </a:r>
            <a:r>
              <a:rPr lang="en-US" sz="4400" smtClean="0">
                <a:cs typeface="Arial" charset="0"/>
              </a:rPr>
              <a:t>n</a:t>
            </a:r>
            <a:r>
              <a:rPr lang="en-US" sz="4400" baseline="-25000" smtClean="0">
                <a:cs typeface="Arial" charset="0"/>
              </a:rPr>
              <a:t>1    </a:t>
            </a:r>
            <a:r>
              <a:rPr lang="en-US" sz="4400" smtClean="0">
                <a:cs typeface="Arial" charset="0"/>
              </a:rPr>
              <a:t>n</a:t>
            </a:r>
            <a:r>
              <a:rPr lang="en-US" sz="4400" baseline="-25000" smtClean="0">
                <a:cs typeface="Arial" charset="0"/>
              </a:rPr>
              <a:t>2</a:t>
            </a:r>
          </a:p>
        </p:txBody>
      </p:sp>
      <p:pic>
        <p:nvPicPr>
          <p:cNvPr id="18442"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41900" y="1905000"/>
            <a:ext cx="3416300" cy="431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Line 12"/>
          <p:cNvSpPr>
            <a:spLocks noChangeShapeType="1"/>
          </p:cNvSpPr>
          <p:nvPr/>
        </p:nvSpPr>
        <p:spPr bwMode="auto">
          <a:xfrm>
            <a:off x="1143000" y="5486400"/>
            <a:ext cx="533400" cy="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8198" name="Line 13"/>
          <p:cNvSpPr>
            <a:spLocks noChangeShapeType="1"/>
          </p:cNvSpPr>
          <p:nvPr/>
        </p:nvSpPr>
        <p:spPr bwMode="auto">
          <a:xfrm>
            <a:off x="2057400" y="5486400"/>
            <a:ext cx="533400" cy="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18442"/>
                                        </p:tgtEl>
                                        <p:attrNameLst>
                                          <p:attrName>style.visibility</p:attrName>
                                        </p:attrNameLst>
                                      </p:cBhvr>
                                      <p:to>
                                        <p:strVal val="visible"/>
                                      </p:to>
                                    </p:set>
                                    <p:animEffect transition="in" filter="strips(downRight)">
                                      <p:cBhvr>
                                        <p:cTn id="7" dur="500"/>
                                        <p:tgtEl>
                                          <p:spTgt spid="18442"/>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609600"/>
            <a:ext cx="9144000" cy="1143000"/>
          </a:xfrm>
        </p:spPr>
        <p:txBody>
          <a:bodyPr/>
          <a:lstStyle/>
          <a:p>
            <a:pPr eaLnBrk="1" hangingPunct="1"/>
            <a:r>
              <a:rPr lang="en-US" sz="6000" smtClean="0">
                <a:cs typeface="Arial" charset="0"/>
              </a:rPr>
              <a:t>   Gay-Lussac’s Law...</a:t>
            </a:r>
          </a:p>
        </p:txBody>
      </p:sp>
      <p:sp>
        <p:nvSpPr>
          <p:cNvPr id="9219" name="Rectangle 3"/>
          <p:cNvSpPr>
            <a:spLocks noGrp="1" noChangeArrowheads="1"/>
          </p:cNvSpPr>
          <p:nvPr>
            <p:ph type="body" sz="half" idx="1"/>
          </p:nvPr>
        </p:nvSpPr>
        <p:spPr>
          <a:xfrm>
            <a:off x="685800" y="1828800"/>
            <a:ext cx="4495800" cy="4800600"/>
          </a:xfrm>
        </p:spPr>
        <p:txBody>
          <a:bodyPr/>
          <a:lstStyle/>
          <a:p>
            <a:pPr eaLnBrk="1" hangingPunct="1"/>
            <a:r>
              <a:rPr lang="en-US" sz="4400" smtClean="0">
                <a:cs typeface="Arial" charset="0"/>
              </a:rPr>
              <a:t>P and T are directly related, when n and V are constant</a:t>
            </a:r>
          </a:p>
          <a:p>
            <a:pPr eaLnBrk="1" hangingPunct="1"/>
            <a:r>
              <a:rPr lang="en-US" sz="4400" smtClean="0">
                <a:cs typeface="Arial" charset="0"/>
              </a:rPr>
              <a:t>P</a:t>
            </a:r>
            <a:r>
              <a:rPr lang="en-US" sz="4400" baseline="-25000" smtClean="0">
                <a:cs typeface="Arial" charset="0"/>
              </a:rPr>
              <a:t>1</a:t>
            </a:r>
            <a:r>
              <a:rPr lang="en-US" sz="4400" smtClean="0">
                <a:cs typeface="Arial" charset="0"/>
              </a:rPr>
              <a:t>=P</a:t>
            </a:r>
            <a:r>
              <a:rPr lang="en-US" sz="4400" baseline="-25000" smtClean="0">
                <a:cs typeface="Arial" charset="0"/>
              </a:rPr>
              <a:t>2</a:t>
            </a:r>
          </a:p>
          <a:p>
            <a:pPr eaLnBrk="1" hangingPunct="1">
              <a:buFont typeface="Wingdings" pitchFamily="2" charset="2"/>
              <a:buNone/>
            </a:pPr>
            <a:r>
              <a:rPr lang="en-US" sz="4400" smtClean="0">
                <a:cs typeface="Arial" charset="0"/>
              </a:rPr>
              <a:t>   T</a:t>
            </a:r>
            <a:r>
              <a:rPr lang="en-US" sz="4400" baseline="-25000" smtClean="0">
                <a:cs typeface="Arial" charset="0"/>
              </a:rPr>
              <a:t>1   </a:t>
            </a:r>
            <a:r>
              <a:rPr lang="en-US" sz="4400" smtClean="0">
                <a:cs typeface="Arial" charset="0"/>
              </a:rPr>
              <a:t>T</a:t>
            </a:r>
            <a:r>
              <a:rPr lang="en-US" sz="4400" baseline="-25000" smtClean="0">
                <a:cs typeface="Arial" charset="0"/>
              </a:rPr>
              <a:t>2</a:t>
            </a:r>
          </a:p>
        </p:txBody>
      </p:sp>
      <p:grpSp>
        <p:nvGrpSpPr>
          <p:cNvPr id="9220" name="Group 18"/>
          <p:cNvGrpSpPr>
            <a:grpSpLocks/>
          </p:cNvGrpSpPr>
          <p:nvPr/>
        </p:nvGrpSpPr>
        <p:grpSpPr bwMode="auto">
          <a:xfrm>
            <a:off x="5105400" y="685800"/>
            <a:ext cx="3530600" cy="5486400"/>
            <a:chOff x="3216" y="432"/>
            <a:chExt cx="2224" cy="3456"/>
          </a:xfrm>
        </p:grpSpPr>
        <p:sp>
          <p:nvSpPr>
            <p:cNvPr id="9223" name="AutoShape 7"/>
            <p:cNvSpPr>
              <a:spLocks noChangeArrowheads="1"/>
            </p:cNvSpPr>
            <p:nvPr/>
          </p:nvSpPr>
          <p:spPr bwMode="auto">
            <a:xfrm>
              <a:off x="3216" y="1056"/>
              <a:ext cx="2224" cy="2832"/>
            </a:xfrm>
            <a:prstGeom prst="can">
              <a:avLst>
                <a:gd name="adj" fmla="val 31835"/>
              </a:avLst>
            </a:prstGeom>
            <a:solidFill>
              <a:schemeClr val="tx2"/>
            </a:solidFill>
            <a:ln w="9525">
              <a:solidFill>
                <a:schemeClr val="tx1"/>
              </a:solidFill>
              <a:miter lim="800000"/>
              <a:headEnd/>
              <a:tailEnd/>
            </a:ln>
          </p:spPr>
          <p:txBody>
            <a:bodyPr wrap="none" anchor="ctr"/>
            <a:lstStyle/>
            <a:p>
              <a:endParaRPr lang="en-US">
                <a:latin typeface="Arial" charset="0"/>
                <a:cs typeface="Arial" charset="0"/>
              </a:endParaRPr>
            </a:p>
          </p:txBody>
        </p:sp>
        <p:sp>
          <p:nvSpPr>
            <p:cNvPr id="9224" name="AutoShape 8" descr="80%"/>
            <p:cNvSpPr>
              <a:spLocks noChangeArrowheads="1"/>
            </p:cNvSpPr>
            <p:nvPr/>
          </p:nvSpPr>
          <p:spPr bwMode="auto">
            <a:xfrm>
              <a:off x="3552" y="1443"/>
              <a:ext cx="576" cy="2349"/>
            </a:xfrm>
            <a:prstGeom prst="can">
              <a:avLst>
                <a:gd name="adj" fmla="val 101953"/>
              </a:avLst>
            </a:prstGeom>
            <a:pattFill prst="pct80">
              <a:fgClr>
                <a:schemeClr val="accent1"/>
              </a:fgClr>
              <a:bgClr>
                <a:schemeClr val="tx1"/>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atin typeface="Arial" charset="0"/>
                <a:cs typeface="Arial" charset="0"/>
              </a:endParaRPr>
            </a:p>
          </p:txBody>
        </p:sp>
        <p:sp>
          <p:nvSpPr>
            <p:cNvPr id="9225" name="AutoShape 10"/>
            <p:cNvSpPr>
              <a:spLocks noChangeArrowheads="1"/>
            </p:cNvSpPr>
            <p:nvPr/>
          </p:nvSpPr>
          <p:spPr bwMode="auto">
            <a:xfrm rot="10800000">
              <a:off x="3779" y="1056"/>
              <a:ext cx="157" cy="576"/>
            </a:xfrm>
            <a:prstGeom prst="can">
              <a:avLst>
                <a:gd name="adj" fmla="val 9172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atin typeface="Arial" charset="0"/>
                <a:cs typeface="Arial" charset="0"/>
              </a:endParaRPr>
            </a:p>
          </p:txBody>
        </p:sp>
        <p:sp>
          <p:nvSpPr>
            <p:cNvPr id="9226" name="AutoShape 11"/>
            <p:cNvSpPr>
              <a:spLocks noChangeArrowheads="1"/>
            </p:cNvSpPr>
            <p:nvPr/>
          </p:nvSpPr>
          <p:spPr bwMode="auto">
            <a:xfrm rot="5400000">
              <a:off x="3815" y="985"/>
              <a:ext cx="96" cy="621"/>
            </a:xfrm>
            <a:prstGeom prst="can">
              <a:avLst>
                <a:gd name="adj" fmla="val 161719"/>
              </a:avLst>
            </a:prstGeom>
            <a:solidFill>
              <a:srgbClr val="000000"/>
            </a:solidFill>
            <a:ln w="9525">
              <a:solidFill>
                <a:srgbClr val="000000"/>
              </a:solidFill>
              <a:miter lim="800000"/>
              <a:headEnd/>
              <a:tailEnd/>
            </a:ln>
          </p:spPr>
          <p:txBody>
            <a:bodyPr wrap="none" anchor="ctr"/>
            <a:lstStyle/>
            <a:p>
              <a:endParaRPr lang="en-US">
                <a:latin typeface="Arial" charset="0"/>
                <a:cs typeface="Arial" charset="0"/>
              </a:endParaRPr>
            </a:p>
          </p:txBody>
        </p:sp>
        <p:sp>
          <p:nvSpPr>
            <p:cNvPr id="9227" name="Freeform 12" descr="80%"/>
            <p:cNvSpPr>
              <a:spLocks/>
            </p:cNvSpPr>
            <p:nvPr/>
          </p:nvSpPr>
          <p:spPr bwMode="auto">
            <a:xfrm>
              <a:off x="4090" y="2461"/>
              <a:ext cx="345" cy="552"/>
            </a:xfrm>
            <a:custGeom>
              <a:avLst/>
              <a:gdLst>
                <a:gd name="T0" fmla="*/ 24 w 345"/>
                <a:gd name="T1" fmla="*/ 11 h 552"/>
                <a:gd name="T2" fmla="*/ 306 w 345"/>
                <a:gd name="T3" fmla="*/ 59 h 552"/>
                <a:gd name="T4" fmla="*/ 318 w 345"/>
                <a:gd name="T5" fmla="*/ 517 h 552"/>
                <a:gd name="T6" fmla="*/ 283 w 345"/>
                <a:gd name="T7" fmla="*/ 529 h 552"/>
                <a:gd name="T8" fmla="*/ 189 w 345"/>
                <a:gd name="T9" fmla="*/ 552 h 552"/>
                <a:gd name="T10" fmla="*/ 154 w 345"/>
                <a:gd name="T11" fmla="*/ 540 h 552"/>
                <a:gd name="T12" fmla="*/ 118 w 345"/>
                <a:gd name="T13" fmla="*/ 247 h 552"/>
                <a:gd name="T14" fmla="*/ 107 w 345"/>
                <a:gd name="T15" fmla="*/ 211 h 552"/>
                <a:gd name="T16" fmla="*/ 24 w 345"/>
                <a:gd name="T17" fmla="*/ 200 h 552"/>
                <a:gd name="T18" fmla="*/ 24 w 345"/>
                <a:gd name="T19" fmla="*/ 11 h 5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45"/>
                <a:gd name="T31" fmla="*/ 0 h 552"/>
                <a:gd name="T32" fmla="*/ 345 w 345"/>
                <a:gd name="T33" fmla="*/ 552 h 5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45" h="552">
                  <a:moveTo>
                    <a:pt x="24" y="11"/>
                  </a:moveTo>
                  <a:cubicBezTo>
                    <a:pt x="135" y="18"/>
                    <a:pt x="219" y="0"/>
                    <a:pt x="306" y="59"/>
                  </a:cubicBezTo>
                  <a:cubicBezTo>
                    <a:pt x="345" y="174"/>
                    <a:pt x="345" y="396"/>
                    <a:pt x="318" y="517"/>
                  </a:cubicBezTo>
                  <a:cubicBezTo>
                    <a:pt x="315" y="529"/>
                    <a:pt x="295" y="526"/>
                    <a:pt x="283" y="529"/>
                  </a:cubicBezTo>
                  <a:cubicBezTo>
                    <a:pt x="252" y="537"/>
                    <a:pt x="220" y="544"/>
                    <a:pt x="189" y="552"/>
                  </a:cubicBezTo>
                  <a:cubicBezTo>
                    <a:pt x="177" y="548"/>
                    <a:pt x="161" y="550"/>
                    <a:pt x="154" y="540"/>
                  </a:cubicBezTo>
                  <a:cubicBezTo>
                    <a:pt x="123" y="493"/>
                    <a:pt x="125" y="300"/>
                    <a:pt x="118" y="247"/>
                  </a:cubicBezTo>
                  <a:cubicBezTo>
                    <a:pt x="116" y="235"/>
                    <a:pt x="118" y="217"/>
                    <a:pt x="107" y="211"/>
                  </a:cubicBezTo>
                  <a:cubicBezTo>
                    <a:pt x="82" y="199"/>
                    <a:pt x="35" y="226"/>
                    <a:pt x="24" y="200"/>
                  </a:cubicBezTo>
                  <a:cubicBezTo>
                    <a:pt x="0" y="142"/>
                    <a:pt x="24" y="74"/>
                    <a:pt x="24" y="11"/>
                  </a:cubicBezTo>
                  <a:close/>
                </a:path>
              </a:pathLst>
            </a:custGeom>
            <a:pattFill prst="pct80">
              <a:fgClr>
                <a:schemeClr val="accent1"/>
              </a:fgClr>
              <a:bgClr>
                <a:schemeClr val="tx1"/>
              </a:bgClr>
            </a:patt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endParaRPr lang="en-US">
                <a:latin typeface="Arial" charset="0"/>
                <a:cs typeface="Arial" charset="0"/>
              </a:endParaRPr>
            </a:p>
          </p:txBody>
        </p:sp>
        <p:sp>
          <p:nvSpPr>
            <p:cNvPr id="9228" name="Freeform 13"/>
            <p:cNvSpPr>
              <a:spLocks/>
            </p:cNvSpPr>
            <p:nvPr/>
          </p:nvSpPr>
          <p:spPr bwMode="auto">
            <a:xfrm>
              <a:off x="4169" y="2521"/>
              <a:ext cx="862" cy="1068"/>
            </a:xfrm>
            <a:custGeom>
              <a:avLst/>
              <a:gdLst>
                <a:gd name="T0" fmla="*/ 75 w 862"/>
                <a:gd name="T1" fmla="*/ 469 h 1068"/>
                <a:gd name="T2" fmla="*/ 145 w 862"/>
                <a:gd name="T3" fmla="*/ 962 h 1068"/>
                <a:gd name="T4" fmla="*/ 368 w 862"/>
                <a:gd name="T5" fmla="*/ 1068 h 1068"/>
                <a:gd name="T6" fmla="*/ 580 w 862"/>
                <a:gd name="T7" fmla="*/ 1056 h 1068"/>
                <a:gd name="T8" fmla="*/ 698 w 862"/>
                <a:gd name="T9" fmla="*/ 1033 h 1068"/>
                <a:gd name="T10" fmla="*/ 803 w 862"/>
                <a:gd name="T11" fmla="*/ 951 h 1068"/>
                <a:gd name="T12" fmla="*/ 839 w 862"/>
                <a:gd name="T13" fmla="*/ 833 h 1068"/>
                <a:gd name="T14" fmla="*/ 862 w 862"/>
                <a:gd name="T15" fmla="*/ 598 h 1068"/>
                <a:gd name="T16" fmla="*/ 815 w 862"/>
                <a:gd name="T17" fmla="*/ 34 h 1068"/>
                <a:gd name="T18" fmla="*/ 674 w 862"/>
                <a:gd name="T19" fmla="*/ 46 h 1068"/>
                <a:gd name="T20" fmla="*/ 510 w 862"/>
                <a:gd name="T21" fmla="*/ 892 h 1068"/>
                <a:gd name="T22" fmla="*/ 298 w 862"/>
                <a:gd name="T23" fmla="*/ 880 h 1068"/>
                <a:gd name="T24" fmla="*/ 227 w 862"/>
                <a:gd name="T25" fmla="*/ 727 h 1068"/>
                <a:gd name="T26" fmla="*/ 216 w 862"/>
                <a:gd name="T27" fmla="*/ 480 h 1068"/>
                <a:gd name="T28" fmla="*/ 75 w 862"/>
                <a:gd name="T29" fmla="*/ 492 h 1068"/>
                <a:gd name="T30" fmla="*/ 75 w 862"/>
                <a:gd name="T31" fmla="*/ 469 h 10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62"/>
                <a:gd name="T49" fmla="*/ 0 h 1068"/>
                <a:gd name="T50" fmla="*/ 862 w 862"/>
                <a:gd name="T51" fmla="*/ 1068 h 106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62" h="1068">
                  <a:moveTo>
                    <a:pt x="75" y="469"/>
                  </a:moveTo>
                  <a:cubicBezTo>
                    <a:pt x="104" y="621"/>
                    <a:pt x="0" y="916"/>
                    <a:pt x="145" y="962"/>
                  </a:cubicBezTo>
                  <a:cubicBezTo>
                    <a:pt x="203" y="1022"/>
                    <a:pt x="287" y="1047"/>
                    <a:pt x="368" y="1068"/>
                  </a:cubicBezTo>
                  <a:cubicBezTo>
                    <a:pt x="439" y="1064"/>
                    <a:pt x="510" y="1063"/>
                    <a:pt x="580" y="1056"/>
                  </a:cubicBezTo>
                  <a:cubicBezTo>
                    <a:pt x="620" y="1052"/>
                    <a:pt x="698" y="1033"/>
                    <a:pt x="698" y="1033"/>
                  </a:cubicBezTo>
                  <a:cubicBezTo>
                    <a:pt x="782" y="977"/>
                    <a:pt x="748" y="1006"/>
                    <a:pt x="803" y="951"/>
                  </a:cubicBezTo>
                  <a:cubicBezTo>
                    <a:pt x="832" y="865"/>
                    <a:pt x="821" y="904"/>
                    <a:pt x="839" y="833"/>
                  </a:cubicBezTo>
                  <a:cubicBezTo>
                    <a:pt x="845" y="755"/>
                    <a:pt x="862" y="677"/>
                    <a:pt x="862" y="598"/>
                  </a:cubicBezTo>
                  <a:cubicBezTo>
                    <a:pt x="862" y="396"/>
                    <a:pt x="843" y="227"/>
                    <a:pt x="815" y="34"/>
                  </a:cubicBezTo>
                  <a:cubicBezTo>
                    <a:pt x="768" y="38"/>
                    <a:pt x="684" y="0"/>
                    <a:pt x="674" y="46"/>
                  </a:cubicBezTo>
                  <a:cubicBezTo>
                    <a:pt x="640" y="198"/>
                    <a:pt x="825" y="784"/>
                    <a:pt x="510" y="892"/>
                  </a:cubicBezTo>
                  <a:cubicBezTo>
                    <a:pt x="439" y="888"/>
                    <a:pt x="368" y="890"/>
                    <a:pt x="298" y="880"/>
                  </a:cubicBezTo>
                  <a:cubicBezTo>
                    <a:pt x="240" y="872"/>
                    <a:pt x="236" y="771"/>
                    <a:pt x="227" y="727"/>
                  </a:cubicBezTo>
                  <a:cubicBezTo>
                    <a:pt x="223" y="645"/>
                    <a:pt x="261" y="549"/>
                    <a:pt x="216" y="480"/>
                  </a:cubicBezTo>
                  <a:cubicBezTo>
                    <a:pt x="190" y="440"/>
                    <a:pt x="122" y="496"/>
                    <a:pt x="75" y="492"/>
                  </a:cubicBezTo>
                  <a:cubicBezTo>
                    <a:pt x="67" y="491"/>
                    <a:pt x="75" y="477"/>
                    <a:pt x="75" y="469"/>
                  </a:cubicBezTo>
                  <a:close/>
                </a:path>
              </a:pathLst>
            </a:cu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endParaRPr lang="en-US">
                <a:latin typeface="Arial" charset="0"/>
                <a:cs typeface="Arial" charset="0"/>
              </a:endParaRPr>
            </a:p>
          </p:txBody>
        </p:sp>
        <p:sp>
          <p:nvSpPr>
            <p:cNvPr id="9229" name="Freeform 14"/>
            <p:cNvSpPr>
              <a:spLocks/>
            </p:cNvSpPr>
            <p:nvPr/>
          </p:nvSpPr>
          <p:spPr bwMode="auto">
            <a:xfrm>
              <a:off x="4815" y="1742"/>
              <a:ext cx="180" cy="825"/>
            </a:xfrm>
            <a:custGeom>
              <a:avLst/>
              <a:gdLst>
                <a:gd name="T0" fmla="*/ 28 w 180"/>
                <a:gd name="T1" fmla="*/ 801 h 825"/>
                <a:gd name="T2" fmla="*/ 28 w 180"/>
                <a:gd name="T3" fmla="*/ 107 h 825"/>
                <a:gd name="T4" fmla="*/ 63 w 180"/>
                <a:gd name="T5" fmla="*/ 2 h 825"/>
                <a:gd name="T6" fmla="*/ 180 w 180"/>
                <a:gd name="T7" fmla="*/ 84 h 825"/>
                <a:gd name="T8" fmla="*/ 169 w 180"/>
                <a:gd name="T9" fmla="*/ 566 h 825"/>
                <a:gd name="T10" fmla="*/ 133 w 180"/>
                <a:gd name="T11" fmla="*/ 825 h 825"/>
                <a:gd name="T12" fmla="*/ 28 w 180"/>
                <a:gd name="T13" fmla="*/ 801 h 825"/>
                <a:gd name="T14" fmla="*/ 0 60000 65536"/>
                <a:gd name="T15" fmla="*/ 0 60000 65536"/>
                <a:gd name="T16" fmla="*/ 0 60000 65536"/>
                <a:gd name="T17" fmla="*/ 0 60000 65536"/>
                <a:gd name="T18" fmla="*/ 0 60000 65536"/>
                <a:gd name="T19" fmla="*/ 0 60000 65536"/>
                <a:gd name="T20" fmla="*/ 0 60000 65536"/>
                <a:gd name="T21" fmla="*/ 0 w 180"/>
                <a:gd name="T22" fmla="*/ 0 h 825"/>
                <a:gd name="T23" fmla="*/ 180 w 180"/>
                <a:gd name="T24" fmla="*/ 825 h 8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80" h="825">
                  <a:moveTo>
                    <a:pt x="28" y="801"/>
                  </a:moveTo>
                  <a:cubicBezTo>
                    <a:pt x="0" y="501"/>
                    <a:pt x="9" y="645"/>
                    <a:pt x="28" y="107"/>
                  </a:cubicBezTo>
                  <a:cubicBezTo>
                    <a:pt x="30" y="39"/>
                    <a:pt x="32" y="47"/>
                    <a:pt x="63" y="2"/>
                  </a:cubicBezTo>
                  <a:cubicBezTo>
                    <a:pt x="158" y="15"/>
                    <a:pt x="154" y="0"/>
                    <a:pt x="180" y="84"/>
                  </a:cubicBezTo>
                  <a:cubicBezTo>
                    <a:pt x="176" y="245"/>
                    <a:pt x="175" y="405"/>
                    <a:pt x="169" y="566"/>
                  </a:cubicBezTo>
                  <a:cubicBezTo>
                    <a:pt x="169" y="571"/>
                    <a:pt x="176" y="782"/>
                    <a:pt x="133" y="825"/>
                  </a:cubicBezTo>
                  <a:lnTo>
                    <a:pt x="28" y="801"/>
                  </a:lnTo>
                  <a:close/>
                </a:path>
              </a:pathLst>
            </a:cu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p>
              <a:endParaRPr lang="en-US">
                <a:latin typeface="Arial" charset="0"/>
                <a:cs typeface="Arial" charset="0"/>
              </a:endParaRPr>
            </a:p>
          </p:txBody>
        </p:sp>
        <p:grpSp>
          <p:nvGrpSpPr>
            <p:cNvPr id="9230" name="Group 15"/>
            <p:cNvGrpSpPr>
              <a:grpSpLocks/>
            </p:cNvGrpSpPr>
            <p:nvPr/>
          </p:nvGrpSpPr>
          <p:grpSpPr bwMode="auto">
            <a:xfrm>
              <a:off x="5376" y="432"/>
              <a:ext cx="48" cy="3165"/>
              <a:chOff x="5376" y="240"/>
              <a:chExt cx="48" cy="3165"/>
            </a:xfrm>
          </p:grpSpPr>
          <p:sp>
            <p:nvSpPr>
              <p:cNvPr id="9232" name="AutoShape 16"/>
              <p:cNvSpPr>
                <a:spLocks noChangeArrowheads="1"/>
              </p:cNvSpPr>
              <p:nvPr/>
            </p:nvSpPr>
            <p:spPr bwMode="auto">
              <a:xfrm>
                <a:off x="5376" y="240"/>
                <a:ext cx="48" cy="3165"/>
              </a:xfrm>
              <a:prstGeom prst="can">
                <a:avLst>
                  <a:gd name="adj" fmla="val 1648438"/>
                </a:avLst>
              </a:prstGeom>
              <a:solidFill>
                <a:schemeClr val="accent1"/>
              </a:solidFill>
              <a:ln w="9525">
                <a:solidFill>
                  <a:schemeClr val="tx1"/>
                </a:solidFill>
                <a:miter lim="800000"/>
                <a:headEnd/>
                <a:tailEnd/>
              </a:ln>
            </p:spPr>
            <p:txBody>
              <a:bodyPr wrap="none" anchor="ctr"/>
              <a:lstStyle/>
              <a:p>
                <a:endParaRPr lang="en-US">
                  <a:latin typeface="Arial" charset="0"/>
                  <a:cs typeface="Arial" charset="0"/>
                </a:endParaRPr>
              </a:p>
            </p:txBody>
          </p:sp>
          <p:sp>
            <p:nvSpPr>
              <p:cNvPr id="9233" name="Line 17"/>
              <p:cNvSpPr>
                <a:spLocks noChangeShapeType="1"/>
              </p:cNvSpPr>
              <p:nvPr/>
            </p:nvSpPr>
            <p:spPr bwMode="auto">
              <a:xfrm>
                <a:off x="5412" y="1692"/>
                <a:ext cx="0" cy="1632"/>
              </a:xfrm>
              <a:prstGeom prst="line">
                <a:avLst/>
              </a:prstGeom>
              <a:noFill/>
              <a:ln w="9525">
                <a:solidFill>
                  <a:srgbClr val="000000"/>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grpSp>
        <p:sp>
          <p:nvSpPr>
            <p:cNvPr id="9231" name="Oval 9"/>
            <p:cNvSpPr>
              <a:spLocks noChangeArrowheads="1"/>
            </p:cNvSpPr>
            <p:nvPr/>
          </p:nvSpPr>
          <p:spPr bwMode="auto">
            <a:xfrm>
              <a:off x="4128" y="1152"/>
              <a:ext cx="96" cy="288"/>
            </a:xfrm>
            <a:prstGeom prst="ellipse">
              <a:avLst/>
            </a:prstGeom>
            <a:solidFill>
              <a:schemeClr val="accent1"/>
            </a:solidFill>
            <a:ln w="9525">
              <a:solidFill>
                <a:schemeClr val="tx1"/>
              </a:solidFill>
              <a:miter lim="800000"/>
              <a:headEnd/>
              <a:tailEnd/>
            </a:ln>
          </p:spPr>
          <p:txBody>
            <a:bodyPr wrap="none" anchor="ctr"/>
            <a:lstStyle/>
            <a:p>
              <a:endParaRPr lang="en-US">
                <a:latin typeface="Arial" charset="0"/>
                <a:cs typeface="Arial" charset="0"/>
              </a:endParaRPr>
            </a:p>
          </p:txBody>
        </p:sp>
      </p:grpSp>
      <p:sp>
        <p:nvSpPr>
          <p:cNvPr id="9221" name="Line 19"/>
          <p:cNvSpPr>
            <a:spLocks noChangeShapeType="1"/>
          </p:cNvSpPr>
          <p:nvPr/>
        </p:nvSpPr>
        <p:spPr bwMode="auto">
          <a:xfrm>
            <a:off x="1066800" y="5486400"/>
            <a:ext cx="609600" cy="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9222" name="Line 20"/>
          <p:cNvSpPr>
            <a:spLocks noChangeShapeType="1"/>
          </p:cNvSpPr>
          <p:nvPr/>
        </p:nvSpPr>
        <p:spPr bwMode="auto">
          <a:xfrm>
            <a:off x="2057400" y="5486400"/>
            <a:ext cx="609600" cy="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609600"/>
            <a:ext cx="9144000" cy="1143000"/>
          </a:xfrm>
        </p:spPr>
        <p:txBody>
          <a:bodyPr/>
          <a:lstStyle/>
          <a:p>
            <a:pPr eaLnBrk="1" hangingPunct="1"/>
            <a:r>
              <a:rPr lang="en-US" sz="6000" smtClean="0">
                <a:cs typeface="Arial" charset="0"/>
              </a:rPr>
              <a:t>   Practice…#1</a:t>
            </a:r>
          </a:p>
        </p:txBody>
      </p:sp>
      <p:sp>
        <p:nvSpPr>
          <p:cNvPr id="20483" name="Rectangle 3"/>
          <p:cNvSpPr>
            <a:spLocks noGrp="1" noChangeArrowheads="1"/>
          </p:cNvSpPr>
          <p:nvPr>
            <p:ph type="body" sz="half" idx="1"/>
          </p:nvPr>
        </p:nvSpPr>
        <p:spPr>
          <a:xfrm>
            <a:off x="990600" y="1828800"/>
            <a:ext cx="8153400" cy="4800600"/>
          </a:xfrm>
        </p:spPr>
        <p:txBody>
          <a:bodyPr/>
          <a:lstStyle/>
          <a:p>
            <a:pPr eaLnBrk="1" hangingPunct="1"/>
            <a:r>
              <a:rPr lang="en-US" sz="4400" smtClean="0">
                <a:cs typeface="Arial" charset="0"/>
              </a:rPr>
              <a:t>A given mass of oxygen occupies 500mL at 760mmHg at 20°C in a sealed vessel.  At what pressure (in mmHg) will it occupy 450mL at the same temperature?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box(in)">
                                      <p:cBhvr>
                                        <p:cTn id="7" dur="500"/>
                                        <p:tgtEl>
                                          <p:spTgt spid="204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609600"/>
            <a:ext cx="9144000" cy="1143000"/>
          </a:xfrm>
        </p:spPr>
        <p:txBody>
          <a:bodyPr/>
          <a:lstStyle/>
          <a:p>
            <a:pPr eaLnBrk="1" hangingPunct="1"/>
            <a:r>
              <a:rPr lang="en-US" sz="6000" smtClean="0">
                <a:cs typeface="Arial" charset="0"/>
              </a:rPr>
              <a:t>   Practice…#2</a:t>
            </a:r>
          </a:p>
        </p:txBody>
      </p:sp>
      <p:sp>
        <p:nvSpPr>
          <p:cNvPr id="1027" name="Rectangle 3"/>
          <p:cNvSpPr>
            <a:spLocks noGrp="1" noChangeArrowheads="1"/>
          </p:cNvSpPr>
          <p:nvPr>
            <p:ph type="body" sz="half" idx="1"/>
          </p:nvPr>
        </p:nvSpPr>
        <p:spPr>
          <a:xfrm>
            <a:off x="990600" y="1828800"/>
            <a:ext cx="8153400" cy="4800600"/>
          </a:xfrm>
        </p:spPr>
        <p:txBody>
          <a:bodyPr/>
          <a:lstStyle/>
          <a:p>
            <a:pPr eaLnBrk="1" hangingPunct="1">
              <a:lnSpc>
                <a:spcPct val="90000"/>
              </a:lnSpc>
            </a:pPr>
            <a:r>
              <a:rPr lang="en-US" sz="4400" smtClean="0">
                <a:cs typeface="Arial" charset="0"/>
              </a:rPr>
              <a:t>A sealed sample of nitrogen at 25°C occupies a volume of 5.65L at a pressure of 14.3psi.  If the pressure, at the same temperature, is changed to 14.7psi, what is the final volume in 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box(in)">
                                      <p:cBhvr>
                                        <p:cTn id="7" dur="500"/>
                                        <p:tgtEl>
                                          <p:spTgt spid="10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autoUpdateAnimBg="0"/>
    </p:bldLst>
  </p:timing>
</p:sld>
</file>

<file path=ppt/theme/theme1.xml><?xml version="1.0" encoding="utf-8"?>
<a:theme xmlns:a="http://schemas.openxmlformats.org/drawingml/2006/main" name="Factory">
  <a:themeElements>
    <a:clrScheme name="Factory 1">
      <a:dk1>
        <a:srgbClr val="000054"/>
      </a:dk1>
      <a:lt1>
        <a:srgbClr val="EAEAEA"/>
      </a:lt1>
      <a:dk2>
        <a:srgbClr val="00007A"/>
      </a:dk2>
      <a:lt2>
        <a:srgbClr val="EBD189"/>
      </a:lt2>
      <a:accent1>
        <a:srgbClr val="FCAB40"/>
      </a:accent1>
      <a:accent2>
        <a:srgbClr val="555BAD"/>
      </a:accent2>
      <a:accent3>
        <a:srgbClr val="AAAABE"/>
      </a:accent3>
      <a:accent4>
        <a:srgbClr val="C8C8C8"/>
      </a:accent4>
      <a:accent5>
        <a:srgbClr val="FDD2AF"/>
      </a:accent5>
      <a:accent6>
        <a:srgbClr val="4C529C"/>
      </a:accent6>
      <a:hlink>
        <a:srgbClr val="B97C01"/>
      </a:hlink>
      <a:folHlink>
        <a:srgbClr val="CCFF33"/>
      </a:folHlink>
    </a:clrScheme>
    <a:fontScheme name="Factor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Factory 1">
        <a:dk1>
          <a:srgbClr val="000054"/>
        </a:dk1>
        <a:lt1>
          <a:srgbClr val="EAEAEA"/>
        </a:lt1>
        <a:dk2>
          <a:srgbClr val="00007A"/>
        </a:dk2>
        <a:lt2>
          <a:srgbClr val="EBD189"/>
        </a:lt2>
        <a:accent1>
          <a:srgbClr val="FCAB40"/>
        </a:accent1>
        <a:accent2>
          <a:srgbClr val="555BAD"/>
        </a:accent2>
        <a:accent3>
          <a:srgbClr val="AAAABE"/>
        </a:accent3>
        <a:accent4>
          <a:srgbClr val="C8C8C8"/>
        </a:accent4>
        <a:accent5>
          <a:srgbClr val="FDD2AF"/>
        </a:accent5>
        <a:accent6>
          <a:srgbClr val="4C529C"/>
        </a:accent6>
        <a:hlink>
          <a:srgbClr val="B97C01"/>
        </a:hlink>
        <a:folHlink>
          <a:srgbClr val="CCFF33"/>
        </a:folHlink>
      </a:clrScheme>
      <a:clrMap bg1="dk2" tx1="lt1" bg2="dk1" tx2="lt2" accent1="accent1" accent2="accent2" accent3="accent3" accent4="accent4" accent5="accent5" accent6="accent6" hlink="hlink" folHlink="folHlink"/>
    </a:extraClrScheme>
    <a:extraClrScheme>
      <a:clrScheme name="Factory 2">
        <a:dk1>
          <a:srgbClr val="000000"/>
        </a:dk1>
        <a:lt1>
          <a:srgbClr val="FFFFCC"/>
        </a:lt1>
        <a:dk2>
          <a:srgbClr val="993300"/>
        </a:dk2>
        <a:lt2>
          <a:srgbClr val="EDE1AF"/>
        </a:lt2>
        <a:accent1>
          <a:srgbClr val="CAC0E2"/>
        </a:accent1>
        <a:accent2>
          <a:srgbClr val="DFC977"/>
        </a:accent2>
        <a:accent3>
          <a:srgbClr val="FFFFE2"/>
        </a:accent3>
        <a:accent4>
          <a:srgbClr val="000000"/>
        </a:accent4>
        <a:accent5>
          <a:srgbClr val="E1DCEE"/>
        </a:accent5>
        <a:accent6>
          <a:srgbClr val="CAB66B"/>
        </a:accent6>
        <a:hlink>
          <a:srgbClr val="660033"/>
        </a:hlink>
        <a:folHlink>
          <a:srgbClr val="993366"/>
        </a:folHlink>
      </a:clrScheme>
      <a:clrMap bg1="lt1" tx1="dk1" bg2="lt2" tx2="dk2" accent1="accent1" accent2="accent2" accent3="accent3" accent4="accent4" accent5="accent5" accent6="accent6" hlink="hlink" folHlink="folHlink"/>
    </a:extraClrScheme>
    <a:extraClrScheme>
      <a:clrScheme name="Factory 3">
        <a:dk1>
          <a:srgbClr val="000000"/>
        </a:dk1>
        <a:lt1>
          <a:srgbClr val="FFFFFF"/>
        </a:lt1>
        <a:dk2>
          <a:srgbClr val="000000"/>
        </a:dk2>
        <a:lt2>
          <a:srgbClr val="EAEAEA"/>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Factory 4">
        <a:dk1>
          <a:srgbClr val="481800"/>
        </a:dk1>
        <a:lt1>
          <a:srgbClr val="EAEAEA"/>
        </a:lt1>
        <a:dk2>
          <a:srgbClr val="762700"/>
        </a:dk2>
        <a:lt2>
          <a:srgbClr val="EBD189"/>
        </a:lt2>
        <a:accent1>
          <a:srgbClr val="FCAB40"/>
        </a:accent1>
        <a:accent2>
          <a:srgbClr val="AD717F"/>
        </a:accent2>
        <a:accent3>
          <a:srgbClr val="BDACAA"/>
        </a:accent3>
        <a:accent4>
          <a:srgbClr val="C8C8C8"/>
        </a:accent4>
        <a:accent5>
          <a:srgbClr val="FDD2AF"/>
        </a:accent5>
        <a:accent6>
          <a:srgbClr val="9C6672"/>
        </a:accent6>
        <a:hlink>
          <a:srgbClr val="FFFF99"/>
        </a:hlink>
        <a:folHlink>
          <a:srgbClr val="CC9900"/>
        </a:folHlink>
      </a:clrScheme>
      <a:clrMap bg1="dk2" tx1="lt1" bg2="dk1" tx2="lt2" accent1="accent1" accent2="accent2" accent3="accent3" accent4="accent4" accent5="accent5" accent6="accent6" hlink="hlink" folHlink="folHlink"/>
    </a:extraClrScheme>
    <a:extraClrScheme>
      <a:clrScheme name="Factory 5">
        <a:dk1>
          <a:srgbClr val="330066"/>
        </a:dk1>
        <a:lt1>
          <a:srgbClr val="EAEAEA"/>
        </a:lt1>
        <a:dk2>
          <a:srgbClr val="4E009C"/>
        </a:dk2>
        <a:lt2>
          <a:srgbClr val="EBD189"/>
        </a:lt2>
        <a:accent1>
          <a:srgbClr val="FCAB40"/>
        </a:accent1>
        <a:accent2>
          <a:srgbClr val="8871BB"/>
        </a:accent2>
        <a:accent3>
          <a:srgbClr val="B2AACB"/>
        </a:accent3>
        <a:accent4>
          <a:srgbClr val="C8C8C8"/>
        </a:accent4>
        <a:accent5>
          <a:srgbClr val="FDD2AF"/>
        </a:accent5>
        <a:accent6>
          <a:srgbClr val="7B66A9"/>
        </a:accent6>
        <a:hlink>
          <a:srgbClr val="99CC00"/>
        </a:hlink>
        <a:folHlink>
          <a:srgbClr val="808000"/>
        </a:folHlink>
      </a:clrScheme>
      <a:clrMap bg1="dk2" tx1="lt1" bg2="dk1" tx2="lt2" accent1="accent1" accent2="accent2" accent3="accent3" accent4="accent4" accent5="accent5" accent6="accent6" hlink="hlink" folHlink="folHlink"/>
    </a:extraClrScheme>
    <a:extraClrScheme>
      <a:clrScheme name="Factory 6">
        <a:dk1>
          <a:srgbClr val="454425"/>
        </a:dk1>
        <a:lt1>
          <a:srgbClr val="EAEAEA"/>
        </a:lt1>
        <a:dk2>
          <a:srgbClr val="4D6A2A"/>
        </a:dk2>
        <a:lt2>
          <a:srgbClr val="EBD189"/>
        </a:lt2>
        <a:accent1>
          <a:srgbClr val="FCAB40"/>
        </a:accent1>
        <a:accent2>
          <a:srgbClr val="A59E79"/>
        </a:accent2>
        <a:accent3>
          <a:srgbClr val="B2B9AC"/>
        </a:accent3>
        <a:accent4>
          <a:srgbClr val="C8C8C8"/>
        </a:accent4>
        <a:accent5>
          <a:srgbClr val="FDD2AF"/>
        </a:accent5>
        <a:accent6>
          <a:srgbClr val="958F6D"/>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Factory 7">
        <a:dk1>
          <a:srgbClr val="3C2924"/>
        </a:dk1>
        <a:lt1>
          <a:srgbClr val="EAEAEA"/>
        </a:lt1>
        <a:dk2>
          <a:srgbClr val="0D0A46"/>
        </a:dk2>
        <a:lt2>
          <a:srgbClr val="EBD189"/>
        </a:lt2>
        <a:accent1>
          <a:srgbClr val="FCAB40"/>
        </a:accent1>
        <a:accent2>
          <a:srgbClr val="633D4E"/>
        </a:accent2>
        <a:accent3>
          <a:srgbClr val="AAAAB0"/>
        </a:accent3>
        <a:accent4>
          <a:srgbClr val="C8C8C8"/>
        </a:accent4>
        <a:accent5>
          <a:srgbClr val="FDD2AF"/>
        </a:accent5>
        <a:accent6>
          <a:srgbClr val="593646"/>
        </a:accent6>
        <a:hlink>
          <a:srgbClr val="FFCC66"/>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Designs\Factory.pot</Template>
  <TotalTime>575</TotalTime>
  <Words>574</Words>
  <Application>Microsoft Office PowerPoint</Application>
  <PresentationFormat>On-screen Show (4:3)</PresentationFormat>
  <Paragraphs>49</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 Narrow</vt:lpstr>
      <vt:lpstr>Arial</vt:lpstr>
      <vt:lpstr>Wingdings</vt:lpstr>
      <vt:lpstr>Calibri</vt:lpstr>
      <vt:lpstr>Andy</vt:lpstr>
      <vt:lpstr>Factory</vt:lpstr>
      <vt:lpstr> GAS LAWS</vt:lpstr>
      <vt:lpstr>Pressure</vt:lpstr>
      <vt:lpstr>Dalton’s Law...</vt:lpstr>
      <vt:lpstr>Boyle’s Law...</vt:lpstr>
      <vt:lpstr>Charles’s Law...</vt:lpstr>
      <vt:lpstr>Avogadro’s Law...</vt:lpstr>
      <vt:lpstr>   Gay-Lussac’s Law...</vt:lpstr>
      <vt:lpstr>   Practice…#1</vt:lpstr>
      <vt:lpstr>   Practice…#2</vt:lpstr>
      <vt:lpstr>   Practice…#3</vt:lpstr>
      <vt:lpstr>   Practice…#4</vt:lpstr>
      <vt:lpstr>   Practice…#4 (cont.)</vt:lpstr>
      <vt:lpstr>   Practice…#4 (cont.)</vt:lpstr>
      <vt:lpstr>   Practice…#5</vt:lpstr>
      <vt:lpstr>   Practice…#6</vt:lpstr>
      <vt:lpstr>   Practice…#7</vt:lpstr>
      <vt:lpstr>   Practice…#7 (cont.)</vt:lpstr>
    </vt:vector>
  </TitlesOfParts>
  <Company>CMHS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dc:title>
  <dc:creator>Kris Clements</dc:creator>
  <cp:lastModifiedBy>Kris Clements</cp:lastModifiedBy>
  <cp:revision>16</cp:revision>
  <cp:lastPrinted>2000-10-04T02:10:32Z</cp:lastPrinted>
  <dcterms:created xsi:type="dcterms:W3CDTF">2000-10-03T21:58:35Z</dcterms:created>
  <dcterms:modified xsi:type="dcterms:W3CDTF">2011-02-22T02:24:51Z</dcterms:modified>
</cp:coreProperties>
</file>