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74" r:id="rId3"/>
    <p:sldMasterId id="214748367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6858000" cx="9144000"/>
  <p:notesSz cx="6858000" cy="9144000"/>
  <p:embeddedFontLst>
    <p:embeddedFont>
      <p:font typeface="Rokkitt"/>
      <p:regular r:id="rId39"/>
      <p:bold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kkitt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Rokkitt-regular.fntdata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Shape 23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5" name="Shape 235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3" name="Shape 253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1" name="Shape 261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69" name="Shape 269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7" name="Shape 277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Shape 29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5" name="Shape 295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Shape 30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Shape 3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Shape 3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Shape 32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Shape 33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4" name="Shape 334"/>
          <p:cNvSpPr txBox="1"/>
          <p:nvPr>
            <p:ph idx="12" type="sldNum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Shape 3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Shape 3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Shape 16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x="1143309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g"/><Relationship Id="rId3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Relationship Id="rId3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jpg"/><Relationship Id="rId3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Relationship Id="rId3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992766"/>
            <a:ext cx="8520600" cy="27369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02966"/>
            <a:ext cx="8520600" cy="1734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Rokkitt"/>
              <a:buNone/>
              <a:defRPr b="0" i="0" sz="4400" u="none" cap="none" strike="noStrike">
                <a:solidFill>
                  <a:schemeClr val="accent1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indent="0" lvl="1" rtl="0">
              <a:spcBef>
                <a:spcPts val="0"/>
              </a:spcBef>
              <a:buNone/>
              <a:defRPr sz="1800"/>
            </a:lvl2pPr>
            <a:lvl3pPr indent="0" lvl="2" rtl="0">
              <a:spcBef>
                <a:spcPts val="0"/>
              </a:spcBef>
              <a:buNone/>
              <a:defRPr sz="1800"/>
            </a:lvl3pPr>
            <a:lvl4pPr indent="0" lvl="3" rtl="0">
              <a:spcBef>
                <a:spcPts val="0"/>
              </a:spcBef>
              <a:buNone/>
              <a:defRPr sz="1800"/>
            </a:lvl4pPr>
            <a:lvl5pPr indent="0" lvl="4" rtl="0">
              <a:spcBef>
                <a:spcPts val="0"/>
              </a:spcBef>
              <a:buNone/>
              <a:defRPr sz="1800"/>
            </a:lvl5pPr>
            <a:lvl6pPr indent="0" lvl="5" rtl="0">
              <a:spcBef>
                <a:spcPts val="0"/>
              </a:spcBef>
              <a:buNone/>
              <a:defRPr sz="1800"/>
            </a:lvl6pPr>
            <a:lvl7pPr indent="0" lvl="6" rtl="0">
              <a:spcBef>
                <a:spcPts val="0"/>
              </a:spcBef>
              <a:buNone/>
              <a:defRPr sz="1800"/>
            </a:lvl7pPr>
            <a:lvl8pPr indent="0" lvl="7" rtl="0">
              <a:spcBef>
                <a:spcPts val="0"/>
              </a:spcBef>
              <a:buNone/>
              <a:defRPr sz="1800"/>
            </a:lvl8pPr>
            <a:lvl9pPr indent="0" lvl="8" rtl="0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10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76200" lvl="1" marL="685800" marR="0" rtl="0" algn="l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Noto Sans Symbols"/>
              <a:buChar char="▪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01600" lvl="2" marL="1143000" marR="0" rtl="0" algn="l">
              <a:lnSpc>
                <a:spcPct val="10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14300" lvl="3" marL="1600200" marR="0" rtl="0" algn="l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Noto Sans Symbols"/>
              <a:buChar char="▪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14300" lvl="4" marL="2057400" marR="0" rtl="0" algn="l">
              <a:lnSpc>
                <a:spcPct val="10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114300" lvl="5" marL="25146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114300" lvl="6" marL="29718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114300" lvl="7" marL="34290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114300" lvl="8" marL="3886200" marR="0" rtl="0" algn="l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1" type="ftr"/>
          </p:nvPr>
        </p:nvSpPr>
        <p:spPr>
          <a:xfrm>
            <a:off x="313689" y="6577331"/>
            <a:ext cx="68580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2" type="sldNum"/>
          </p:nvPr>
        </p:nvSpPr>
        <p:spPr>
          <a:xfrm>
            <a:off x="7931150" y="6577331"/>
            <a:ext cx="9144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Slid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spcBef>
                <a:spcPts val="0"/>
              </a:spcBef>
              <a:buClr>
                <a:srgbClr val="2A4B7E"/>
              </a:buClr>
              <a:buFont typeface="Calibri"/>
              <a:buNone/>
              <a:defRPr b="0" i="0" sz="3200" u="none" cap="none" strike="noStrike">
                <a:solidFill>
                  <a:srgbClr val="2A4B7E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None/>
              <a:defRPr sz="1800"/>
            </a:lvl2pPr>
            <a:lvl3pPr indent="0" lvl="2" rtl="0">
              <a:spcBef>
                <a:spcPts val="0"/>
              </a:spcBef>
              <a:buNone/>
              <a:defRPr sz="1800"/>
            </a:lvl3pPr>
            <a:lvl4pPr indent="0" lvl="3" rtl="0">
              <a:spcBef>
                <a:spcPts val="0"/>
              </a:spcBef>
              <a:buNone/>
              <a:defRPr sz="1800"/>
            </a:lvl4pPr>
            <a:lvl5pPr indent="0" lvl="4" rtl="0">
              <a:spcBef>
                <a:spcPts val="0"/>
              </a:spcBef>
              <a:buNone/>
              <a:defRPr sz="1800"/>
            </a:lvl5pPr>
            <a:lvl6pPr indent="0" lvl="5" rtl="0">
              <a:spcBef>
                <a:spcPts val="0"/>
              </a:spcBef>
              <a:buNone/>
              <a:defRPr sz="1800"/>
            </a:lvl6pPr>
            <a:lvl7pPr indent="0" lvl="6" rtl="0">
              <a:spcBef>
                <a:spcPts val="0"/>
              </a:spcBef>
              <a:buNone/>
              <a:defRPr sz="1800"/>
            </a:lvl7pPr>
            <a:lvl8pPr indent="0" lvl="7" rtl="0">
              <a:spcBef>
                <a:spcPts val="0"/>
              </a:spcBef>
              <a:buNone/>
              <a:defRPr sz="1800"/>
            </a:lvl8pPr>
            <a:lvl9pPr indent="0" lvl="8" rtl="0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7" name="Shape 57"/>
          <p:cNvSpPr txBox="1"/>
          <p:nvPr>
            <p:ph idx="1" type="subTitle"/>
          </p:nvPr>
        </p:nvSpPr>
        <p:spPr>
          <a:xfrm>
            <a:off x="1371600" y="3886200"/>
            <a:ext cx="6400800" cy="17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spcBef>
                <a:spcPts val="560"/>
              </a:spcBef>
              <a:buClr>
                <a:srgbClr val="888888"/>
              </a:buClr>
              <a:buFont typeface="Arial"/>
              <a:buNone/>
              <a:defRPr b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spcBef>
                <a:spcPts val="480"/>
              </a:spcBef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spcBef>
                <a:spcPts val="360"/>
              </a:spcBef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spcBef>
                <a:spcPts val="360"/>
              </a:spcBef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spcBef>
                <a:spcPts val="400"/>
              </a:spcBef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2" type="sldNum"/>
          </p:nvPr>
        </p:nvSpPr>
        <p:spPr>
          <a:xfrm>
            <a:off x="8534400" y="6553200"/>
            <a:ext cx="609600" cy="2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" sz="900">
                <a:solidFill>
                  <a:srgbClr val="2A4B7E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S New Tech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Shape 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3666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Shape 64"/>
          <p:cNvSpPr/>
          <p:nvPr/>
        </p:nvSpPr>
        <p:spPr>
          <a:xfrm>
            <a:off x="3208866" y="1"/>
            <a:ext cx="5935200" cy="6858000"/>
          </a:xfrm>
          <a:prstGeom prst="rect">
            <a:avLst/>
          </a:prstGeom>
          <a:solidFill>
            <a:srgbClr val="6CB33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Shape 65"/>
          <p:cNvSpPr txBox="1"/>
          <p:nvPr>
            <p:ph type="ctrTitle"/>
          </p:nvPr>
        </p:nvSpPr>
        <p:spPr>
          <a:xfrm>
            <a:off x="4131732" y="575733"/>
            <a:ext cx="4326600" cy="24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kkitt"/>
              <a:buNone/>
              <a:defRPr b="0" i="0" sz="36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indent="0" lvl="1" rtl="0">
              <a:spcBef>
                <a:spcPts val="0"/>
              </a:spcBef>
              <a:buFont typeface="Arial"/>
              <a:buNone/>
              <a:defRPr sz="1800"/>
            </a:lvl2pPr>
            <a:lvl3pPr indent="0" lvl="2" rtl="0">
              <a:spcBef>
                <a:spcPts val="0"/>
              </a:spcBef>
              <a:buFont typeface="Arial"/>
              <a:buNone/>
              <a:defRPr sz="1800"/>
            </a:lvl3pPr>
            <a:lvl4pPr indent="0" lvl="3" rtl="0">
              <a:spcBef>
                <a:spcPts val="0"/>
              </a:spcBef>
              <a:buFont typeface="Arial"/>
              <a:buNone/>
              <a:defRPr sz="1800"/>
            </a:lvl4pPr>
            <a:lvl5pPr indent="0" lvl="4" rtl="0">
              <a:spcBef>
                <a:spcPts val="0"/>
              </a:spcBef>
              <a:buFont typeface="Arial"/>
              <a:buNone/>
              <a:defRPr sz="1800"/>
            </a:lvl5pPr>
            <a:lvl6pPr indent="0" lvl="5" rtl="0">
              <a:spcBef>
                <a:spcPts val="0"/>
              </a:spcBef>
              <a:buFont typeface="Arial"/>
              <a:buNone/>
              <a:defRPr sz="1800"/>
            </a:lvl6pPr>
            <a:lvl7pPr indent="0" lvl="6" rtl="0">
              <a:spcBef>
                <a:spcPts val="0"/>
              </a:spcBef>
              <a:buFont typeface="Arial"/>
              <a:buNone/>
              <a:defRPr sz="1800"/>
            </a:lvl7pPr>
            <a:lvl8pPr indent="0" lvl="7" rtl="0">
              <a:spcBef>
                <a:spcPts val="0"/>
              </a:spcBef>
              <a:buFont typeface="Arial"/>
              <a:buNone/>
              <a:defRPr sz="1800"/>
            </a:lvl8pPr>
            <a:lvl9pPr indent="0" lvl="8" rtl="0">
              <a:spcBef>
                <a:spcPts val="0"/>
              </a:spcBef>
              <a:buFont typeface="Arial"/>
              <a:buNone/>
              <a:defRPr sz="1800"/>
            </a:lvl9pPr>
          </a:lstStyle>
          <a:p/>
        </p:txBody>
      </p:sp>
      <p:sp>
        <p:nvSpPr>
          <p:cNvPr id="66" name="Shape 66"/>
          <p:cNvSpPr txBox="1"/>
          <p:nvPr>
            <p:ph idx="1" type="subTitle"/>
          </p:nvPr>
        </p:nvSpPr>
        <p:spPr>
          <a:xfrm>
            <a:off x="4131732" y="3225798"/>
            <a:ext cx="4326600" cy="18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20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18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16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16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67" name="Shape 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98903" y="6141223"/>
            <a:ext cx="1965000" cy="41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CS Blank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idx="12" type="sldNum"/>
          </p:nvPr>
        </p:nvSpPr>
        <p:spPr>
          <a:xfrm>
            <a:off x="6971132" y="6548607"/>
            <a:ext cx="2057400" cy="1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PCG Presentation End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0" y="0"/>
            <a:ext cx="9144000" cy="6851100"/>
          </a:xfrm>
          <a:prstGeom prst="rect">
            <a:avLst/>
          </a:prstGeom>
          <a:solidFill>
            <a:srgbClr val="002B5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" name="Shape 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73741" y="2058265"/>
            <a:ext cx="2996399" cy="228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73"/>
          <p:cNvSpPr txBox="1"/>
          <p:nvPr/>
        </p:nvSpPr>
        <p:spPr>
          <a:xfrm>
            <a:off x="0" y="5896946"/>
            <a:ext cx="914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www.publicconsultinggroup.com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S General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Shape 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3420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Shape 76"/>
          <p:cNvSpPr/>
          <p:nvPr/>
        </p:nvSpPr>
        <p:spPr>
          <a:xfrm>
            <a:off x="3208866" y="1"/>
            <a:ext cx="5935200" cy="6858000"/>
          </a:xfrm>
          <a:prstGeom prst="rect">
            <a:avLst/>
          </a:prstGeom>
          <a:solidFill>
            <a:srgbClr val="6CB33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Shape 77"/>
          <p:cNvSpPr txBox="1"/>
          <p:nvPr>
            <p:ph type="ctrTitle"/>
          </p:nvPr>
        </p:nvSpPr>
        <p:spPr>
          <a:xfrm>
            <a:off x="4123266" y="575733"/>
            <a:ext cx="4335000" cy="249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kkitt"/>
              <a:buNone/>
              <a:defRPr b="0" i="0" sz="36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indent="0" lvl="1" rtl="0">
              <a:spcBef>
                <a:spcPts val="0"/>
              </a:spcBef>
              <a:buFont typeface="Arial"/>
              <a:buNone/>
              <a:defRPr sz="1800"/>
            </a:lvl2pPr>
            <a:lvl3pPr indent="0" lvl="2" rtl="0">
              <a:spcBef>
                <a:spcPts val="0"/>
              </a:spcBef>
              <a:buFont typeface="Arial"/>
              <a:buNone/>
              <a:defRPr sz="1800"/>
            </a:lvl3pPr>
            <a:lvl4pPr indent="0" lvl="3" rtl="0">
              <a:spcBef>
                <a:spcPts val="0"/>
              </a:spcBef>
              <a:buFont typeface="Arial"/>
              <a:buNone/>
              <a:defRPr sz="1800"/>
            </a:lvl4pPr>
            <a:lvl5pPr indent="0" lvl="4" rtl="0">
              <a:spcBef>
                <a:spcPts val="0"/>
              </a:spcBef>
              <a:buFont typeface="Arial"/>
              <a:buNone/>
              <a:defRPr sz="1800"/>
            </a:lvl5pPr>
            <a:lvl6pPr indent="0" lvl="5" rtl="0">
              <a:spcBef>
                <a:spcPts val="0"/>
              </a:spcBef>
              <a:buFont typeface="Arial"/>
              <a:buNone/>
              <a:defRPr sz="1800"/>
            </a:lvl6pPr>
            <a:lvl7pPr indent="0" lvl="6" rtl="0">
              <a:spcBef>
                <a:spcPts val="0"/>
              </a:spcBef>
              <a:buFont typeface="Arial"/>
              <a:buNone/>
              <a:defRPr sz="1800"/>
            </a:lvl7pPr>
            <a:lvl8pPr indent="0" lvl="7" rtl="0">
              <a:spcBef>
                <a:spcPts val="0"/>
              </a:spcBef>
              <a:buFont typeface="Arial"/>
              <a:buNone/>
              <a:defRPr sz="1800"/>
            </a:lvl8pPr>
            <a:lvl9pPr indent="0" lvl="8" rtl="0">
              <a:spcBef>
                <a:spcPts val="0"/>
              </a:spcBef>
              <a:buFont typeface="Arial"/>
              <a:buNone/>
              <a:defRPr sz="1800"/>
            </a:lvl9pPr>
          </a:lstStyle>
          <a:p/>
        </p:txBody>
      </p:sp>
      <p:sp>
        <p:nvSpPr>
          <p:cNvPr id="78" name="Shape 78"/>
          <p:cNvSpPr txBox="1"/>
          <p:nvPr>
            <p:ph idx="1" type="subTitle"/>
          </p:nvPr>
        </p:nvSpPr>
        <p:spPr>
          <a:xfrm>
            <a:off x="4123266" y="3225797"/>
            <a:ext cx="4335000" cy="18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20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18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16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16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79" name="Shape 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98903" y="6141223"/>
            <a:ext cx="1965000" cy="41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S General 2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Shape 8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3801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/>
          <p:nvPr/>
        </p:nvSpPr>
        <p:spPr>
          <a:xfrm>
            <a:off x="3208866" y="1"/>
            <a:ext cx="5935200" cy="6858000"/>
          </a:xfrm>
          <a:prstGeom prst="rect">
            <a:avLst/>
          </a:prstGeom>
          <a:solidFill>
            <a:srgbClr val="6CB33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Shape 83"/>
          <p:cNvSpPr txBox="1"/>
          <p:nvPr>
            <p:ph type="ctrTitle"/>
          </p:nvPr>
        </p:nvSpPr>
        <p:spPr>
          <a:xfrm>
            <a:off x="4123266" y="575735"/>
            <a:ext cx="4335000" cy="24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kkitt"/>
              <a:buNone/>
              <a:defRPr b="0" i="0" sz="36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indent="0" lvl="1" rtl="0">
              <a:spcBef>
                <a:spcPts val="0"/>
              </a:spcBef>
              <a:buFont typeface="Arial"/>
              <a:buNone/>
              <a:defRPr sz="1800"/>
            </a:lvl2pPr>
            <a:lvl3pPr indent="0" lvl="2" rtl="0">
              <a:spcBef>
                <a:spcPts val="0"/>
              </a:spcBef>
              <a:buFont typeface="Arial"/>
              <a:buNone/>
              <a:defRPr sz="1800"/>
            </a:lvl3pPr>
            <a:lvl4pPr indent="0" lvl="3" rtl="0">
              <a:spcBef>
                <a:spcPts val="0"/>
              </a:spcBef>
              <a:buFont typeface="Arial"/>
              <a:buNone/>
              <a:defRPr sz="1800"/>
            </a:lvl4pPr>
            <a:lvl5pPr indent="0" lvl="4" rtl="0">
              <a:spcBef>
                <a:spcPts val="0"/>
              </a:spcBef>
              <a:buFont typeface="Arial"/>
              <a:buNone/>
              <a:defRPr sz="1800"/>
            </a:lvl5pPr>
            <a:lvl6pPr indent="0" lvl="5" rtl="0">
              <a:spcBef>
                <a:spcPts val="0"/>
              </a:spcBef>
              <a:buFont typeface="Arial"/>
              <a:buNone/>
              <a:defRPr sz="1800"/>
            </a:lvl6pPr>
            <a:lvl7pPr indent="0" lvl="6" rtl="0">
              <a:spcBef>
                <a:spcPts val="0"/>
              </a:spcBef>
              <a:buFont typeface="Arial"/>
              <a:buNone/>
              <a:defRPr sz="1800"/>
            </a:lvl7pPr>
            <a:lvl8pPr indent="0" lvl="7" rtl="0">
              <a:spcBef>
                <a:spcPts val="0"/>
              </a:spcBef>
              <a:buFont typeface="Arial"/>
              <a:buNone/>
              <a:defRPr sz="1800"/>
            </a:lvl8pPr>
            <a:lvl9pPr indent="0" lvl="8" rtl="0">
              <a:spcBef>
                <a:spcPts val="0"/>
              </a:spcBef>
              <a:buFont typeface="Arial"/>
              <a:buNone/>
              <a:defRPr sz="1800"/>
            </a:lvl9pPr>
          </a:lstStyle>
          <a:p/>
        </p:txBody>
      </p:sp>
      <p:sp>
        <p:nvSpPr>
          <p:cNvPr id="84" name="Shape 84"/>
          <p:cNvSpPr txBox="1"/>
          <p:nvPr>
            <p:ph idx="1" type="subTitle"/>
          </p:nvPr>
        </p:nvSpPr>
        <p:spPr>
          <a:xfrm>
            <a:off x="4123266" y="3225800"/>
            <a:ext cx="4335000" cy="18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20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18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16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16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5" name="Shape 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98903" y="6141223"/>
            <a:ext cx="1965000" cy="41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S General 3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Shape 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"/>
            <a:ext cx="3615300" cy="68613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Shape 88"/>
          <p:cNvSpPr/>
          <p:nvPr/>
        </p:nvSpPr>
        <p:spPr>
          <a:xfrm>
            <a:off x="3208866" y="1"/>
            <a:ext cx="5935200" cy="6858000"/>
          </a:xfrm>
          <a:prstGeom prst="rect">
            <a:avLst/>
          </a:prstGeom>
          <a:solidFill>
            <a:srgbClr val="6CB33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Shape 89"/>
          <p:cNvSpPr txBox="1"/>
          <p:nvPr>
            <p:ph type="ctrTitle"/>
          </p:nvPr>
        </p:nvSpPr>
        <p:spPr>
          <a:xfrm>
            <a:off x="4131732" y="575733"/>
            <a:ext cx="4326600" cy="24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kkitt"/>
              <a:buNone/>
              <a:defRPr b="0" i="0" sz="36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indent="0" lvl="1" rtl="0">
              <a:spcBef>
                <a:spcPts val="0"/>
              </a:spcBef>
              <a:buFont typeface="Arial"/>
              <a:buNone/>
              <a:defRPr sz="1800"/>
            </a:lvl2pPr>
            <a:lvl3pPr indent="0" lvl="2" rtl="0">
              <a:spcBef>
                <a:spcPts val="0"/>
              </a:spcBef>
              <a:buFont typeface="Arial"/>
              <a:buNone/>
              <a:defRPr sz="1800"/>
            </a:lvl3pPr>
            <a:lvl4pPr indent="0" lvl="3" rtl="0">
              <a:spcBef>
                <a:spcPts val="0"/>
              </a:spcBef>
              <a:buFont typeface="Arial"/>
              <a:buNone/>
              <a:defRPr sz="1800"/>
            </a:lvl4pPr>
            <a:lvl5pPr indent="0" lvl="4" rtl="0">
              <a:spcBef>
                <a:spcPts val="0"/>
              </a:spcBef>
              <a:buFont typeface="Arial"/>
              <a:buNone/>
              <a:defRPr sz="1800"/>
            </a:lvl5pPr>
            <a:lvl6pPr indent="0" lvl="5" rtl="0">
              <a:spcBef>
                <a:spcPts val="0"/>
              </a:spcBef>
              <a:buFont typeface="Arial"/>
              <a:buNone/>
              <a:defRPr sz="1800"/>
            </a:lvl6pPr>
            <a:lvl7pPr indent="0" lvl="6" rtl="0">
              <a:spcBef>
                <a:spcPts val="0"/>
              </a:spcBef>
              <a:buFont typeface="Arial"/>
              <a:buNone/>
              <a:defRPr sz="1800"/>
            </a:lvl7pPr>
            <a:lvl8pPr indent="0" lvl="7" rtl="0">
              <a:spcBef>
                <a:spcPts val="0"/>
              </a:spcBef>
              <a:buFont typeface="Arial"/>
              <a:buNone/>
              <a:defRPr sz="1800"/>
            </a:lvl8pPr>
            <a:lvl9pPr indent="0" lvl="8" rtl="0">
              <a:spcBef>
                <a:spcPts val="0"/>
              </a:spcBef>
              <a:buFont typeface="Arial"/>
              <a:buNone/>
              <a:defRPr sz="1800"/>
            </a:lvl9pPr>
          </a:lstStyle>
          <a:p/>
        </p:txBody>
      </p:sp>
      <p:sp>
        <p:nvSpPr>
          <p:cNvPr id="90" name="Shape 90"/>
          <p:cNvSpPr txBox="1"/>
          <p:nvPr>
            <p:ph idx="1" type="subTitle"/>
          </p:nvPr>
        </p:nvSpPr>
        <p:spPr>
          <a:xfrm>
            <a:off x="4131732" y="3225798"/>
            <a:ext cx="4326600" cy="18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20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18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16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16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1" name="Shape 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98903" y="6141223"/>
            <a:ext cx="1965000" cy="41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S Disability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465" y="1"/>
            <a:ext cx="3801600" cy="6855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/>
          <p:nvPr/>
        </p:nvSpPr>
        <p:spPr>
          <a:xfrm>
            <a:off x="3208866" y="1"/>
            <a:ext cx="5935200" cy="6858000"/>
          </a:xfrm>
          <a:prstGeom prst="rect">
            <a:avLst/>
          </a:prstGeom>
          <a:solidFill>
            <a:srgbClr val="6CB33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Shape 95"/>
          <p:cNvSpPr txBox="1"/>
          <p:nvPr>
            <p:ph type="ctrTitle"/>
          </p:nvPr>
        </p:nvSpPr>
        <p:spPr>
          <a:xfrm>
            <a:off x="4131732" y="575733"/>
            <a:ext cx="4326600" cy="249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kkitt"/>
              <a:buNone/>
              <a:defRPr b="0" i="0" sz="36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indent="0" lvl="1" rtl="0">
              <a:spcBef>
                <a:spcPts val="0"/>
              </a:spcBef>
              <a:buFont typeface="Arial"/>
              <a:buNone/>
              <a:defRPr sz="1800"/>
            </a:lvl2pPr>
            <a:lvl3pPr indent="0" lvl="2" rtl="0">
              <a:spcBef>
                <a:spcPts val="0"/>
              </a:spcBef>
              <a:buFont typeface="Arial"/>
              <a:buNone/>
              <a:defRPr sz="1800"/>
            </a:lvl3pPr>
            <a:lvl4pPr indent="0" lvl="3" rtl="0">
              <a:spcBef>
                <a:spcPts val="0"/>
              </a:spcBef>
              <a:buFont typeface="Arial"/>
              <a:buNone/>
              <a:defRPr sz="1800"/>
            </a:lvl4pPr>
            <a:lvl5pPr indent="0" lvl="4" rtl="0">
              <a:spcBef>
                <a:spcPts val="0"/>
              </a:spcBef>
              <a:buFont typeface="Arial"/>
              <a:buNone/>
              <a:defRPr sz="1800"/>
            </a:lvl5pPr>
            <a:lvl6pPr indent="0" lvl="5" rtl="0">
              <a:spcBef>
                <a:spcPts val="0"/>
              </a:spcBef>
              <a:buFont typeface="Arial"/>
              <a:buNone/>
              <a:defRPr sz="1800"/>
            </a:lvl6pPr>
            <a:lvl7pPr indent="0" lvl="6" rtl="0">
              <a:spcBef>
                <a:spcPts val="0"/>
              </a:spcBef>
              <a:buFont typeface="Arial"/>
              <a:buNone/>
              <a:defRPr sz="1800"/>
            </a:lvl7pPr>
            <a:lvl8pPr indent="0" lvl="7" rtl="0">
              <a:spcBef>
                <a:spcPts val="0"/>
              </a:spcBef>
              <a:buFont typeface="Arial"/>
              <a:buNone/>
              <a:defRPr sz="1800"/>
            </a:lvl8pPr>
            <a:lvl9pPr indent="0" lvl="8" rtl="0">
              <a:spcBef>
                <a:spcPts val="0"/>
              </a:spcBef>
              <a:buFont typeface="Arial"/>
              <a:buNone/>
              <a:defRPr sz="1800"/>
            </a:lvl9pPr>
          </a:lstStyle>
          <a:p/>
        </p:txBody>
      </p:sp>
      <p:sp>
        <p:nvSpPr>
          <p:cNvPr id="96" name="Shape 96"/>
          <p:cNvSpPr txBox="1"/>
          <p:nvPr>
            <p:ph idx="1" type="subTitle"/>
          </p:nvPr>
        </p:nvSpPr>
        <p:spPr>
          <a:xfrm>
            <a:off x="4131732" y="3225798"/>
            <a:ext cx="4326600" cy="18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20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18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16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16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97" name="Shape 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98903" y="6141223"/>
            <a:ext cx="1965000" cy="418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CS Section Break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/>
        </p:nvSpPr>
        <p:spPr>
          <a:xfrm>
            <a:off x="0" y="0"/>
            <a:ext cx="9144000" cy="6851100"/>
          </a:xfrm>
          <a:prstGeom prst="rect">
            <a:avLst/>
          </a:prstGeom>
          <a:solidFill>
            <a:srgbClr val="6CB33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Shape 100"/>
          <p:cNvSpPr txBox="1"/>
          <p:nvPr>
            <p:ph type="title"/>
          </p:nvPr>
        </p:nvSpPr>
        <p:spPr>
          <a:xfrm>
            <a:off x="623887" y="600604"/>
            <a:ext cx="7886700" cy="28526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kkitt"/>
              <a:buNone/>
              <a:defRPr b="0" i="0" sz="36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indent="0" lvl="1" rtl="0">
              <a:spcBef>
                <a:spcPts val="0"/>
              </a:spcBef>
              <a:buFont typeface="Arial"/>
              <a:buNone/>
              <a:defRPr sz="1800"/>
            </a:lvl2pPr>
            <a:lvl3pPr indent="0" lvl="2" rtl="0">
              <a:spcBef>
                <a:spcPts val="0"/>
              </a:spcBef>
              <a:buFont typeface="Arial"/>
              <a:buNone/>
              <a:defRPr sz="1800"/>
            </a:lvl3pPr>
            <a:lvl4pPr indent="0" lvl="3" rtl="0">
              <a:spcBef>
                <a:spcPts val="0"/>
              </a:spcBef>
              <a:buFont typeface="Arial"/>
              <a:buNone/>
              <a:defRPr sz="1800"/>
            </a:lvl4pPr>
            <a:lvl5pPr indent="0" lvl="4" rtl="0">
              <a:spcBef>
                <a:spcPts val="0"/>
              </a:spcBef>
              <a:buFont typeface="Arial"/>
              <a:buNone/>
              <a:defRPr sz="1800"/>
            </a:lvl5pPr>
            <a:lvl6pPr indent="0" lvl="5" rtl="0">
              <a:spcBef>
                <a:spcPts val="0"/>
              </a:spcBef>
              <a:buFont typeface="Arial"/>
              <a:buNone/>
              <a:defRPr sz="1800"/>
            </a:lvl6pPr>
            <a:lvl7pPr indent="0" lvl="6" rtl="0">
              <a:spcBef>
                <a:spcPts val="0"/>
              </a:spcBef>
              <a:buFont typeface="Arial"/>
              <a:buNone/>
              <a:defRPr sz="1800"/>
            </a:lvl7pPr>
            <a:lvl8pPr indent="0" lvl="7" rtl="0">
              <a:spcBef>
                <a:spcPts val="0"/>
              </a:spcBef>
              <a:buFont typeface="Arial"/>
              <a:buNone/>
              <a:defRPr sz="1800"/>
            </a:lvl8pPr>
            <a:lvl9pPr indent="0" lvl="8" rtl="0">
              <a:spcBef>
                <a:spcPts val="0"/>
              </a:spcBef>
              <a:buFont typeface="Arial"/>
              <a:buNone/>
              <a:defRPr sz="1800"/>
            </a:lvl9pPr>
          </a:lstStyle>
          <a:p/>
        </p:txBody>
      </p:sp>
      <p:sp>
        <p:nvSpPr>
          <p:cNvPr id="101" name="Shape 101"/>
          <p:cNvSpPr txBox="1"/>
          <p:nvPr>
            <p:ph idx="1" type="body"/>
          </p:nvPr>
        </p:nvSpPr>
        <p:spPr>
          <a:xfrm>
            <a:off x="623887" y="3480328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S  Section Break 2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>
            <a:off x="0" y="0"/>
            <a:ext cx="9144000" cy="6851100"/>
          </a:xfrm>
          <a:prstGeom prst="rect">
            <a:avLst/>
          </a:prstGeom>
          <a:solidFill>
            <a:srgbClr val="007DC3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Shape 104"/>
          <p:cNvSpPr txBox="1"/>
          <p:nvPr>
            <p:ph type="title"/>
          </p:nvPr>
        </p:nvSpPr>
        <p:spPr>
          <a:xfrm>
            <a:off x="623887" y="600604"/>
            <a:ext cx="7886700" cy="28526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Rokkitt"/>
              <a:buNone/>
              <a:defRPr b="0" i="0" sz="3600" u="none" cap="none" strike="noStrike">
                <a:solidFill>
                  <a:schemeClr val="lt1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indent="0" lvl="1" rtl="0">
              <a:spcBef>
                <a:spcPts val="0"/>
              </a:spcBef>
              <a:buFont typeface="Arial"/>
              <a:buNone/>
              <a:defRPr sz="1800"/>
            </a:lvl2pPr>
            <a:lvl3pPr indent="0" lvl="2" rtl="0">
              <a:spcBef>
                <a:spcPts val="0"/>
              </a:spcBef>
              <a:buFont typeface="Arial"/>
              <a:buNone/>
              <a:defRPr sz="1800"/>
            </a:lvl3pPr>
            <a:lvl4pPr indent="0" lvl="3" rtl="0">
              <a:spcBef>
                <a:spcPts val="0"/>
              </a:spcBef>
              <a:buFont typeface="Arial"/>
              <a:buNone/>
              <a:defRPr sz="1800"/>
            </a:lvl4pPr>
            <a:lvl5pPr indent="0" lvl="4" rtl="0">
              <a:spcBef>
                <a:spcPts val="0"/>
              </a:spcBef>
              <a:buFont typeface="Arial"/>
              <a:buNone/>
              <a:defRPr sz="1800"/>
            </a:lvl5pPr>
            <a:lvl6pPr indent="0" lvl="5" rtl="0">
              <a:spcBef>
                <a:spcPts val="0"/>
              </a:spcBef>
              <a:buFont typeface="Arial"/>
              <a:buNone/>
              <a:defRPr sz="1800"/>
            </a:lvl6pPr>
            <a:lvl7pPr indent="0" lvl="6" rtl="0">
              <a:spcBef>
                <a:spcPts val="0"/>
              </a:spcBef>
              <a:buFont typeface="Arial"/>
              <a:buNone/>
              <a:defRPr sz="1800"/>
            </a:lvl7pPr>
            <a:lvl8pPr indent="0" lvl="7" rtl="0">
              <a:spcBef>
                <a:spcPts val="0"/>
              </a:spcBef>
              <a:buFont typeface="Arial"/>
              <a:buNone/>
              <a:defRPr sz="1800"/>
            </a:lvl8pPr>
            <a:lvl9pPr indent="0" lvl="8" rtl="0">
              <a:spcBef>
                <a:spcPts val="0"/>
              </a:spcBef>
              <a:buFont typeface="Arial"/>
              <a:buNone/>
              <a:defRPr sz="1800"/>
            </a:lvl9pPr>
          </a:lstStyle>
          <a:p/>
        </p:txBody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23887" y="3480328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S Section Break High Contras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623887" y="600604"/>
            <a:ext cx="7886700" cy="28526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B33F"/>
              </a:buClr>
              <a:buFont typeface="Rokkitt"/>
              <a:buNone/>
              <a:defRPr b="0" i="0" sz="3600" u="none" cap="none" strike="noStrike">
                <a:solidFill>
                  <a:srgbClr val="6CB33F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indent="0" lvl="1" rtl="0">
              <a:spcBef>
                <a:spcPts val="0"/>
              </a:spcBef>
              <a:buFont typeface="Arial"/>
              <a:buNone/>
              <a:defRPr sz="1800"/>
            </a:lvl2pPr>
            <a:lvl3pPr indent="0" lvl="2" rtl="0">
              <a:spcBef>
                <a:spcPts val="0"/>
              </a:spcBef>
              <a:buFont typeface="Arial"/>
              <a:buNone/>
              <a:defRPr sz="1800"/>
            </a:lvl3pPr>
            <a:lvl4pPr indent="0" lvl="3" rtl="0">
              <a:spcBef>
                <a:spcPts val="0"/>
              </a:spcBef>
              <a:buFont typeface="Arial"/>
              <a:buNone/>
              <a:defRPr sz="1800"/>
            </a:lvl4pPr>
            <a:lvl5pPr indent="0" lvl="4" rtl="0">
              <a:spcBef>
                <a:spcPts val="0"/>
              </a:spcBef>
              <a:buFont typeface="Arial"/>
              <a:buNone/>
              <a:defRPr sz="1800"/>
            </a:lvl5pPr>
            <a:lvl6pPr indent="0" lvl="5" rtl="0">
              <a:spcBef>
                <a:spcPts val="0"/>
              </a:spcBef>
              <a:buFont typeface="Arial"/>
              <a:buNone/>
              <a:defRPr sz="1800"/>
            </a:lvl6pPr>
            <a:lvl7pPr indent="0" lvl="6" rtl="0">
              <a:spcBef>
                <a:spcPts val="0"/>
              </a:spcBef>
              <a:buFont typeface="Arial"/>
              <a:buNone/>
              <a:defRPr sz="1800"/>
            </a:lvl7pPr>
            <a:lvl8pPr indent="0" lvl="7" rtl="0">
              <a:spcBef>
                <a:spcPts val="0"/>
              </a:spcBef>
              <a:buFont typeface="Arial"/>
              <a:buNone/>
              <a:defRPr sz="1800"/>
            </a:lvl8pPr>
            <a:lvl9pPr indent="0" lvl="8" rtl="0">
              <a:spcBef>
                <a:spcPts val="0"/>
              </a:spcBef>
              <a:buFont typeface="Arial"/>
              <a:buNone/>
              <a:defRPr sz="1800"/>
            </a:lvl9pPr>
          </a:lstStyle>
          <a:p/>
        </p:txBody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23887" y="3480328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DC3"/>
              </a:buClr>
              <a:buFont typeface="Arial"/>
              <a:buNone/>
              <a:defRPr b="0" i="0" sz="1800" u="none" cap="none" strike="noStrike">
                <a:solidFill>
                  <a:srgbClr val="007DC3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CS  Two Column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628650" y="668520"/>
            <a:ext cx="78867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B33F"/>
              </a:buClr>
              <a:buFont typeface="Rokkitt"/>
              <a:buNone/>
              <a:defRPr b="0" i="0" sz="3000" u="none" cap="none" strike="noStrike">
                <a:solidFill>
                  <a:srgbClr val="6CB33F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indent="0" lvl="1" rtl="0">
              <a:spcBef>
                <a:spcPts val="0"/>
              </a:spcBef>
              <a:buFont typeface="Arial"/>
              <a:buNone/>
              <a:defRPr sz="1800"/>
            </a:lvl2pPr>
            <a:lvl3pPr indent="0" lvl="2" rtl="0">
              <a:spcBef>
                <a:spcPts val="0"/>
              </a:spcBef>
              <a:buFont typeface="Arial"/>
              <a:buNone/>
              <a:defRPr sz="1800"/>
            </a:lvl3pPr>
            <a:lvl4pPr indent="0" lvl="3" rtl="0">
              <a:spcBef>
                <a:spcPts val="0"/>
              </a:spcBef>
              <a:buFont typeface="Arial"/>
              <a:buNone/>
              <a:defRPr sz="1800"/>
            </a:lvl4pPr>
            <a:lvl5pPr indent="0" lvl="4" rtl="0">
              <a:spcBef>
                <a:spcPts val="0"/>
              </a:spcBef>
              <a:buFont typeface="Arial"/>
              <a:buNone/>
              <a:defRPr sz="1800"/>
            </a:lvl5pPr>
            <a:lvl6pPr indent="0" lvl="5" rtl="0">
              <a:spcBef>
                <a:spcPts val="0"/>
              </a:spcBef>
              <a:buFont typeface="Arial"/>
              <a:buNone/>
              <a:defRPr sz="1800"/>
            </a:lvl6pPr>
            <a:lvl7pPr indent="0" lvl="6" rtl="0">
              <a:spcBef>
                <a:spcPts val="0"/>
              </a:spcBef>
              <a:buFont typeface="Arial"/>
              <a:buNone/>
              <a:defRPr sz="1800"/>
            </a:lvl7pPr>
            <a:lvl8pPr indent="0" lvl="7" rtl="0">
              <a:spcBef>
                <a:spcPts val="0"/>
              </a:spcBef>
              <a:buFont typeface="Arial"/>
              <a:buNone/>
              <a:defRPr sz="1800"/>
            </a:lvl8pPr>
            <a:lvl9pPr indent="0" lvl="8" rtl="0">
              <a:spcBef>
                <a:spcPts val="0"/>
              </a:spcBef>
              <a:buFont typeface="Arial"/>
              <a:buNone/>
              <a:defRPr sz="1800"/>
            </a:lvl9pPr>
          </a:lstStyle>
          <a:p/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28650" y="1365954"/>
            <a:ext cx="3886200" cy="48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52C2C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08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08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0800" lvl="3" marL="1600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0800" lvl="4" marL="2057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514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71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429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886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2" type="body"/>
          </p:nvPr>
        </p:nvSpPr>
        <p:spPr>
          <a:xfrm>
            <a:off x="4629150" y="1365954"/>
            <a:ext cx="3886200" cy="48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52C2C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08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08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0800" lvl="3" marL="1600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0800" lvl="4" marL="2057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514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71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429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886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" name="Shape 113"/>
          <p:cNvSpPr/>
          <p:nvPr/>
        </p:nvSpPr>
        <p:spPr>
          <a:xfrm>
            <a:off x="0" y="6485464"/>
            <a:ext cx="9144000" cy="365700"/>
          </a:xfrm>
          <a:prstGeom prst="rect">
            <a:avLst/>
          </a:prstGeom>
          <a:solidFill>
            <a:srgbClr val="6CB33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>
            <p:ph idx="11" type="ftr"/>
          </p:nvPr>
        </p:nvSpPr>
        <p:spPr>
          <a:xfrm>
            <a:off x="183112" y="6548607"/>
            <a:ext cx="8332200" cy="1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" name="Shape 115"/>
          <p:cNvSpPr txBox="1"/>
          <p:nvPr>
            <p:ph idx="12" type="sldNum"/>
          </p:nvPr>
        </p:nvSpPr>
        <p:spPr>
          <a:xfrm>
            <a:off x="6971132" y="6548607"/>
            <a:ext cx="2057400" cy="1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S  Content with Caption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629841" y="457200"/>
            <a:ext cx="2949299" cy="16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B33F"/>
              </a:buClr>
              <a:buFont typeface="Rokkitt"/>
              <a:buNone/>
              <a:defRPr b="0" i="0" sz="3200" u="none" cap="none" strike="noStrike">
                <a:solidFill>
                  <a:srgbClr val="6CB33F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indent="0" lvl="1" rtl="0">
              <a:spcBef>
                <a:spcPts val="0"/>
              </a:spcBef>
              <a:buFont typeface="Arial"/>
              <a:buNone/>
              <a:defRPr sz="1800"/>
            </a:lvl2pPr>
            <a:lvl3pPr indent="0" lvl="2" rtl="0">
              <a:spcBef>
                <a:spcPts val="0"/>
              </a:spcBef>
              <a:buFont typeface="Arial"/>
              <a:buNone/>
              <a:defRPr sz="1800"/>
            </a:lvl3pPr>
            <a:lvl4pPr indent="0" lvl="3" rtl="0">
              <a:spcBef>
                <a:spcPts val="0"/>
              </a:spcBef>
              <a:buFont typeface="Arial"/>
              <a:buNone/>
              <a:defRPr sz="1800"/>
            </a:lvl4pPr>
            <a:lvl5pPr indent="0" lvl="4" rtl="0">
              <a:spcBef>
                <a:spcPts val="0"/>
              </a:spcBef>
              <a:buFont typeface="Arial"/>
              <a:buNone/>
              <a:defRPr sz="1800"/>
            </a:lvl5pPr>
            <a:lvl6pPr indent="0" lvl="5" rtl="0">
              <a:spcBef>
                <a:spcPts val="0"/>
              </a:spcBef>
              <a:buFont typeface="Arial"/>
              <a:buNone/>
              <a:defRPr sz="1800"/>
            </a:lvl6pPr>
            <a:lvl7pPr indent="0" lvl="6" rtl="0">
              <a:spcBef>
                <a:spcPts val="0"/>
              </a:spcBef>
              <a:buFont typeface="Arial"/>
              <a:buNone/>
              <a:defRPr sz="1800"/>
            </a:lvl7pPr>
            <a:lvl8pPr indent="0" lvl="7" rtl="0">
              <a:spcBef>
                <a:spcPts val="0"/>
              </a:spcBef>
              <a:buFont typeface="Arial"/>
              <a:buNone/>
              <a:defRPr sz="1800"/>
            </a:lvl8pPr>
            <a:lvl9pPr indent="0" lvl="8" rtl="0">
              <a:spcBef>
                <a:spcPts val="0"/>
              </a:spcBef>
              <a:buFont typeface="Arial"/>
              <a:buNone/>
              <a:defRPr sz="1800"/>
            </a:lvl9pPr>
          </a:lstStyle>
          <a:p/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3887391" y="457200"/>
            <a:ext cx="4629300" cy="54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52C2C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08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08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0800" lvl="3" marL="1600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0800" lvl="4" marL="2057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25400" lvl="5" marL="2514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25400" lvl="6" marL="2971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25400" lvl="7" marL="3429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25400" lvl="8" marL="3886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9" name="Shape 119"/>
          <p:cNvSpPr txBox="1"/>
          <p:nvPr>
            <p:ph idx="2" type="body"/>
          </p:nvPr>
        </p:nvSpPr>
        <p:spPr>
          <a:xfrm>
            <a:off x="629841" y="2057400"/>
            <a:ext cx="2949299" cy="38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14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14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12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10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Font typeface="Arial"/>
              <a:buNone/>
              <a:defRPr b="0" i="0" sz="10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0" name="Shape 120"/>
          <p:cNvSpPr/>
          <p:nvPr/>
        </p:nvSpPr>
        <p:spPr>
          <a:xfrm>
            <a:off x="0" y="6485464"/>
            <a:ext cx="9144000" cy="365700"/>
          </a:xfrm>
          <a:prstGeom prst="rect">
            <a:avLst/>
          </a:prstGeom>
          <a:solidFill>
            <a:srgbClr val="6CB33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Shape 121"/>
          <p:cNvSpPr txBox="1"/>
          <p:nvPr>
            <p:ph idx="11" type="ftr"/>
          </p:nvPr>
        </p:nvSpPr>
        <p:spPr>
          <a:xfrm>
            <a:off x="183112" y="6548607"/>
            <a:ext cx="8332200" cy="1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Shape 122"/>
          <p:cNvSpPr txBox="1"/>
          <p:nvPr>
            <p:ph idx="12" type="sldNum"/>
          </p:nvPr>
        </p:nvSpPr>
        <p:spPr>
          <a:xfrm>
            <a:off x="6971132" y="6548607"/>
            <a:ext cx="2057400" cy="1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PCG Presentation End ALT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0" y="6529137"/>
            <a:ext cx="9144000" cy="322199"/>
          </a:xfrm>
          <a:prstGeom prst="rect">
            <a:avLst/>
          </a:prstGeom>
          <a:solidFill>
            <a:srgbClr val="002B5C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Shape 125"/>
          <p:cNvSpPr txBox="1"/>
          <p:nvPr/>
        </p:nvSpPr>
        <p:spPr>
          <a:xfrm>
            <a:off x="0" y="5896946"/>
            <a:ext cx="9144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5C"/>
              </a:buClr>
              <a:buSzPct val="25000"/>
              <a:buFont typeface="Arial"/>
              <a:buNone/>
            </a:pPr>
            <a:r>
              <a:rPr b="0" i="0" lang="en" sz="1200" u="none" cap="none" strike="noStrike">
                <a:solidFill>
                  <a:srgbClr val="002B5C"/>
                </a:solidFill>
                <a:latin typeface="Arial"/>
                <a:ea typeface="Arial"/>
                <a:cs typeface="Arial"/>
                <a:sym typeface="Arial"/>
              </a:rPr>
              <a:t>www.publicconsultinggroup.com</a:t>
            </a:r>
          </a:p>
        </p:txBody>
      </p:sp>
      <p:pic>
        <p:nvPicPr>
          <p:cNvPr id="126" name="Shape 1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073741" y="2006707"/>
            <a:ext cx="2996399" cy="228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6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5640766"/>
            <a:ext cx="5998800" cy="806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title"/>
          </p:nvPr>
        </p:nvSpPr>
        <p:spPr>
          <a:xfrm>
            <a:off x="628650" y="270587"/>
            <a:ext cx="78867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CB33F"/>
              </a:buClr>
              <a:buFont typeface="Rokkitt"/>
              <a:buNone/>
              <a:defRPr b="0" i="0" sz="3000" u="none" cap="none" strike="noStrike">
                <a:solidFill>
                  <a:srgbClr val="6CB33F"/>
                </a:solidFill>
                <a:latin typeface="Rokkitt"/>
                <a:ea typeface="Rokkitt"/>
                <a:cs typeface="Rokkitt"/>
                <a:sym typeface="Rokkitt"/>
              </a:defRPr>
            </a:lvl1pPr>
            <a:lvl2pPr indent="0" lvl="1" rtl="0">
              <a:spcBef>
                <a:spcPts val="0"/>
              </a:spcBef>
              <a:buFont typeface="Arial"/>
              <a:buNone/>
              <a:defRPr sz="1800"/>
            </a:lvl2pPr>
            <a:lvl3pPr indent="0" lvl="2" rtl="0">
              <a:spcBef>
                <a:spcPts val="0"/>
              </a:spcBef>
              <a:buFont typeface="Arial"/>
              <a:buNone/>
              <a:defRPr sz="1800"/>
            </a:lvl3pPr>
            <a:lvl4pPr indent="0" lvl="3" rtl="0">
              <a:spcBef>
                <a:spcPts val="0"/>
              </a:spcBef>
              <a:buFont typeface="Arial"/>
              <a:buNone/>
              <a:defRPr sz="1800"/>
            </a:lvl4pPr>
            <a:lvl5pPr indent="0" lvl="4" rtl="0">
              <a:spcBef>
                <a:spcPts val="0"/>
              </a:spcBef>
              <a:buFont typeface="Arial"/>
              <a:buNone/>
              <a:defRPr sz="1800"/>
            </a:lvl5pPr>
            <a:lvl6pPr indent="0" lvl="5" rtl="0">
              <a:spcBef>
                <a:spcPts val="0"/>
              </a:spcBef>
              <a:buFont typeface="Arial"/>
              <a:buNone/>
              <a:defRPr sz="1800"/>
            </a:lvl6pPr>
            <a:lvl7pPr indent="0" lvl="6" rtl="0">
              <a:spcBef>
                <a:spcPts val="0"/>
              </a:spcBef>
              <a:buFont typeface="Arial"/>
              <a:buNone/>
              <a:defRPr sz="1800"/>
            </a:lvl7pPr>
            <a:lvl8pPr indent="0" lvl="7" rtl="0">
              <a:spcBef>
                <a:spcPts val="0"/>
              </a:spcBef>
              <a:buFont typeface="Arial"/>
              <a:buNone/>
              <a:defRPr sz="1800"/>
            </a:lvl8pPr>
            <a:lvl9pPr indent="0" lvl="8" rtl="0">
              <a:spcBef>
                <a:spcPts val="0"/>
              </a:spcBef>
              <a:buFont typeface="Arial"/>
              <a:buNone/>
              <a:defRPr sz="1800"/>
            </a:lvl9pPr>
          </a:lstStyle>
          <a:p/>
        </p:txBody>
      </p:sp>
      <p:sp>
        <p:nvSpPr>
          <p:cNvPr id="61" name="Shape 61"/>
          <p:cNvSpPr txBox="1"/>
          <p:nvPr>
            <p:ph idx="1" type="body"/>
          </p:nvPr>
        </p:nvSpPr>
        <p:spPr>
          <a:xfrm>
            <a:off x="628650" y="1595533"/>
            <a:ext cx="7886700" cy="458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508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52C2C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50800" lvl="1" marL="685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50800" lvl="2" marL="1143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50800" lvl="3" marL="1600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50800" lvl="4" marL="2057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52C2C"/>
              </a:buClr>
              <a:buSzPct val="100000"/>
              <a:buFont typeface="Arial"/>
              <a:buChar char="•"/>
              <a:defRPr b="0" i="0" sz="1400" u="none" cap="none" strike="noStrike">
                <a:solidFill>
                  <a:srgbClr val="352C2C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514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71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429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886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Relationship Id="rId4" Type="http://schemas.openxmlformats.org/officeDocument/2006/relationships/image" Target="../media/image3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0" Type="http://schemas.openxmlformats.org/officeDocument/2006/relationships/hyperlink" Target="https://www.adlnet.gov/cass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hyperlink" Target="mailto:gnadeau@pcgus.com" TargetMode="External"/><Relationship Id="rId4" Type="http://schemas.openxmlformats.org/officeDocument/2006/relationships/hyperlink" Target="http://postcardsfromgeeklandia.blogspot.com/" TargetMode="External"/><Relationship Id="rId9" Type="http://schemas.openxmlformats.org/officeDocument/2006/relationships/hyperlink" Target="https://www.imsglobal.org/case" TargetMode="External"/><Relationship Id="rId5" Type="http://schemas.openxmlformats.org/officeDocument/2006/relationships/hyperlink" Target="http://scrollsfromsircharlie.blogspot.com/" TargetMode="External"/><Relationship Id="rId6" Type="http://schemas.openxmlformats.org/officeDocument/2006/relationships/hyperlink" Target="http://blogsandbadges.blogspot.com/" TargetMode="External"/><Relationship Id="rId7" Type="http://schemas.openxmlformats.org/officeDocument/2006/relationships/hyperlink" Target="https://rtw180.com/" TargetMode="External"/><Relationship Id="rId8" Type="http://schemas.openxmlformats.org/officeDocument/2006/relationships/hyperlink" Target="https://www.engageny.org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type="ctrTitle"/>
          </p:nvPr>
        </p:nvSpPr>
        <p:spPr>
          <a:xfrm>
            <a:off x="55900" y="992775"/>
            <a:ext cx="9088200" cy="27369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9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Blogs and Badges</a:t>
            </a:r>
          </a:p>
        </p:txBody>
      </p:sp>
      <p:sp>
        <p:nvSpPr>
          <p:cNvPr id="132" name="Shape 132"/>
          <p:cNvSpPr txBox="1"/>
          <p:nvPr>
            <p:ph idx="1" type="subTitle"/>
          </p:nvPr>
        </p:nvSpPr>
        <p:spPr>
          <a:xfrm>
            <a:off x="0" y="3778825"/>
            <a:ext cx="9088200" cy="1056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Future of Learning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6" cy="62269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6825" y="149225"/>
            <a:ext cx="6553198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ape 1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152400"/>
            <a:ext cx="8737600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Shape 1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57200"/>
            <a:ext cx="8839197" cy="5892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400" y="152400"/>
            <a:ext cx="6289311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8463" y="0"/>
            <a:ext cx="7235273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hape 2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152400"/>
            <a:ext cx="8066005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Shape 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2949" y="152400"/>
            <a:ext cx="5302550" cy="619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1857725" y="6260225"/>
            <a:ext cx="56505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RTW180.com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/>
        </p:nvSpPr>
        <p:spPr>
          <a:xfrm>
            <a:off x="0" y="6260225"/>
            <a:ext cx="91440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Blended Learning - US K12 Education Ecosystem</a:t>
            </a:r>
          </a:p>
        </p:txBody>
      </p:sp>
      <p:pic>
        <p:nvPicPr>
          <p:cNvPr id="223" name="Shape 223"/>
          <p:cNvPicPr preferRelativeResize="0"/>
          <p:nvPr/>
        </p:nvPicPr>
        <p:blipFill rotWithShape="1">
          <a:blip r:embed="rId3">
            <a:alphaModFix/>
          </a:blip>
          <a:srcRect b="6314" l="0" r="1661" t="3473"/>
          <a:stretch/>
        </p:blipFill>
        <p:spPr>
          <a:xfrm>
            <a:off x="0" y="470650"/>
            <a:ext cx="9144000" cy="5106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Shape 224"/>
          <p:cNvSpPr/>
          <p:nvPr/>
        </p:nvSpPr>
        <p:spPr>
          <a:xfrm>
            <a:off x="406400" y="1219190"/>
            <a:ext cx="1857900" cy="172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7070917" y="1219190"/>
            <a:ext cx="1857900" cy="1727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Shape 226"/>
          <p:cNvSpPr/>
          <p:nvPr/>
        </p:nvSpPr>
        <p:spPr>
          <a:xfrm>
            <a:off x="3728550" y="4653651"/>
            <a:ext cx="1944900" cy="905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Shape 227"/>
          <p:cNvSpPr txBox="1"/>
          <p:nvPr/>
        </p:nvSpPr>
        <p:spPr>
          <a:xfrm>
            <a:off x="-323800" y="1337100"/>
            <a:ext cx="2656800" cy="6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ct val="25000"/>
              <a:buFont typeface="Calibri"/>
              <a:buNone/>
            </a:pPr>
            <a:r>
              <a:rPr b="1" lang="en" sz="2000">
                <a:solidFill>
                  <a:srgbClr val="5B9BD5"/>
                </a:solidFill>
                <a:latin typeface="Calibri"/>
                <a:ea typeface="Calibri"/>
                <a:cs typeface="Calibri"/>
                <a:sym typeface="Calibri"/>
              </a:rPr>
              <a:t>Standards-Aligned</a:t>
            </a: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ct val="25000"/>
              <a:buFont typeface="Calibri"/>
              <a:buNone/>
            </a:pPr>
            <a:r>
              <a:rPr b="1" lang="en" sz="2000">
                <a:solidFill>
                  <a:srgbClr val="5B9BD5"/>
                </a:solidFill>
                <a:latin typeface="Calibri"/>
                <a:ea typeface="Calibri"/>
                <a:cs typeface="Calibri"/>
                <a:sym typeface="Calibri"/>
              </a:rPr>
              <a:t>Instruction</a:t>
            </a:r>
          </a:p>
          <a:p>
            <a:pPr indent="-91440" lvl="0" marL="9144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5B9B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Shape 228"/>
          <p:cNvSpPr txBox="1"/>
          <p:nvPr/>
        </p:nvSpPr>
        <p:spPr>
          <a:xfrm>
            <a:off x="7299525" y="1413300"/>
            <a:ext cx="2057400" cy="10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ct val="25000"/>
              <a:buFont typeface="Calibri"/>
              <a:buNone/>
            </a:pPr>
            <a:r>
              <a:rPr b="1" lang="en" sz="2000">
                <a:solidFill>
                  <a:srgbClr val="5B9BD5"/>
                </a:solidFill>
                <a:latin typeface="Calibri"/>
                <a:ea typeface="Calibri"/>
                <a:cs typeface="Calibri"/>
                <a:sym typeface="Calibri"/>
              </a:rPr>
              <a:t>Digital </a:t>
            </a:r>
          </a:p>
          <a:p>
            <a: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ct val="25000"/>
              <a:buFont typeface="Calibri"/>
              <a:buNone/>
            </a:pPr>
            <a:r>
              <a:rPr b="1" lang="en" sz="2000">
                <a:solidFill>
                  <a:srgbClr val="5B9BD5"/>
                </a:solidFill>
                <a:latin typeface="Calibri"/>
                <a:ea typeface="Calibri"/>
                <a:cs typeface="Calibri"/>
                <a:sym typeface="Calibri"/>
              </a:rPr>
              <a:t>Materials</a:t>
            </a:r>
          </a:p>
        </p:txBody>
      </p:sp>
      <p:sp>
        <p:nvSpPr>
          <p:cNvPr id="229" name="Shape 229"/>
          <p:cNvSpPr txBox="1"/>
          <p:nvPr/>
        </p:nvSpPr>
        <p:spPr>
          <a:xfrm>
            <a:off x="2087225" y="4653650"/>
            <a:ext cx="4953000" cy="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ct val="25000"/>
              <a:buFont typeface="Calibri"/>
              <a:buNone/>
            </a:pPr>
            <a:r>
              <a:rPr b="1" i="0" lang="en" sz="2000" u="none" cap="none" strike="noStrike">
                <a:solidFill>
                  <a:srgbClr val="5B9BD5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b="1" lang="en" sz="2000">
                <a:solidFill>
                  <a:srgbClr val="5B9BD5"/>
                </a:solidFill>
                <a:latin typeface="Calibri"/>
                <a:ea typeface="Calibri"/>
                <a:cs typeface="Calibri"/>
                <a:sym typeface="Calibri"/>
              </a:rPr>
              <a:t>ersonalized,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ct val="25000"/>
              <a:buFont typeface="Calibri"/>
              <a:buNone/>
            </a:pPr>
            <a:r>
              <a:rPr b="1" lang="en" sz="2000">
                <a:solidFill>
                  <a:srgbClr val="5B9BD5"/>
                </a:solidFill>
                <a:latin typeface="Calibri"/>
                <a:ea typeface="Calibri"/>
                <a:cs typeface="Calibri"/>
                <a:sym typeface="Calibri"/>
              </a:rPr>
              <a:t>Competency-Based Learning</a:t>
            </a:r>
          </a:p>
          <a:p>
            <a:pPr indent="-91440" lvl="0" marL="9144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5B9BD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Shape 230"/>
          <p:cNvSpPr/>
          <p:nvPr/>
        </p:nvSpPr>
        <p:spPr>
          <a:xfrm>
            <a:off x="7070925" y="1128250"/>
            <a:ext cx="1528500" cy="180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31" name="Shape 2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56800" y="618625"/>
            <a:ext cx="4953061" cy="403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  <p:pic>
        <p:nvPicPr>
          <p:cNvPr id="238" name="Shape 2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6735" y="465399"/>
            <a:ext cx="4690525" cy="5414849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Shape 239"/>
          <p:cNvSpPr/>
          <p:nvPr/>
        </p:nvSpPr>
        <p:spPr>
          <a:xfrm>
            <a:off x="1623100" y="581350"/>
            <a:ext cx="677700" cy="18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0" name="Shape 240"/>
          <p:cNvSpPr txBox="1"/>
          <p:nvPr/>
        </p:nvSpPr>
        <p:spPr>
          <a:xfrm>
            <a:off x="579625" y="494500"/>
            <a:ext cx="12486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</a:rPr>
              <a:t>General Info</a:t>
            </a:r>
          </a:p>
        </p:txBody>
      </p:sp>
      <p:sp>
        <p:nvSpPr>
          <p:cNvPr id="241" name="Shape 241"/>
          <p:cNvSpPr/>
          <p:nvPr/>
        </p:nvSpPr>
        <p:spPr>
          <a:xfrm>
            <a:off x="1784425" y="1322350"/>
            <a:ext cx="677700" cy="18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2" name="Shape 242"/>
          <p:cNvSpPr txBox="1"/>
          <p:nvPr/>
        </p:nvSpPr>
        <p:spPr>
          <a:xfrm>
            <a:off x="383350" y="1235500"/>
            <a:ext cx="17481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</a:rPr>
              <a:t>Package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</a:rPr>
              <a:t>Table of Contents</a:t>
            </a:r>
          </a:p>
        </p:txBody>
      </p:sp>
      <p:sp>
        <p:nvSpPr>
          <p:cNvPr id="243" name="Shape 243"/>
          <p:cNvSpPr/>
          <p:nvPr/>
        </p:nvSpPr>
        <p:spPr>
          <a:xfrm>
            <a:off x="1549012" y="3035400"/>
            <a:ext cx="677700" cy="18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4" name="Shape 244"/>
          <p:cNvSpPr txBox="1"/>
          <p:nvPr/>
        </p:nvSpPr>
        <p:spPr>
          <a:xfrm>
            <a:off x="579625" y="2856900"/>
            <a:ext cx="11910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</a:rPr>
              <a:t>Actionable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Resources</a:t>
            </a:r>
          </a:p>
        </p:txBody>
      </p:sp>
      <p:sp>
        <p:nvSpPr>
          <p:cNvPr id="245" name="Shape 245"/>
          <p:cNvSpPr/>
          <p:nvPr/>
        </p:nvSpPr>
        <p:spPr>
          <a:xfrm rot="10800000">
            <a:off x="6571487" y="3552650"/>
            <a:ext cx="677700" cy="18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6" name="Shape 246"/>
          <p:cNvSpPr txBox="1"/>
          <p:nvPr/>
        </p:nvSpPr>
        <p:spPr>
          <a:xfrm>
            <a:off x="7296550" y="3338475"/>
            <a:ext cx="11910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</a:rPr>
              <a:t>Package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</a:rPr>
              <a:t>PDF</a:t>
            </a:r>
          </a:p>
        </p:txBody>
      </p:sp>
      <p:sp>
        <p:nvSpPr>
          <p:cNvPr id="247" name="Shape 247"/>
          <p:cNvSpPr/>
          <p:nvPr/>
        </p:nvSpPr>
        <p:spPr>
          <a:xfrm rot="10800000">
            <a:off x="6618837" y="1322350"/>
            <a:ext cx="677700" cy="18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48" name="Shape 248"/>
          <p:cNvSpPr txBox="1"/>
          <p:nvPr/>
        </p:nvSpPr>
        <p:spPr>
          <a:xfrm>
            <a:off x="7341925" y="1143850"/>
            <a:ext cx="11910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</a:rPr>
              <a:t>Standards Alignment</a:t>
            </a:r>
          </a:p>
        </p:txBody>
      </p:sp>
      <p:sp>
        <p:nvSpPr>
          <p:cNvPr id="249" name="Shape 249"/>
          <p:cNvSpPr txBox="1"/>
          <p:nvPr/>
        </p:nvSpPr>
        <p:spPr>
          <a:xfrm>
            <a:off x="1857725" y="6260225"/>
            <a:ext cx="56505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PCG Open Source Content Curation Tool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6150" y="204250"/>
            <a:ext cx="5631977" cy="5977973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/>
        </p:nvSpPr>
        <p:spPr>
          <a:xfrm>
            <a:off x="1857725" y="6260225"/>
            <a:ext cx="56505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Doug Nadeau 1940 - 2004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hape 2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074" y="870650"/>
            <a:ext cx="7914849" cy="550035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 txBox="1"/>
          <p:nvPr/>
        </p:nvSpPr>
        <p:spPr>
          <a:xfrm>
            <a:off x="72200" y="6260225"/>
            <a:ext cx="90168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IMS Global Competency and Academic Standards Exchange (CASE)</a:t>
            </a:r>
            <a:b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</a:p>
        </p:txBody>
      </p:sp>
      <p:sp>
        <p:nvSpPr>
          <p:cNvPr id="257" name="Shape 257"/>
          <p:cNvSpPr txBox="1"/>
          <p:nvPr/>
        </p:nvSpPr>
        <p:spPr>
          <a:xfrm>
            <a:off x="152400" y="76200"/>
            <a:ext cx="8811000" cy="71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CASE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/>
          <p:nvPr/>
        </p:nvSpPr>
        <p:spPr>
          <a:xfrm>
            <a:off x="72200" y="6260225"/>
            <a:ext cx="90168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IMS Global Competency and Academic Standards Exchange (CASE)</a:t>
            </a:r>
            <a:b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</a:p>
        </p:txBody>
      </p:sp>
      <p:sp>
        <p:nvSpPr>
          <p:cNvPr id="264" name="Shape 264"/>
          <p:cNvSpPr txBox="1"/>
          <p:nvPr/>
        </p:nvSpPr>
        <p:spPr>
          <a:xfrm>
            <a:off x="152400" y="76200"/>
            <a:ext cx="8811000" cy="71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CASE</a:t>
            </a:r>
          </a:p>
        </p:txBody>
      </p:sp>
      <p:pic>
        <p:nvPicPr>
          <p:cNvPr id="265" name="Shape 2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946800"/>
            <a:ext cx="7115175" cy="511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/>
        </p:nvSpPr>
        <p:spPr>
          <a:xfrm>
            <a:off x="72200" y="6260225"/>
            <a:ext cx="90168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CASE management tool (fully MIT open source licensed)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152400" y="76200"/>
            <a:ext cx="8811000" cy="71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Open</a:t>
            </a:r>
            <a:r>
              <a:rPr b="1" lang="en"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SALT</a:t>
            </a:r>
          </a:p>
        </p:txBody>
      </p:sp>
      <p:pic>
        <p:nvPicPr>
          <p:cNvPr id="273" name="Shape 2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6800"/>
            <a:ext cx="8839200" cy="50293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/>
          <p:nvPr>
            <p:ph idx="12" type="sldNum"/>
          </p:nvPr>
        </p:nvSpPr>
        <p:spPr>
          <a:xfrm>
            <a:off x="8472457" y="6217622"/>
            <a:ext cx="548700" cy="524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</a:p>
        </p:txBody>
      </p:sp>
      <p:pic>
        <p:nvPicPr>
          <p:cNvPr id="280" name="Shape 2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6735" y="465399"/>
            <a:ext cx="4690525" cy="541484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Shape 281"/>
          <p:cNvSpPr/>
          <p:nvPr/>
        </p:nvSpPr>
        <p:spPr>
          <a:xfrm>
            <a:off x="1623100" y="581350"/>
            <a:ext cx="677700" cy="18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2" name="Shape 282"/>
          <p:cNvSpPr txBox="1"/>
          <p:nvPr/>
        </p:nvSpPr>
        <p:spPr>
          <a:xfrm>
            <a:off x="579625" y="494500"/>
            <a:ext cx="12486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</a:rPr>
              <a:t>General Info</a:t>
            </a:r>
          </a:p>
        </p:txBody>
      </p:sp>
      <p:sp>
        <p:nvSpPr>
          <p:cNvPr id="283" name="Shape 283"/>
          <p:cNvSpPr/>
          <p:nvPr/>
        </p:nvSpPr>
        <p:spPr>
          <a:xfrm>
            <a:off x="1784425" y="1322350"/>
            <a:ext cx="677700" cy="18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4" name="Shape 284"/>
          <p:cNvSpPr txBox="1"/>
          <p:nvPr/>
        </p:nvSpPr>
        <p:spPr>
          <a:xfrm>
            <a:off x="383350" y="1235500"/>
            <a:ext cx="17481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</a:rPr>
              <a:t>Package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</a:rPr>
              <a:t>Table of Contents</a:t>
            </a:r>
          </a:p>
        </p:txBody>
      </p:sp>
      <p:sp>
        <p:nvSpPr>
          <p:cNvPr id="285" name="Shape 285"/>
          <p:cNvSpPr/>
          <p:nvPr/>
        </p:nvSpPr>
        <p:spPr>
          <a:xfrm>
            <a:off x="1549012" y="3035400"/>
            <a:ext cx="677700" cy="18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6" name="Shape 286"/>
          <p:cNvSpPr txBox="1"/>
          <p:nvPr/>
        </p:nvSpPr>
        <p:spPr>
          <a:xfrm>
            <a:off x="579625" y="2856900"/>
            <a:ext cx="11910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</a:rPr>
              <a:t>Actionable</a:t>
            </a:r>
            <a:br>
              <a:rPr lang="en" sz="1200">
                <a:solidFill>
                  <a:schemeClr val="lt1"/>
                </a:solidFill>
              </a:rPr>
            </a:br>
            <a:r>
              <a:rPr lang="en" sz="1200">
                <a:solidFill>
                  <a:schemeClr val="lt1"/>
                </a:solidFill>
              </a:rPr>
              <a:t>Resources</a:t>
            </a:r>
          </a:p>
        </p:txBody>
      </p:sp>
      <p:sp>
        <p:nvSpPr>
          <p:cNvPr id="287" name="Shape 287"/>
          <p:cNvSpPr/>
          <p:nvPr/>
        </p:nvSpPr>
        <p:spPr>
          <a:xfrm rot="10800000">
            <a:off x="6571487" y="3552650"/>
            <a:ext cx="677700" cy="18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8" name="Shape 288"/>
          <p:cNvSpPr txBox="1"/>
          <p:nvPr/>
        </p:nvSpPr>
        <p:spPr>
          <a:xfrm>
            <a:off x="7296550" y="3338475"/>
            <a:ext cx="11910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</a:rPr>
              <a:t>Package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</a:rPr>
              <a:t>PDF</a:t>
            </a:r>
          </a:p>
        </p:txBody>
      </p:sp>
      <p:sp>
        <p:nvSpPr>
          <p:cNvPr id="289" name="Shape 289"/>
          <p:cNvSpPr/>
          <p:nvPr/>
        </p:nvSpPr>
        <p:spPr>
          <a:xfrm rot="10800000">
            <a:off x="6618837" y="1322350"/>
            <a:ext cx="677700" cy="1830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0" name="Shape 290"/>
          <p:cNvSpPr txBox="1"/>
          <p:nvPr/>
        </p:nvSpPr>
        <p:spPr>
          <a:xfrm>
            <a:off x="7341925" y="1143850"/>
            <a:ext cx="1191000" cy="5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200">
                <a:solidFill>
                  <a:schemeClr val="lt1"/>
                </a:solidFill>
              </a:rPr>
              <a:t>Standards Alignment</a:t>
            </a:r>
          </a:p>
        </p:txBody>
      </p:sp>
      <p:sp>
        <p:nvSpPr>
          <p:cNvPr id="291" name="Shape 291"/>
          <p:cNvSpPr txBox="1"/>
          <p:nvPr/>
        </p:nvSpPr>
        <p:spPr>
          <a:xfrm>
            <a:off x="1857725" y="6260225"/>
            <a:ext cx="56505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PCG Open Source Content Curation Tool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/>
          <p:nvPr>
            <p:ph idx="12" type="sldNum"/>
          </p:nvPr>
        </p:nvSpPr>
        <p:spPr>
          <a:xfrm>
            <a:off x="6971132" y="6548607"/>
            <a:ext cx="2057400" cy="180600"/>
          </a:xfrm>
          <a:prstGeom prst="rect">
            <a:avLst/>
          </a:prstGeom>
        </p:spPr>
        <p:txBody>
          <a:bodyPr anchorCtr="0" anchor="t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</a:p>
        </p:txBody>
      </p:sp>
      <p:pic>
        <p:nvPicPr>
          <p:cNvPr id="298" name="Shape 2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9600" y="284925"/>
            <a:ext cx="6667899" cy="419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Shape 299"/>
          <p:cNvPicPr preferRelativeResize="0"/>
          <p:nvPr/>
        </p:nvPicPr>
        <p:blipFill rotWithShape="1">
          <a:blip r:embed="rId4">
            <a:alphaModFix/>
          </a:blip>
          <a:srcRect b="17337" l="1438" r="0" t="17507"/>
          <a:stretch/>
        </p:blipFill>
        <p:spPr>
          <a:xfrm>
            <a:off x="1216500" y="4599550"/>
            <a:ext cx="6810675" cy="1295949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Shape 300"/>
          <p:cNvSpPr txBox="1"/>
          <p:nvPr/>
        </p:nvSpPr>
        <p:spPr>
          <a:xfrm>
            <a:off x="72200" y="6260225"/>
            <a:ext cx="90168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Personalized, Competency-Based Learning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Shape 3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0" y="152400"/>
            <a:ext cx="4914898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Shape 3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81000"/>
            <a:ext cx="8839199" cy="6017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Shape 3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6270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Shape 3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455051" cy="655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Shape 3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7" cy="5429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8600"/>
            <a:ext cx="8839201" cy="546945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/>
          <p:nvPr/>
        </p:nvSpPr>
        <p:spPr>
          <a:xfrm>
            <a:off x="1857725" y="6260225"/>
            <a:ext cx="56505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Doris &amp; Harry Lebow with Kids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Shape 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0" cy="59777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/>
          <p:nvPr>
            <p:ph idx="12" type="sldNum"/>
          </p:nvPr>
        </p:nvSpPr>
        <p:spPr>
          <a:xfrm>
            <a:off x="6971132" y="6548607"/>
            <a:ext cx="2057400" cy="180600"/>
          </a:xfrm>
          <a:prstGeom prst="rect">
            <a:avLst/>
          </a:prstGeom>
        </p:spPr>
        <p:txBody>
          <a:bodyPr anchorCtr="0" anchor="t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fld id="{00000000-1234-1234-1234-123412341234}" type="slidenum">
              <a:rPr lang="en"/>
              <a:t>‹#›</a:t>
            </a:fld>
          </a:p>
        </p:txBody>
      </p:sp>
      <p:sp>
        <p:nvSpPr>
          <p:cNvPr id="337" name="Shape 337"/>
          <p:cNvSpPr/>
          <p:nvPr/>
        </p:nvSpPr>
        <p:spPr>
          <a:xfrm>
            <a:off x="3728550" y="5491851"/>
            <a:ext cx="1944900" cy="90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Shape 338"/>
          <p:cNvSpPr txBox="1"/>
          <p:nvPr>
            <p:ph idx="4294967295" type="title"/>
          </p:nvPr>
        </p:nvSpPr>
        <p:spPr>
          <a:xfrm>
            <a:off x="218800" y="68700"/>
            <a:ext cx="84432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rgbClr val="6CB33F"/>
              </a:buClr>
              <a:buSzPct val="25000"/>
              <a:buFont typeface="Calibri"/>
              <a:buNone/>
            </a:pPr>
            <a:r>
              <a:rPr b="1" lang="en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Personalized, Competency-Based Learning</a:t>
            </a:r>
          </a:p>
        </p:txBody>
      </p:sp>
      <p:pic>
        <p:nvPicPr>
          <p:cNvPr id="339" name="Shape 339"/>
          <p:cNvPicPr preferRelativeResize="0"/>
          <p:nvPr/>
        </p:nvPicPr>
        <p:blipFill rotWithShape="1">
          <a:blip r:embed="rId3">
            <a:alphaModFix/>
          </a:blip>
          <a:srcRect b="17337" l="1088" r="0" t="17507"/>
          <a:stretch/>
        </p:blipFill>
        <p:spPr>
          <a:xfrm>
            <a:off x="1192200" y="5209150"/>
            <a:ext cx="6834974" cy="1295949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Shape 340"/>
          <p:cNvSpPr txBox="1"/>
          <p:nvPr/>
        </p:nvSpPr>
        <p:spPr>
          <a:xfrm>
            <a:off x="582600" y="6466700"/>
            <a:ext cx="8131200" cy="4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b="1" lang="en">
                <a:solidFill>
                  <a:srgbClr val="000000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ADL Competency and Skills System (CASS)</a:t>
            </a:r>
          </a:p>
        </p:txBody>
      </p:sp>
      <p:pic>
        <p:nvPicPr>
          <p:cNvPr id="341" name="Shape 341"/>
          <p:cNvPicPr preferRelativeResize="0"/>
          <p:nvPr/>
        </p:nvPicPr>
        <p:blipFill rotWithShape="1">
          <a:blip r:embed="rId4">
            <a:alphaModFix/>
          </a:blip>
          <a:srcRect b="0" l="6114" r="7759" t="16984"/>
          <a:stretch/>
        </p:blipFill>
        <p:spPr>
          <a:xfrm>
            <a:off x="1763100" y="714100"/>
            <a:ext cx="5875780" cy="438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Future of Higher Education</a:t>
            </a:r>
          </a:p>
        </p:txBody>
      </p:sp>
      <p:sp>
        <p:nvSpPr>
          <p:cNvPr id="347" name="Shape 347"/>
          <p:cNvSpPr txBox="1"/>
          <p:nvPr>
            <p:ph idx="1" type="body"/>
          </p:nvPr>
        </p:nvSpPr>
        <p:spPr>
          <a:xfrm>
            <a:off x="311700" y="1536624"/>
            <a:ext cx="8520600" cy="4740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lang="en">
                <a:solidFill>
                  <a:schemeClr val="lt1"/>
                </a:solidFill>
              </a:rPr>
              <a:t>How can we radically expand the number of people who access higher education?</a:t>
            </a:r>
          </a:p>
          <a:p>
            <a:pPr indent="-228600" lvl="1" marL="914400" rtl="0">
              <a:spcBef>
                <a:spcPts val="0"/>
              </a:spcBef>
              <a:buClr>
                <a:schemeClr val="lt1"/>
              </a:buClr>
            </a:pPr>
            <a:r>
              <a:rPr lang="en">
                <a:solidFill>
                  <a:schemeClr val="lt1"/>
                </a:solidFill>
              </a:rPr>
              <a:t>Lower costs</a:t>
            </a:r>
          </a:p>
          <a:p>
            <a:pPr indent="-228600" lvl="1" marL="914400" rtl="0">
              <a:spcBef>
                <a:spcPts val="0"/>
              </a:spcBef>
              <a:buClr>
                <a:schemeClr val="lt1"/>
              </a:buClr>
            </a:pPr>
            <a:r>
              <a:rPr lang="en">
                <a:solidFill>
                  <a:schemeClr val="lt1"/>
                </a:solidFill>
              </a:rPr>
              <a:t>More efficient delivery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lang="en">
                <a:solidFill>
                  <a:schemeClr val="lt1"/>
                </a:solidFill>
              </a:rPr>
              <a:t>How can we make the higher education experience more relevant to the work world?</a:t>
            </a:r>
          </a:p>
          <a:p>
            <a:pPr indent="-228600" lvl="1" marL="914400" rtl="0">
              <a:spcBef>
                <a:spcPts val="0"/>
              </a:spcBef>
              <a:buClr>
                <a:schemeClr val="lt1"/>
              </a:buClr>
            </a:pPr>
            <a:r>
              <a:rPr lang="en">
                <a:solidFill>
                  <a:schemeClr val="lt1"/>
                </a:solidFill>
              </a:rPr>
              <a:t>Project management, programming, AI</a:t>
            </a:r>
          </a:p>
          <a:p>
            <a:pPr indent="-228600" lvl="1" marL="914400" rtl="0">
              <a:spcBef>
                <a:spcPts val="0"/>
              </a:spcBef>
              <a:buClr>
                <a:schemeClr val="lt1"/>
              </a:buClr>
            </a:pPr>
            <a:r>
              <a:rPr lang="en">
                <a:solidFill>
                  <a:schemeClr val="lt1"/>
                </a:solidFill>
              </a:rPr>
              <a:t>Service economy in the age of automation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</a:pPr>
            <a:r>
              <a:rPr lang="en">
                <a:solidFill>
                  <a:schemeClr val="lt1"/>
                </a:solidFill>
              </a:rPr>
              <a:t>Do we need to break up the accreditated program, course credit oligarchy to enable a more dynamic, lower cost, learning ecosystem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/>
          <p:nvPr>
            <p:ph type="title"/>
          </p:nvPr>
        </p:nvSpPr>
        <p:spPr>
          <a:xfrm>
            <a:off x="311700" y="593366"/>
            <a:ext cx="8520600" cy="763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Resources and Links</a:t>
            </a:r>
          </a:p>
        </p:txBody>
      </p:sp>
      <p:sp>
        <p:nvSpPr>
          <p:cNvPr id="353" name="Shape 353"/>
          <p:cNvSpPr txBox="1"/>
          <p:nvPr>
            <p:ph idx="1" type="body"/>
          </p:nvPr>
        </p:nvSpPr>
        <p:spPr>
          <a:xfrm>
            <a:off x="311700" y="1536624"/>
            <a:ext cx="8520600" cy="4740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Greg Nadeau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Public Consulting Group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</a:pPr>
            <a:r>
              <a:rPr lang="en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gnadeau@pcgus.com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781-370-1017</a:t>
            </a:r>
          </a:p>
          <a:p>
            <a:pPr lvl="0" rtl="0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Family Blogs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  <a:buFont typeface="Calibri"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Max’s Blog - </a:t>
            </a:r>
            <a:r>
              <a:rPr lang="en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http://postcardsfromgeeklandia.blogspot.com/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  <a:buFont typeface="Calibri"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Charlie’s Blog - </a:t>
            </a:r>
            <a:r>
              <a:rPr lang="en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http://scrollsfromsircharlie.blogspot.com/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  <a:buFont typeface="Calibri"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My Blog - </a:t>
            </a:r>
            <a:r>
              <a:rPr lang="en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http://blogsandbadges.blogspot.com/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  <a:buFont typeface="Calibri"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Trip Blog - </a:t>
            </a:r>
            <a:r>
              <a:rPr lang="en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https://rtw180.com/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Resources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  <a:buFont typeface="Calibri"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EngageNY - </a:t>
            </a:r>
            <a:r>
              <a:rPr lang="en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https://www.engageny.org/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  <a:buFont typeface="Calibri"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Learning Impact </a:t>
            </a: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https://drive.google.com/file/d/0B5P0NQNzslzPWkpYNzB6NWZlSXM/view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  <a:buFont typeface="Calibri"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IMS Global CASE - </a:t>
            </a:r>
            <a:r>
              <a:rPr lang="en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https://www.imsglobal.org/case</a:t>
            </a:r>
          </a:p>
          <a:p>
            <a:pPr indent="-228600" lvl="0" marL="457200" rtl="0">
              <a:spcBef>
                <a:spcPts val="0"/>
              </a:spcBef>
              <a:buClr>
                <a:schemeClr val="lt1"/>
              </a:buClr>
              <a:buFont typeface="Calibri"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ADL CASS - </a:t>
            </a:r>
            <a:r>
              <a:rPr lang="en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https://www.adlnet.gov/cass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/>
          <p:cNvPicPr preferRelativeResize="0"/>
          <p:nvPr/>
        </p:nvPicPr>
        <p:blipFill rotWithShape="1">
          <a:blip r:embed="rId3">
            <a:alphaModFix/>
          </a:blip>
          <a:srcRect b="10273" l="744" r="0" t="0"/>
          <a:stretch/>
        </p:blipFill>
        <p:spPr>
          <a:xfrm>
            <a:off x="218274" y="1115475"/>
            <a:ext cx="8773326" cy="420327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 txBox="1"/>
          <p:nvPr/>
        </p:nvSpPr>
        <p:spPr>
          <a:xfrm>
            <a:off x="1533075" y="1033550"/>
            <a:ext cx="4674900" cy="54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1" name="Shape 151"/>
          <p:cNvSpPr txBox="1"/>
          <p:nvPr/>
        </p:nvSpPr>
        <p:spPr>
          <a:xfrm>
            <a:off x="1857725" y="6260225"/>
            <a:ext cx="5650500" cy="5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White House, NJ 1957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7" cy="6494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800" y="152400"/>
            <a:ext cx="6207084" cy="65531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hape 1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152400"/>
            <a:ext cx="6053973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3600" y="152400"/>
            <a:ext cx="4822464" cy="65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666666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199" cy="6227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