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6858000" cy="9144000"/>
  <p:embeddedFontLst>
    <p:embeddedFont>
      <p:font typeface="Montserrat" panose="020B0604020202020204" charset="0"/>
      <p:regular r:id="rId9"/>
      <p:bold r:id="rId10"/>
      <p:italic r:id="rId11"/>
      <p:boldItalic r:id="rId12"/>
    </p:embeddedFont>
    <p:embeddedFont>
      <p:font typeface="Lato" panose="020F0502020204030203" pitchFamily="3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6" d="100"/>
          <a:sy n="116" d="100"/>
        </p:scale>
        <p:origin x="75"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8.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font" Target="fonts/font7.fntdata"/><Relationship Id="rId10" Type="http://schemas.openxmlformats.org/officeDocument/2006/relationships/font" Target="fonts/font2.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100"/>
              <a:buChar char="●"/>
              <a:defRPr sz="1100"/>
            </a:lvl1pPr>
            <a:lvl2pPr lvl="1">
              <a:spcBef>
                <a:spcPts val="0"/>
              </a:spcBef>
              <a:buSzPts val="1100"/>
              <a:buChar char="○"/>
              <a:defRPr sz="1100"/>
            </a:lvl2pPr>
            <a:lvl3pPr lvl="2">
              <a:spcBef>
                <a:spcPts val="0"/>
              </a:spcBef>
              <a:buSzPts val="1100"/>
              <a:buChar char="■"/>
              <a:defRPr sz="1100"/>
            </a:lvl3pPr>
            <a:lvl4pPr lvl="3">
              <a:spcBef>
                <a:spcPts val="0"/>
              </a:spcBef>
              <a:buSzPts val="1100"/>
              <a:buChar char="●"/>
              <a:defRPr sz="1100"/>
            </a:lvl4pPr>
            <a:lvl5pPr lvl="4">
              <a:spcBef>
                <a:spcPts val="0"/>
              </a:spcBef>
              <a:buSzPts val="1100"/>
              <a:buChar char="○"/>
              <a:defRPr sz="1100"/>
            </a:lvl5pPr>
            <a:lvl6pPr lvl="5">
              <a:spcBef>
                <a:spcPts val="0"/>
              </a:spcBef>
              <a:buSzPts val="1100"/>
              <a:buChar char="■"/>
              <a:defRPr sz="1100"/>
            </a:lvl6pPr>
            <a:lvl7pPr lvl="6">
              <a:spcBef>
                <a:spcPts val="0"/>
              </a:spcBef>
              <a:buSzPts val="1100"/>
              <a:buChar char="●"/>
              <a:defRPr sz="1100"/>
            </a:lvl7pPr>
            <a:lvl8pPr lvl="7">
              <a:spcBef>
                <a:spcPts val="0"/>
              </a:spcBef>
              <a:buSzPts val="1100"/>
              <a:buChar char="○"/>
              <a:defRPr sz="1100"/>
            </a:lvl8pPr>
            <a:lvl9pPr lvl="8">
              <a:spcBef>
                <a:spcPts val="0"/>
              </a:spcBef>
              <a:buSzPts val="1100"/>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 name="Shape 13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0" name="Shape 15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Shape 1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8" name="Shape 15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4" name="Shape 16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p:nvPr/>
        </p:nvSpPr>
        <p:spPr>
          <a:xfrm rot="5400000">
            <a:off x="7500300" y="505"/>
            <a:ext cx="1643700" cy="1643700"/>
          </a:xfrm>
          <a:prstGeom prst="diagStripe">
            <a:avLst>
              <a:gd name="adj" fmla="val 0"/>
            </a:avLst>
          </a:prstGeom>
          <a:solidFill>
            <a:schemeClr val="lt1">
              <a:alpha val="3030"/>
            </a:schemeClr>
          </a:solidFill>
          <a:ln>
            <a:noFill/>
          </a:ln>
        </p:spPr>
        <p:txBody>
          <a:bodyPr wrap="square" lIns="91425" tIns="91425" rIns="91425" bIns="91425" anchor="ctr" anchorCtr="0">
            <a:noAutofit/>
          </a:bodyPr>
          <a:lstStyle/>
          <a:p>
            <a:pPr marL="0" lvl="0" indent="0">
              <a:spcBef>
                <a:spcPts val="0"/>
              </a:spcBef>
              <a:buNone/>
            </a:pPr>
            <a:endParaRPr/>
          </a:p>
        </p:txBody>
      </p:sp>
      <p:grpSp>
        <p:nvGrpSpPr>
          <p:cNvPr id="11" name="Shape 11"/>
          <p:cNvGrpSpPr/>
          <p:nvPr/>
        </p:nvGrpSpPr>
        <p:grpSpPr>
          <a:xfrm>
            <a:off x="0" y="490"/>
            <a:ext cx="5153705" cy="5134399"/>
            <a:chOff x="0" y="75"/>
            <a:chExt cx="5153705" cy="5152950"/>
          </a:xfrm>
        </p:grpSpPr>
        <p:sp>
          <p:nvSpPr>
            <p:cNvPr id="12" name="Shape 12"/>
            <p:cNvSpPr/>
            <p:nvPr/>
          </p:nvSpPr>
          <p:spPr>
            <a:xfrm rot="-5400000">
              <a:off x="455" y="-225"/>
              <a:ext cx="5152800" cy="5153700"/>
            </a:xfrm>
            <a:prstGeom prst="diagStripe">
              <a:avLst>
                <a:gd name="adj" fmla="val 50000"/>
              </a:avLst>
            </a:prstGeom>
            <a:solidFill>
              <a:schemeClr val="lt1">
                <a:alpha val="303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3" name="Shape 13"/>
            <p:cNvSpPr/>
            <p:nvPr/>
          </p:nvSpPr>
          <p:spPr>
            <a:xfrm rot="-5400000">
              <a:off x="150" y="1145825"/>
              <a:ext cx="3996600" cy="3996900"/>
            </a:xfrm>
            <a:prstGeom prst="diagStripe">
              <a:avLst>
                <a:gd name="adj" fmla="val 58774"/>
              </a:avLst>
            </a:prstGeom>
            <a:solidFill>
              <a:schemeClr val="lt1">
                <a:alpha val="303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4" name="Shape 14"/>
            <p:cNvSpPr/>
            <p:nvPr/>
          </p:nvSpPr>
          <p:spPr>
            <a:xfrm rot="-5400000">
              <a:off x="1646" y="-75"/>
              <a:ext cx="2299800" cy="2300100"/>
            </a:xfrm>
            <a:prstGeom prst="diagStripe">
              <a:avLst>
                <a:gd name="adj" fmla="val 50000"/>
              </a:avLst>
            </a:prstGeom>
            <a:solidFill>
              <a:schemeClr val="accent1"/>
            </a:solidFill>
            <a:ln>
              <a:noFill/>
            </a:ln>
          </p:spPr>
          <p:txBody>
            <a:bodyPr wrap="square" lIns="91425" tIns="91425" rIns="91425" bIns="91425" anchor="ctr" anchorCtr="0">
              <a:noAutofit/>
            </a:bodyPr>
            <a:lstStyle/>
            <a:p>
              <a:pPr marL="0" lvl="0" indent="0">
                <a:spcBef>
                  <a:spcPts val="0"/>
                </a:spcBef>
                <a:buNone/>
              </a:pPr>
              <a:endParaRPr/>
            </a:p>
          </p:txBody>
        </p:sp>
        <p:sp>
          <p:nvSpPr>
            <p:cNvPr id="15" name="Shape 15"/>
            <p:cNvSpPr/>
            <p:nvPr/>
          </p:nvSpPr>
          <p:spPr>
            <a:xfrm flipH="1">
              <a:off x="652821" y="590035"/>
              <a:ext cx="2300100" cy="2299800"/>
            </a:xfrm>
            <a:prstGeom prst="diagStripe">
              <a:avLst>
                <a:gd name="adj" fmla="val 50000"/>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grpSp>
      <p:sp>
        <p:nvSpPr>
          <p:cNvPr id="16" name="Shape 16"/>
          <p:cNvSpPr txBox="1">
            <a:spLocks noGrp="1"/>
          </p:cNvSpPr>
          <p:nvPr>
            <p:ph type="ctrTitle"/>
          </p:nvPr>
        </p:nvSpPr>
        <p:spPr>
          <a:xfrm>
            <a:off x="3537150" y="1578400"/>
            <a:ext cx="5017500" cy="1578900"/>
          </a:xfrm>
          <a:prstGeom prst="rect">
            <a:avLst/>
          </a:prstGeom>
        </p:spPr>
        <p:txBody>
          <a:bodyPr wrap="square" lIns="91425" tIns="91425" rIns="91425" bIns="91425" anchor="t" anchorCtr="0"/>
          <a:lstStyle>
            <a:lvl1pPr lvl="0">
              <a:spcBef>
                <a:spcPts val="0"/>
              </a:spcBef>
              <a:buSzPts val="4000"/>
              <a:buNone/>
              <a:defRPr sz="4000"/>
            </a:lvl1pPr>
            <a:lvl2pPr lvl="1">
              <a:spcBef>
                <a:spcPts val="0"/>
              </a:spcBef>
              <a:buSzPts val="4000"/>
              <a:buNone/>
              <a:defRPr sz="4000"/>
            </a:lvl2pPr>
            <a:lvl3pPr lvl="2">
              <a:spcBef>
                <a:spcPts val="0"/>
              </a:spcBef>
              <a:buSzPts val="4000"/>
              <a:buNone/>
              <a:defRPr sz="4000"/>
            </a:lvl3pPr>
            <a:lvl4pPr lvl="3">
              <a:spcBef>
                <a:spcPts val="0"/>
              </a:spcBef>
              <a:buSzPts val="4000"/>
              <a:buNone/>
              <a:defRPr sz="4000"/>
            </a:lvl4pPr>
            <a:lvl5pPr lvl="4">
              <a:spcBef>
                <a:spcPts val="0"/>
              </a:spcBef>
              <a:buSzPts val="4000"/>
              <a:buNone/>
              <a:defRPr sz="4000"/>
            </a:lvl5pPr>
            <a:lvl6pPr lvl="5">
              <a:spcBef>
                <a:spcPts val="0"/>
              </a:spcBef>
              <a:buSzPts val="4000"/>
              <a:buNone/>
              <a:defRPr sz="4000"/>
            </a:lvl6pPr>
            <a:lvl7pPr lvl="6">
              <a:spcBef>
                <a:spcPts val="0"/>
              </a:spcBef>
              <a:buSzPts val="4000"/>
              <a:buNone/>
              <a:defRPr sz="4000"/>
            </a:lvl7pPr>
            <a:lvl8pPr lvl="7">
              <a:spcBef>
                <a:spcPts val="0"/>
              </a:spcBef>
              <a:buSzPts val="4000"/>
              <a:buNone/>
              <a:defRPr sz="4000"/>
            </a:lvl8pPr>
            <a:lvl9pPr lvl="8">
              <a:spcBef>
                <a:spcPts val="0"/>
              </a:spcBef>
              <a:buSzPts val="4000"/>
              <a:buNone/>
              <a:defRPr sz="4000"/>
            </a:lvl9pPr>
          </a:lstStyle>
          <a:p>
            <a:endParaRPr/>
          </a:p>
        </p:txBody>
      </p:sp>
      <p:sp>
        <p:nvSpPr>
          <p:cNvPr id="17" name="Shape 17"/>
          <p:cNvSpPr txBox="1">
            <a:spLocks noGrp="1"/>
          </p:cNvSpPr>
          <p:nvPr>
            <p:ph type="subTitle" idx="1"/>
          </p:nvPr>
        </p:nvSpPr>
        <p:spPr>
          <a:xfrm>
            <a:off x="5083950" y="3924925"/>
            <a:ext cx="3470700" cy="506100"/>
          </a:xfrm>
          <a:prstGeom prst="rect">
            <a:avLst/>
          </a:prstGeom>
        </p:spPr>
        <p:txBody>
          <a:bodyPr wrap="square" lIns="91425" tIns="91425" rIns="91425" bIns="91425" anchor="t" anchorCtr="0"/>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18" name="Shape 18"/>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105"/>
        <p:cNvGrpSpPr/>
        <p:nvPr/>
      </p:nvGrpSpPr>
      <p:grpSpPr>
        <a:xfrm>
          <a:off x="0" y="0"/>
          <a:ext cx="0" cy="0"/>
          <a:chOff x="0" y="0"/>
          <a:chExt cx="0" cy="0"/>
        </a:xfrm>
      </p:grpSpPr>
      <p:grpSp>
        <p:nvGrpSpPr>
          <p:cNvPr id="106" name="Shape 106"/>
          <p:cNvGrpSpPr/>
          <p:nvPr/>
        </p:nvGrpSpPr>
        <p:grpSpPr>
          <a:xfrm>
            <a:off x="4406400" y="0"/>
            <a:ext cx="4737600" cy="5143065"/>
            <a:chOff x="4406400" y="0"/>
            <a:chExt cx="4737600" cy="5143065"/>
          </a:xfrm>
        </p:grpSpPr>
        <p:sp>
          <p:nvSpPr>
            <p:cNvPr id="107" name="Shape 107"/>
            <p:cNvSpPr/>
            <p:nvPr/>
          </p:nvSpPr>
          <p:spPr>
            <a:xfrm rot="5400000">
              <a:off x="4408200" y="-1800"/>
              <a:ext cx="4734000" cy="4737600"/>
            </a:xfrm>
            <a:prstGeom prst="diagStripe">
              <a:avLst>
                <a:gd name="adj" fmla="val 49469"/>
              </a:avLst>
            </a:prstGeom>
            <a:solidFill>
              <a:schemeClr val="lt1">
                <a:alpha val="346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08" name="Shape 108"/>
            <p:cNvSpPr/>
            <p:nvPr/>
          </p:nvSpPr>
          <p:spPr>
            <a:xfrm rot="5400000">
              <a:off x="4841125" y="5700"/>
              <a:ext cx="4298100" cy="4286700"/>
            </a:xfrm>
            <a:prstGeom prst="diagStripe">
              <a:avLst>
                <a:gd name="adj" fmla="val 0"/>
              </a:avLst>
            </a:prstGeom>
            <a:solidFill>
              <a:schemeClr val="lt1">
                <a:alpha val="346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09" name="Shape 109"/>
            <p:cNvSpPr/>
            <p:nvPr/>
          </p:nvSpPr>
          <p:spPr>
            <a:xfrm rot="-5400000">
              <a:off x="5618399" y="1236468"/>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10" name="Shape 110"/>
            <p:cNvSpPr/>
            <p:nvPr/>
          </p:nvSpPr>
          <p:spPr>
            <a:xfrm flipH="1">
              <a:off x="5849857" y="1443956"/>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11" name="Shape 111"/>
            <p:cNvSpPr/>
            <p:nvPr/>
          </p:nvSpPr>
          <p:spPr>
            <a:xfrm rot="-5400000">
              <a:off x="5987081" y="2469465"/>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12" name="Shape 112"/>
            <p:cNvSpPr/>
            <p:nvPr/>
          </p:nvSpPr>
          <p:spPr>
            <a:xfrm flipH="1">
              <a:off x="6222115" y="2676953"/>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13" name="Shape 113"/>
            <p:cNvSpPr/>
            <p:nvPr/>
          </p:nvSpPr>
          <p:spPr>
            <a:xfrm rot="-5400000">
              <a:off x="6675341" y="1862018"/>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14" name="Shape 114"/>
            <p:cNvSpPr/>
            <p:nvPr/>
          </p:nvSpPr>
          <p:spPr>
            <a:xfrm flipH="1">
              <a:off x="6908099" y="2069505"/>
              <a:ext cx="808800" cy="808800"/>
            </a:xfrm>
            <a:prstGeom prst="diagStripe">
              <a:avLst>
                <a:gd name="adj" fmla="val 50000"/>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sp>
          <p:nvSpPr>
            <p:cNvPr id="115" name="Shape 115"/>
            <p:cNvSpPr/>
            <p:nvPr/>
          </p:nvSpPr>
          <p:spPr>
            <a:xfrm rot="-5400000">
              <a:off x="6861141" y="2477810"/>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16" name="Shape 116"/>
            <p:cNvSpPr/>
            <p:nvPr/>
          </p:nvSpPr>
          <p:spPr>
            <a:xfrm flipH="1">
              <a:off x="7965266" y="2692963"/>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17" name="Shape 117"/>
            <p:cNvSpPr/>
            <p:nvPr/>
          </p:nvSpPr>
          <p:spPr>
            <a:xfrm flipH="1">
              <a:off x="8145082" y="3308755"/>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18" name="Shape 118"/>
            <p:cNvSpPr/>
            <p:nvPr/>
          </p:nvSpPr>
          <p:spPr>
            <a:xfrm rot="-5400000">
              <a:off x="7047599" y="3095015"/>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19" name="Shape 119"/>
            <p:cNvSpPr/>
            <p:nvPr/>
          </p:nvSpPr>
          <p:spPr>
            <a:xfrm flipH="1">
              <a:off x="7276649" y="3302502"/>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20" name="Shape 120"/>
            <p:cNvSpPr/>
            <p:nvPr/>
          </p:nvSpPr>
          <p:spPr>
            <a:xfrm rot="-5400000">
              <a:off x="7227414" y="3710807"/>
              <a:ext cx="808800" cy="808800"/>
            </a:xfrm>
            <a:prstGeom prst="diagStripe">
              <a:avLst>
                <a:gd name="adj" fmla="val 50000"/>
              </a:avLst>
            </a:prstGeom>
            <a:solidFill>
              <a:schemeClr val="accent1"/>
            </a:solidFill>
            <a:ln>
              <a:noFill/>
            </a:ln>
          </p:spPr>
          <p:txBody>
            <a:bodyPr wrap="square" lIns="91425" tIns="91425" rIns="91425" bIns="91425" anchor="ctr" anchorCtr="0">
              <a:noAutofit/>
            </a:bodyPr>
            <a:lstStyle/>
            <a:p>
              <a:pPr marL="0" lvl="0" indent="0">
                <a:spcBef>
                  <a:spcPts val="0"/>
                </a:spcBef>
                <a:buNone/>
              </a:pPr>
              <a:endParaRPr/>
            </a:p>
          </p:txBody>
        </p:sp>
        <p:sp>
          <p:nvSpPr>
            <p:cNvPr id="121" name="Shape 121"/>
            <p:cNvSpPr/>
            <p:nvPr/>
          </p:nvSpPr>
          <p:spPr>
            <a:xfrm flipH="1">
              <a:off x="7462448" y="3918294"/>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22" name="Shape 122"/>
            <p:cNvSpPr/>
            <p:nvPr/>
          </p:nvSpPr>
          <p:spPr>
            <a:xfrm rot="-5400000">
              <a:off x="8102491" y="3718473"/>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23" name="Shape 123"/>
            <p:cNvSpPr/>
            <p:nvPr/>
          </p:nvSpPr>
          <p:spPr>
            <a:xfrm flipH="1">
              <a:off x="8334533" y="3925960"/>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24" name="Shape 124"/>
            <p:cNvSpPr/>
            <p:nvPr/>
          </p:nvSpPr>
          <p:spPr>
            <a:xfrm rot="-5400000">
              <a:off x="8288290" y="4334265"/>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grpSp>
      <p:sp>
        <p:nvSpPr>
          <p:cNvPr id="125" name="Shape 125"/>
          <p:cNvSpPr txBox="1">
            <a:spLocks noGrp="1"/>
          </p:cNvSpPr>
          <p:nvPr>
            <p:ph type="title"/>
          </p:nvPr>
        </p:nvSpPr>
        <p:spPr>
          <a:xfrm>
            <a:off x="823850" y="1284675"/>
            <a:ext cx="4776000" cy="1300800"/>
          </a:xfrm>
          <a:prstGeom prst="rect">
            <a:avLst/>
          </a:prstGeom>
        </p:spPr>
        <p:txBody>
          <a:bodyPr wrap="square" lIns="91425" tIns="91425" rIns="91425" bIns="91425" anchor="t" anchorCtr="0"/>
          <a:lstStyle>
            <a:lvl1pPr lvl="0">
              <a:spcBef>
                <a:spcPts val="0"/>
              </a:spcBef>
              <a:buSzPts val="8000"/>
              <a:buNone/>
              <a:defRPr sz="8000"/>
            </a:lvl1pPr>
            <a:lvl2pPr lvl="1">
              <a:spcBef>
                <a:spcPts val="0"/>
              </a:spcBef>
              <a:buSzPts val="8000"/>
              <a:buNone/>
              <a:defRPr sz="8000"/>
            </a:lvl2pPr>
            <a:lvl3pPr lvl="2">
              <a:spcBef>
                <a:spcPts val="0"/>
              </a:spcBef>
              <a:buSzPts val="8000"/>
              <a:buNone/>
              <a:defRPr sz="8000"/>
            </a:lvl3pPr>
            <a:lvl4pPr lvl="3">
              <a:spcBef>
                <a:spcPts val="0"/>
              </a:spcBef>
              <a:buSzPts val="8000"/>
              <a:buNone/>
              <a:defRPr sz="8000"/>
            </a:lvl4pPr>
            <a:lvl5pPr lvl="4">
              <a:spcBef>
                <a:spcPts val="0"/>
              </a:spcBef>
              <a:buSzPts val="8000"/>
              <a:buNone/>
              <a:defRPr sz="8000"/>
            </a:lvl5pPr>
            <a:lvl6pPr lvl="5">
              <a:spcBef>
                <a:spcPts val="0"/>
              </a:spcBef>
              <a:buSzPts val="8000"/>
              <a:buNone/>
              <a:defRPr sz="8000"/>
            </a:lvl6pPr>
            <a:lvl7pPr lvl="6">
              <a:spcBef>
                <a:spcPts val="0"/>
              </a:spcBef>
              <a:buSzPts val="8000"/>
              <a:buNone/>
              <a:defRPr sz="8000"/>
            </a:lvl7pPr>
            <a:lvl8pPr lvl="7">
              <a:spcBef>
                <a:spcPts val="0"/>
              </a:spcBef>
              <a:buSzPts val="8000"/>
              <a:buNone/>
              <a:defRPr sz="8000"/>
            </a:lvl8pPr>
            <a:lvl9pPr lvl="8">
              <a:spcBef>
                <a:spcPts val="0"/>
              </a:spcBef>
              <a:buSzPts val="8000"/>
              <a:buNone/>
              <a:defRPr sz="8000"/>
            </a:lvl9pPr>
          </a:lstStyle>
          <a:p>
            <a:endParaRPr/>
          </a:p>
        </p:txBody>
      </p:sp>
      <p:sp>
        <p:nvSpPr>
          <p:cNvPr id="126" name="Shape 126"/>
          <p:cNvSpPr txBox="1">
            <a:spLocks noGrp="1"/>
          </p:cNvSpPr>
          <p:nvPr>
            <p:ph type="body" idx="1"/>
          </p:nvPr>
        </p:nvSpPr>
        <p:spPr>
          <a:xfrm>
            <a:off x="823850" y="2643124"/>
            <a:ext cx="4776000" cy="1218900"/>
          </a:xfrm>
          <a:prstGeom prst="rect">
            <a:avLst/>
          </a:prstGeom>
        </p:spPr>
        <p:txBody>
          <a:bodyPr wrap="square" lIns="91425" tIns="91425" rIns="91425" bIns="91425" anchor="t" anchorCtr="0"/>
          <a:lstStyle>
            <a:lvl1pPr lvl="0">
              <a:spcBef>
                <a:spcPts val="0"/>
              </a:spcBef>
              <a:buSzPts val="1300"/>
              <a:buChar char="●"/>
              <a:defRPr/>
            </a:lvl1pPr>
            <a:lvl2pPr lvl="1">
              <a:spcBef>
                <a:spcPts val="0"/>
              </a:spcBef>
              <a:buSzPts val="1100"/>
              <a:buChar char="○"/>
              <a:defRPr/>
            </a:lvl2pPr>
            <a:lvl3pPr lvl="2">
              <a:spcBef>
                <a:spcPts val="0"/>
              </a:spcBef>
              <a:buSzPts val="1100"/>
              <a:buChar char="■"/>
              <a:defRPr/>
            </a:lvl3pPr>
            <a:lvl4pPr lvl="3">
              <a:spcBef>
                <a:spcPts val="0"/>
              </a:spcBef>
              <a:buSzPts val="1100"/>
              <a:buChar char="●"/>
              <a:defRPr/>
            </a:lvl4pPr>
            <a:lvl5pPr lvl="4">
              <a:spcBef>
                <a:spcPts val="0"/>
              </a:spcBef>
              <a:buSzPts val="1100"/>
              <a:buChar char="○"/>
              <a:defRPr/>
            </a:lvl5pPr>
            <a:lvl6pPr lvl="5">
              <a:spcBef>
                <a:spcPts val="0"/>
              </a:spcBef>
              <a:buSzPts val="1100"/>
              <a:buChar char="■"/>
              <a:defRPr/>
            </a:lvl6pPr>
            <a:lvl7pPr lvl="6">
              <a:spcBef>
                <a:spcPts val="0"/>
              </a:spcBef>
              <a:buSzPts val="1100"/>
              <a:buChar char="●"/>
              <a:defRPr/>
            </a:lvl7pPr>
            <a:lvl8pPr lvl="7">
              <a:spcBef>
                <a:spcPts val="0"/>
              </a:spcBef>
              <a:buSzPts val="1100"/>
              <a:buChar char="○"/>
              <a:defRPr/>
            </a:lvl8pPr>
            <a:lvl9pPr lvl="8">
              <a:spcBef>
                <a:spcPts val="0"/>
              </a:spcBef>
              <a:buSzPts val="1100"/>
              <a:buChar char="■"/>
              <a:defRPr/>
            </a:lvl9pPr>
          </a:lstStyle>
          <a:p>
            <a:endParaRPr/>
          </a:p>
        </p:txBody>
      </p:sp>
      <p:sp>
        <p:nvSpPr>
          <p:cNvPr id="127" name="Shape 12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28"/>
        <p:cNvGrpSpPr/>
        <p:nvPr/>
      </p:nvGrpSpPr>
      <p:grpSpPr>
        <a:xfrm>
          <a:off x="0" y="0"/>
          <a:ext cx="0" cy="0"/>
          <a:chOff x="0" y="0"/>
          <a:chExt cx="0" cy="0"/>
        </a:xfrm>
      </p:grpSpPr>
      <p:sp>
        <p:nvSpPr>
          <p:cNvPr id="129" name="Shape 12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9"/>
        <p:cNvGrpSpPr/>
        <p:nvPr/>
      </p:nvGrpSpPr>
      <p:grpSpPr>
        <a:xfrm>
          <a:off x="0" y="0"/>
          <a:ext cx="0" cy="0"/>
          <a:chOff x="0" y="0"/>
          <a:chExt cx="0" cy="0"/>
        </a:xfrm>
      </p:grpSpPr>
      <p:grpSp>
        <p:nvGrpSpPr>
          <p:cNvPr id="20" name="Shape 20"/>
          <p:cNvGrpSpPr/>
          <p:nvPr/>
        </p:nvGrpSpPr>
        <p:grpSpPr>
          <a:xfrm>
            <a:off x="4406400" y="0"/>
            <a:ext cx="4737600" cy="5143065"/>
            <a:chOff x="4406400" y="0"/>
            <a:chExt cx="4737600" cy="5143065"/>
          </a:xfrm>
        </p:grpSpPr>
        <p:sp>
          <p:nvSpPr>
            <p:cNvPr id="21" name="Shape 21"/>
            <p:cNvSpPr/>
            <p:nvPr/>
          </p:nvSpPr>
          <p:spPr>
            <a:xfrm rot="5400000">
              <a:off x="4408200" y="-1800"/>
              <a:ext cx="4734000" cy="4737600"/>
            </a:xfrm>
            <a:prstGeom prst="diagStripe">
              <a:avLst>
                <a:gd name="adj" fmla="val 49469"/>
              </a:avLst>
            </a:prstGeom>
            <a:solidFill>
              <a:schemeClr val="lt1">
                <a:alpha val="346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22" name="Shape 22"/>
            <p:cNvSpPr/>
            <p:nvPr/>
          </p:nvSpPr>
          <p:spPr>
            <a:xfrm rot="5400000">
              <a:off x="4841125" y="5700"/>
              <a:ext cx="4298100" cy="4286700"/>
            </a:xfrm>
            <a:prstGeom prst="diagStripe">
              <a:avLst>
                <a:gd name="adj" fmla="val 0"/>
              </a:avLst>
            </a:prstGeom>
            <a:solidFill>
              <a:schemeClr val="lt1">
                <a:alpha val="346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23" name="Shape 23"/>
            <p:cNvSpPr/>
            <p:nvPr/>
          </p:nvSpPr>
          <p:spPr>
            <a:xfrm rot="-5400000">
              <a:off x="5618399" y="1236468"/>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24" name="Shape 24"/>
            <p:cNvSpPr/>
            <p:nvPr/>
          </p:nvSpPr>
          <p:spPr>
            <a:xfrm flipH="1">
              <a:off x="5849857" y="1443956"/>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25" name="Shape 25"/>
            <p:cNvSpPr/>
            <p:nvPr/>
          </p:nvSpPr>
          <p:spPr>
            <a:xfrm rot="-5400000">
              <a:off x="5987081" y="2469465"/>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26" name="Shape 26"/>
            <p:cNvSpPr/>
            <p:nvPr/>
          </p:nvSpPr>
          <p:spPr>
            <a:xfrm flipH="1">
              <a:off x="6222115" y="2676953"/>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27" name="Shape 27"/>
            <p:cNvSpPr/>
            <p:nvPr/>
          </p:nvSpPr>
          <p:spPr>
            <a:xfrm rot="-5400000">
              <a:off x="6675341" y="1862018"/>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28" name="Shape 28"/>
            <p:cNvSpPr/>
            <p:nvPr/>
          </p:nvSpPr>
          <p:spPr>
            <a:xfrm flipH="1">
              <a:off x="6908099" y="2069505"/>
              <a:ext cx="808800" cy="808800"/>
            </a:xfrm>
            <a:prstGeom prst="diagStripe">
              <a:avLst>
                <a:gd name="adj" fmla="val 50000"/>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sp>
          <p:nvSpPr>
            <p:cNvPr id="29" name="Shape 29"/>
            <p:cNvSpPr/>
            <p:nvPr/>
          </p:nvSpPr>
          <p:spPr>
            <a:xfrm rot="-5400000">
              <a:off x="6861141" y="2477810"/>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30" name="Shape 30"/>
            <p:cNvSpPr/>
            <p:nvPr/>
          </p:nvSpPr>
          <p:spPr>
            <a:xfrm flipH="1">
              <a:off x="7965266" y="2692963"/>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31" name="Shape 31"/>
            <p:cNvSpPr/>
            <p:nvPr/>
          </p:nvSpPr>
          <p:spPr>
            <a:xfrm flipH="1">
              <a:off x="8145082" y="3308755"/>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32" name="Shape 32"/>
            <p:cNvSpPr/>
            <p:nvPr/>
          </p:nvSpPr>
          <p:spPr>
            <a:xfrm rot="-5400000">
              <a:off x="7047599" y="3095015"/>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33" name="Shape 33"/>
            <p:cNvSpPr/>
            <p:nvPr/>
          </p:nvSpPr>
          <p:spPr>
            <a:xfrm flipH="1">
              <a:off x="7276649" y="3302502"/>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34" name="Shape 34"/>
            <p:cNvSpPr/>
            <p:nvPr/>
          </p:nvSpPr>
          <p:spPr>
            <a:xfrm rot="-5400000">
              <a:off x="7227414" y="3710807"/>
              <a:ext cx="808800" cy="808800"/>
            </a:xfrm>
            <a:prstGeom prst="diagStripe">
              <a:avLst>
                <a:gd name="adj" fmla="val 50000"/>
              </a:avLst>
            </a:prstGeom>
            <a:solidFill>
              <a:schemeClr val="accent1"/>
            </a:solidFill>
            <a:ln>
              <a:noFill/>
            </a:ln>
          </p:spPr>
          <p:txBody>
            <a:bodyPr wrap="square" lIns="91425" tIns="91425" rIns="91425" bIns="91425" anchor="ctr" anchorCtr="0">
              <a:noAutofit/>
            </a:bodyPr>
            <a:lstStyle/>
            <a:p>
              <a:pPr marL="0" lvl="0" indent="0">
                <a:spcBef>
                  <a:spcPts val="0"/>
                </a:spcBef>
                <a:buNone/>
              </a:pPr>
              <a:endParaRPr/>
            </a:p>
          </p:txBody>
        </p:sp>
        <p:sp>
          <p:nvSpPr>
            <p:cNvPr id="35" name="Shape 35"/>
            <p:cNvSpPr/>
            <p:nvPr/>
          </p:nvSpPr>
          <p:spPr>
            <a:xfrm flipH="1">
              <a:off x="7462448" y="3918294"/>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36" name="Shape 36"/>
            <p:cNvSpPr/>
            <p:nvPr/>
          </p:nvSpPr>
          <p:spPr>
            <a:xfrm rot="-5400000">
              <a:off x="8102491" y="3718473"/>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37" name="Shape 37"/>
            <p:cNvSpPr/>
            <p:nvPr/>
          </p:nvSpPr>
          <p:spPr>
            <a:xfrm flipH="1">
              <a:off x="8334533" y="3925960"/>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38" name="Shape 38"/>
            <p:cNvSpPr/>
            <p:nvPr/>
          </p:nvSpPr>
          <p:spPr>
            <a:xfrm rot="-5400000">
              <a:off x="8288290" y="4334265"/>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grpSp>
      <p:sp>
        <p:nvSpPr>
          <p:cNvPr id="39" name="Shape 39"/>
          <p:cNvSpPr txBox="1">
            <a:spLocks noGrp="1"/>
          </p:cNvSpPr>
          <p:nvPr>
            <p:ph type="title"/>
          </p:nvPr>
        </p:nvSpPr>
        <p:spPr>
          <a:xfrm>
            <a:off x="823850" y="2053000"/>
            <a:ext cx="4587000" cy="1148700"/>
          </a:xfrm>
          <a:prstGeom prst="rect">
            <a:avLst/>
          </a:prstGeom>
        </p:spPr>
        <p:txBody>
          <a:bodyPr wrap="square" lIns="91425" tIns="91425" rIns="91425" bIns="91425" anchor="ctr"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41"/>
        <p:cNvGrpSpPr/>
        <p:nvPr/>
      </p:nvGrpSpPr>
      <p:grpSpPr>
        <a:xfrm>
          <a:off x="0" y="0"/>
          <a:ext cx="0" cy="0"/>
          <a:chOff x="0" y="0"/>
          <a:chExt cx="0" cy="0"/>
        </a:xfrm>
      </p:grpSpPr>
      <p:grpSp>
        <p:nvGrpSpPr>
          <p:cNvPr id="42" name="Shape 42"/>
          <p:cNvGrpSpPr/>
          <p:nvPr/>
        </p:nvGrpSpPr>
        <p:grpSpPr>
          <a:xfrm>
            <a:off x="0" y="381001"/>
            <a:ext cx="1037850" cy="1016287"/>
            <a:chOff x="0" y="381001"/>
            <a:chExt cx="1037850" cy="1016287"/>
          </a:xfrm>
        </p:grpSpPr>
        <p:sp>
          <p:nvSpPr>
            <p:cNvPr id="43" name="Shape 43"/>
            <p:cNvSpPr/>
            <p:nvPr/>
          </p:nvSpPr>
          <p:spPr>
            <a:xfrm rot="-5400000">
              <a:off x="0" y="381001"/>
              <a:ext cx="808800" cy="808800"/>
            </a:xfrm>
            <a:prstGeom prst="diagStripe">
              <a:avLst>
                <a:gd name="adj" fmla="val 50000"/>
              </a:avLst>
            </a:prstGeom>
            <a:solidFill>
              <a:schemeClr val="accent1"/>
            </a:solidFill>
            <a:ln>
              <a:noFill/>
            </a:ln>
          </p:spPr>
          <p:txBody>
            <a:bodyPr wrap="square" lIns="91425" tIns="91425" rIns="91425" bIns="91425" anchor="ctr" anchorCtr="0">
              <a:noAutofit/>
            </a:bodyPr>
            <a:lstStyle/>
            <a:p>
              <a:pPr marL="0" lvl="0" indent="0">
                <a:spcBef>
                  <a:spcPts val="0"/>
                </a:spcBef>
                <a:buNone/>
              </a:pPr>
              <a:endParaRPr/>
            </a:p>
          </p:txBody>
        </p:sp>
        <p:sp>
          <p:nvSpPr>
            <p:cNvPr id="44" name="Shape 44"/>
            <p:cNvSpPr/>
            <p:nvPr/>
          </p:nvSpPr>
          <p:spPr>
            <a:xfrm flipH="1">
              <a:off x="229050" y="588489"/>
              <a:ext cx="808800" cy="808800"/>
            </a:xfrm>
            <a:prstGeom prst="diagStripe">
              <a:avLst>
                <a:gd name="adj" fmla="val 50000"/>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grpSp>
      <p:sp>
        <p:nvSpPr>
          <p:cNvPr id="45" name="Shape 45"/>
          <p:cNvSpPr txBox="1">
            <a:spLocks noGrp="1"/>
          </p:cNvSpPr>
          <p:nvPr>
            <p:ph type="title"/>
          </p:nvPr>
        </p:nvSpPr>
        <p:spPr>
          <a:xfrm>
            <a:off x="1297500" y="393750"/>
            <a:ext cx="7038900" cy="914100"/>
          </a:xfrm>
          <a:prstGeom prst="rect">
            <a:avLst/>
          </a:prstGeom>
        </p:spPr>
        <p:txBody>
          <a:bodyPr wrap="square" lIns="91425" tIns="91425" rIns="91425" bIns="91425" anchor="t" anchorCtr="0"/>
          <a:lstStyle>
            <a:lvl1pPr lvl="0">
              <a:spcBef>
                <a:spcPts val="0"/>
              </a:spcBef>
              <a:buSzPts val="2400"/>
              <a:buNone/>
              <a:defRPr sz="2400"/>
            </a:lvl1pPr>
            <a:lvl2pPr lvl="1">
              <a:spcBef>
                <a:spcPts val="0"/>
              </a:spcBef>
              <a:buSzPts val="2400"/>
              <a:buNone/>
              <a:defRPr sz="2400"/>
            </a:lvl2pPr>
            <a:lvl3pPr lvl="2">
              <a:spcBef>
                <a:spcPts val="0"/>
              </a:spcBef>
              <a:buSzPts val="2400"/>
              <a:buNone/>
              <a:defRPr sz="2400"/>
            </a:lvl3pPr>
            <a:lvl4pPr lvl="3">
              <a:spcBef>
                <a:spcPts val="0"/>
              </a:spcBef>
              <a:buSzPts val="2400"/>
              <a:buNone/>
              <a:defRPr sz="2400"/>
            </a:lvl4pPr>
            <a:lvl5pPr lvl="4">
              <a:spcBef>
                <a:spcPts val="0"/>
              </a:spcBef>
              <a:buSzPts val="2400"/>
              <a:buNone/>
              <a:defRPr sz="2400"/>
            </a:lvl5pPr>
            <a:lvl6pPr lvl="5">
              <a:spcBef>
                <a:spcPts val="0"/>
              </a:spcBef>
              <a:buSzPts val="2400"/>
              <a:buNone/>
              <a:defRPr sz="2400"/>
            </a:lvl6pPr>
            <a:lvl7pPr lvl="6">
              <a:spcBef>
                <a:spcPts val="0"/>
              </a:spcBef>
              <a:buSzPts val="2400"/>
              <a:buNone/>
              <a:defRPr sz="2400"/>
            </a:lvl7pPr>
            <a:lvl8pPr lvl="7">
              <a:spcBef>
                <a:spcPts val="0"/>
              </a:spcBef>
              <a:buSzPts val="2400"/>
              <a:buNone/>
              <a:defRPr sz="2400"/>
            </a:lvl8pPr>
            <a:lvl9pPr lvl="8">
              <a:spcBef>
                <a:spcPts val="0"/>
              </a:spcBef>
              <a:buSzPts val="2400"/>
              <a:buNone/>
              <a:defRPr sz="2400"/>
            </a:lvl9pPr>
          </a:lstStyle>
          <a:p>
            <a:endParaRPr/>
          </a:p>
        </p:txBody>
      </p:sp>
      <p:sp>
        <p:nvSpPr>
          <p:cNvPr id="46" name="Shape 46"/>
          <p:cNvSpPr txBox="1">
            <a:spLocks noGrp="1"/>
          </p:cNvSpPr>
          <p:nvPr>
            <p:ph type="body" idx="1"/>
          </p:nvPr>
        </p:nvSpPr>
        <p:spPr>
          <a:xfrm>
            <a:off x="1297500" y="1567550"/>
            <a:ext cx="7038900" cy="2911200"/>
          </a:xfrm>
          <a:prstGeom prst="rect">
            <a:avLst/>
          </a:prstGeom>
        </p:spPr>
        <p:txBody>
          <a:bodyPr wrap="square" lIns="91425" tIns="91425" rIns="91425" bIns="91425" anchor="t" anchorCtr="0"/>
          <a:lstStyle>
            <a:lvl1pPr lvl="0">
              <a:spcBef>
                <a:spcPts val="0"/>
              </a:spcBef>
              <a:buSzPts val="1300"/>
              <a:buChar char="●"/>
              <a:defRPr/>
            </a:lvl1pPr>
            <a:lvl2pPr lvl="1">
              <a:spcBef>
                <a:spcPts val="0"/>
              </a:spcBef>
              <a:buSzPts val="1100"/>
              <a:buChar char="○"/>
              <a:defRPr/>
            </a:lvl2pPr>
            <a:lvl3pPr lvl="2">
              <a:spcBef>
                <a:spcPts val="0"/>
              </a:spcBef>
              <a:buSzPts val="1100"/>
              <a:buChar char="■"/>
              <a:defRPr/>
            </a:lvl3pPr>
            <a:lvl4pPr lvl="3">
              <a:spcBef>
                <a:spcPts val="0"/>
              </a:spcBef>
              <a:buSzPts val="1100"/>
              <a:buChar char="●"/>
              <a:defRPr/>
            </a:lvl4pPr>
            <a:lvl5pPr lvl="4">
              <a:spcBef>
                <a:spcPts val="0"/>
              </a:spcBef>
              <a:buSzPts val="1100"/>
              <a:buChar char="○"/>
              <a:defRPr/>
            </a:lvl5pPr>
            <a:lvl6pPr lvl="5">
              <a:spcBef>
                <a:spcPts val="0"/>
              </a:spcBef>
              <a:buSzPts val="1100"/>
              <a:buChar char="■"/>
              <a:defRPr/>
            </a:lvl6pPr>
            <a:lvl7pPr lvl="6">
              <a:spcBef>
                <a:spcPts val="0"/>
              </a:spcBef>
              <a:buSzPts val="1100"/>
              <a:buChar char="●"/>
              <a:defRPr/>
            </a:lvl7pPr>
            <a:lvl8pPr lvl="7">
              <a:spcBef>
                <a:spcPts val="0"/>
              </a:spcBef>
              <a:buSzPts val="1100"/>
              <a:buChar char="○"/>
              <a:defRPr/>
            </a:lvl8pPr>
            <a:lvl9pPr lvl="8">
              <a:spcBef>
                <a:spcPts val="0"/>
              </a:spcBef>
              <a:buSzPts val="11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48"/>
        <p:cNvGrpSpPr/>
        <p:nvPr/>
      </p:nvGrpSpPr>
      <p:grpSpPr>
        <a:xfrm>
          <a:off x="0" y="0"/>
          <a:ext cx="0" cy="0"/>
          <a:chOff x="0" y="0"/>
          <a:chExt cx="0" cy="0"/>
        </a:xfrm>
      </p:grpSpPr>
      <p:grpSp>
        <p:nvGrpSpPr>
          <p:cNvPr id="49" name="Shape 49"/>
          <p:cNvGrpSpPr/>
          <p:nvPr/>
        </p:nvGrpSpPr>
        <p:grpSpPr>
          <a:xfrm>
            <a:off x="0" y="381001"/>
            <a:ext cx="1037850" cy="1016287"/>
            <a:chOff x="0" y="381001"/>
            <a:chExt cx="1037850" cy="1016287"/>
          </a:xfrm>
        </p:grpSpPr>
        <p:sp>
          <p:nvSpPr>
            <p:cNvPr id="50" name="Shape 50"/>
            <p:cNvSpPr/>
            <p:nvPr/>
          </p:nvSpPr>
          <p:spPr>
            <a:xfrm rot="-5400000">
              <a:off x="0" y="381001"/>
              <a:ext cx="808800" cy="808800"/>
            </a:xfrm>
            <a:prstGeom prst="diagStripe">
              <a:avLst>
                <a:gd name="adj" fmla="val 50000"/>
              </a:avLst>
            </a:prstGeom>
            <a:solidFill>
              <a:schemeClr val="accent1"/>
            </a:solidFill>
            <a:ln>
              <a:noFill/>
            </a:ln>
          </p:spPr>
          <p:txBody>
            <a:bodyPr wrap="square" lIns="91425" tIns="91425" rIns="91425" bIns="91425" anchor="ctr" anchorCtr="0">
              <a:noAutofit/>
            </a:bodyPr>
            <a:lstStyle/>
            <a:p>
              <a:pPr marL="0" lvl="0" indent="0">
                <a:spcBef>
                  <a:spcPts val="0"/>
                </a:spcBef>
                <a:buNone/>
              </a:pPr>
              <a:endParaRPr/>
            </a:p>
          </p:txBody>
        </p:sp>
        <p:sp>
          <p:nvSpPr>
            <p:cNvPr id="51" name="Shape 51"/>
            <p:cNvSpPr/>
            <p:nvPr/>
          </p:nvSpPr>
          <p:spPr>
            <a:xfrm flipH="1">
              <a:off x="229050" y="588489"/>
              <a:ext cx="808800" cy="808800"/>
            </a:xfrm>
            <a:prstGeom prst="diagStripe">
              <a:avLst>
                <a:gd name="adj" fmla="val 50000"/>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grpSp>
      <p:sp>
        <p:nvSpPr>
          <p:cNvPr id="52" name="Shape 52"/>
          <p:cNvSpPr txBox="1">
            <a:spLocks noGrp="1"/>
          </p:cNvSpPr>
          <p:nvPr>
            <p:ph type="title"/>
          </p:nvPr>
        </p:nvSpPr>
        <p:spPr>
          <a:xfrm>
            <a:off x="1297500" y="393750"/>
            <a:ext cx="7038900" cy="914100"/>
          </a:xfrm>
          <a:prstGeom prst="rect">
            <a:avLst/>
          </a:prstGeom>
        </p:spPr>
        <p:txBody>
          <a:bodyPr wrap="square" lIns="91425" tIns="91425" rIns="91425" bIns="91425" anchor="t" anchorCtr="0"/>
          <a:lstStyle>
            <a:lvl1pPr lvl="0">
              <a:spcBef>
                <a:spcPts val="0"/>
              </a:spcBef>
              <a:buSzPts val="2400"/>
              <a:buNone/>
              <a:defRPr sz="2400"/>
            </a:lvl1pPr>
            <a:lvl2pPr lvl="1">
              <a:spcBef>
                <a:spcPts val="0"/>
              </a:spcBef>
              <a:buSzPts val="2400"/>
              <a:buNone/>
              <a:defRPr sz="2400"/>
            </a:lvl2pPr>
            <a:lvl3pPr lvl="2">
              <a:spcBef>
                <a:spcPts val="0"/>
              </a:spcBef>
              <a:buSzPts val="2400"/>
              <a:buNone/>
              <a:defRPr sz="2400"/>
            </a:lvl3pPr>
            <a:lvl4pPr lvl="3">
              <a:spcBef>
                <a:spcPts val="0"/>
              </a:spcBef>
              <a:buSzPts val="2400"/>
              <a:buNone/>
              <a:defRPr sz="2400"/>
            </a:lvl4pPr>
            <a:lvl5pPr lvl="4">
              <a:spcBef>
                <a:spcPts val="0"/>
              </a:spcBef>
              <a:buSzPts val="2400"/>
              <a:buNone/>
              <a:defRPr sz="2400"/>
            </a:lvl5pPr>
            <a:lvl6pPr lvl="5">
              <a:spcBef>
                <a:spcPts val="0"/>
              </a:spcBef>
              <a:buSzPts val="2400"/>
              <a:buNone/>
              <a:defRPr sz="2400"/>
            </a:lvl6pPr>
            <a:lvl7pPr lvl="6">
              <a:spcBef>
                <a:spcPts val="0"/>
              </a:spcBef>
              <a:buSzPts val="2400"/>
              <a:buNone/>
              <a:defRPr sz="2400"/>
            </a:lvl7pPr>
            <a:lvl8pPr lvl="7">
              <a:spcBef>
                <a:spcPts val="0"/>
              </a:spcBef>
              <a:buSzPts val="2400"/>
              <a:buNone/>
              <a:defRPr sz="2400"/>
            </a:lvl8pPr>
            <a:lvl9pPr lvl="8">
              <a:spcBef>
                <a:spcPts val="0"/>
              </a:spcBef>
              <a:buSzPts val="2400"/>
              <a:buNone/>
              <a:defRPr sz="2400"/>
            </a:lvl9pPr>
          </a:lstStyle>
          <a:p>
            <a:endParaRPr/>
          </a:p>
        </p:txBody>
      </p:sp>
      <p:sp>
        <p:nvSpPr>
          <p:cNvPr id="53" name="Shape 53"/>
          <p:cNvSpPr txBox="1">
            <a:spLocks noGrp="1"/>
          </p:cNvSpPr>
          <p:nvPr>
            <p:ph type="body" idx="1"/>
          </p:nvPr>
        </p:nvSpPr>
        <p:spPr>
          <a:xfrm>
            <a:off x="1297500" y="1567550"/>
            <a:ext cx="3403200" cy="2911200"/>
          </a:xfrm>
          <a:prstGeom prst="rect">
            <a:avLst/>
          </a:prstGeom>
        </p:spPr>
        <p:txBody>
          <a:bodyPr wrap="square" lIns="91425" tIns="91425" rIns="91425" bIns="91425" anchor="t" anchorCtr="0"/>
          <a:lstStyle>
            <a:lvl1pPr lvl="0">
              <a:spcBef>
                <a:spcPts val="0"/>
              </a:spcBef>
              <a:buSzPts val="1300"/>
              <a:buChar char="●"/>
              <a:defRPr/>
            </a:lvl1pPr>
            <a:lvl2pPr lvl="1">
              <a:spcBef>
                <a:spcPts val="0"/>
              </a:spcBef>
              <a:buSzPts val="1100"/>
              <a:buChar char="○"/>
              <a:defRPr/>
            </a:lvl2pPr>
            <a:lvl3pPr lvl="2">
              <a:spcBef>
                <a:spcPts val="0"/>
              </a:spcBef>
              <a:buSzPts val="1100"/>
              <a:buChar char="■"/>
              <a:defRPr/>
            </a:lvl3pPr>
            <a:lvl4pPr lvl="3">
              <a:spcBef>
                <a:spcPts val="0"/>
              </a:spcBef>
              <a:buSzPts val="1100"/>
              <a:buChar char="●"/>
              <a:defRPr/>
            </a:lvl4pPr>
            <a:lvl5pPr lvl="4">
              <a:spcBef>
                <a:spcPts val="0"/>
              </a:spcBef>
              <a:buSzPts val="1100"/>
              <a:buChar char="○"/>
              <a:defRPr/>
            </a:lvl5pPr>
            <a:lvl6pPr lvl="5">
              <a:spcBef>
                <a:spcPts val="0"/>
              </a:spcBef>
              <a:buSzPts val="1100"/>
              <a:buChar char="■"/>
              <a:defRPr/>
            </a:lvl6pPr>
            <a:lvl7pPr lvl="6">
              <a:spcBef>
                <a:spcPts val="0"/>
              </a:spcBef>
              <a:buSzPts val="1100"/>
              <a:buChar char="●"/>
              <a:defRPr/>
            </a:lvl7pPr>
            <a:lvl8pPr lvl="7">
              <a:spcBef>
                <a:spcPts val="0"/>
              </a:spcBef>
              <a:buSzPts val="1100"/>
              <a:buChar char="○"/>
              <a:defRPr/>
            </a:lvl8pPr>
            <a:lvl9pPr lvl="8">
              <a:spcBef>
                <a:spcPts val="0"/>
              </a:spcBef>
              <a:buSzPts val="1100"/>
              <a:buChar char="■"/>
              <a:defRPr/>
            </a:lvl9pPr>
          </a:lstStyle>
          <a:p>
            <a:endParaRPr/>
          </a:p>
        </p:txBody>
      </p:sp>
      <p:sp>
        <p:nvSpPr>
          <p:cNvPr id="54" name="Shape 54"/>
          <p:cNvSpPr txBox="1">
            <a:spLocks noGrp="1"/>
          </p:cNvSpPr>
          <p:nvPr>
            <p:ph type="body" idx="2"/>
          </p:nvPr>
        </p:nvSpPr>
        <p:spPr>
          <a:xfrm>
            <a:off x="4933221" y="1567550"/>
            <a:ext cx="3403200" cy="2911200"/>
          </a:xfrm>
          <a:prstGeom prst="rect">
            <a:avLst/>
          </a:prstGeom>
        </p:spPr>
        <p:txBody>
          <a:bodyPr wrap="square" lIns="91425" tIns="91425" rIns="91425" bIns="91425" anchor="t" anchorCtr="0"/>
          <a:lstStyle>
            <a:lvl1pPr lvl="0">
              <a:spcBef>
                <a:spcPts val="0"/>
              </a:spcBef>
              <a:buSzPts val="1300"/>
              <a:buChar char="●"/>
              <a:defRPr/>
            </a:lvl1pPr>
            <a:lvl2pPr lvl="1">
              <a:spcBef>
                <a:spcPts val="0"/>
              </a:spcBef>
              <a:buSzPts val="1100"/>
              <a:buChar char="○"/>
              <a:defRPr/>
            </a:lvl2pPr>
            <a:lvl3pPr lvl="2">
              <a:spcBef>
                <a:spcPts val="0"/>
              </a:spcBef>
              <a:buSzPts val="1100"/>
              <a:buChar char="■"/>
              <a:defRPr/>
            </a:lvl3pPr>
            <a:lvl4pPr lvl="3">
              <a:spcBef>
                <a:spcPts val="0"/>
              </a:spcBef>
              <a:buSzPts val="1100"/>
              <a:buChar char="●"/>
              <a:defRPr/>
            </a:lvl4pPr>
            <a:lvl5pPr lvl="4">
              <a:spcBef>
                <a:spcPts val="0"/>
              </a:spcBef>
              <a:buSzPts val="1100"/>
              <a:buChar char="○"/>
              <a:defRPr/>
            </a:lvl5pPr>
            <a:lvl6pPr lvl="5">
              <a:spcBef>
                <a:spcPts val="0"/>
              </a:spcBef>
              <a:buSzPts val="1100"/>
              <a:buChar char="■"/>
              <a:defRPr/>
            </a:lvl6pPr>
            <a:lvl7pPr lvl="6">
              <a:spcBef>
                <a:spcPts val="0"/>
              </a:spcBef>
              <a:buSzPts val="1100"/>
              <a:buChar char="●"/>
              <a:defRPr/>
            </a:lvl7pPr>
            <a:lvl8pPr lvl="7">
              <a:spcBef>
                <a:spcPts val="0"/>
              </a:spcBef>
              <a:buSzPts val="1100"/>
              <a:buChar char="○"/>
              <a:defRPr/>
            </a:lvl8pPr>
            <a:lvl9pPr lvl="8">
              <a:spcBef>
                <a:spcPts val="0"/>
              </a:spcBef>
              <a:buSzPts val="1100"/>
              <a:buChar char="■"/>
              <a:defRPr/>
            </a:lvl9pPr>
          </a:lstStyle>
          <a:p>
            <a:endParaRPr/>
          </a:p>
        </p:txBody>
      </p:sp>
      <p:sp>
        <p:nvSpPr>
          <p:cNvPr id="55" name="Shape 55"/>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6"/>
        <p:cNvGrpSpPr/>
        <p:nvPr/>
      </p:nvGrpSpPr>
      <p:grpSpPr>
        <a:xfrm>
          <a:off x="0" y="0"/>
          <a:ext cx="0" cy="0"/>
          <a:chOff x="0" y="0"/>
          <a:chExt cx="0" cy="0"/>
        </a:xfrm>
      </p:grpSpPr>
      <p:grpSp>
        <p:nvGrpSpPr>
          <p:cNvPr id="57" name="Shape 57"/>
          <p:cNvGrpSpPr/>
          <p:nvPr/>
        </p:nvGrpSpPr>
        <p:grpSpPr>
          <a:xfrm>
            <a:off x="0" y="381001"/>
            <a:ext cx="1037850" cy="1016287"/>
            <a:chOff x="0" y="381001"/>
            <a:chExt cx="1037850" cy="1016287"/>
          </a:xfrm>
        </p:grpSpPr>
        <p:sp>
          <p:nvSpPr>
            <p:cNvPr id="58" name="Shape 58"/>
            <p:cNvSpPr/>
            <p:nvPr/>
          </p:nvSpPr>
          <p:spPr>
            <a:xfrm rot="-5400000">
              <a:off x="0" y="381001"/>
              <a:ext cx="808800" cy="808800"/>
            </a:xfrm>
            <a:prstGeom prst="diagStripe">
              <a:avLst>
                <a:gd name="adj" fmla="val 50000"/>
              </a:avLst>
            </a:prstGeom>
            <a:solidFill>
              <a:schemeClr val="accent1"/>
            </a:solidFill>
            <a:ln>
              <a:noFill/>
            </a:ln>
          </p:spPr>
          <p:txBody>
            <a:bodyPr wrap="square" lIns="91425" tIns="91425" rIns="91425" bIns="91425" anchor="ctr" anchorCtr="0">
              <a:noAutofit/>
            </a:bodyPr>
            <a:lstStyle/>
            <a:p>
              <a:pPr marL="0" lvl="0" indent="0">
                <a:spcBef>
                  <a:spcPts val="0"/>
                </a:spcBef>
                <a:buNone/>
              </a:pPr>
              <a:endParaRPr/>
            </a:p>
          </p:txBody>
        </p:sp>
        <p:sp>
          <p:nvSpPr>
            <p:cNvPr id="59" name="Shape 59"/>
            <p:cNvSpPr/>
            <p:nvPr/>
          </p:nvSpPr>
          <p:spPr>
            <a:xfrm flipH="1">
              <a:off x="229050" y="588489"/>
              <a:ext cx="808800" cy="808800"/>
            </a:xfrm>
            <a:prstGeom prst="diagStripe">
              <a:avLst>
                <a:gd name="adj" fmla="val 50000"/>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grpSp>
      <p:sp>
        <p:nvSpPr>
          <p:cNvPr id="60" name="Shape 60"/>
          <p:cNvSpPr txBox="1">
            <a:spLocks noGrp="1"/>
          </p:cNvSpPr>
          <p:nvPr>
            <p:ph type="title"/>
          </p:nvPr>
        </p:nvSpPr>
        <p:spPr>
          <a:xfrm>
            <a:off x="1297500" y="393750"/>
            <a:ext cx="7038900" cy="914100"/>
          </a:xfrm>
          <a:prstGeom prst="rect">
            <a:avLst/>
          </a:prstGeom>
        </p:spPr>
        <p:txBody>
          <a:bodyPr wrap="square" lIns="91425" tIns="91425" rIns="91425" bIns="91425" anchor="t" anchorCtr="0"/>
          <a:lstStyle>
            <a:lvl1pPr lvl="0">
              <a:spcBef>
                <a:spcPts val="0"/>
              </a:spcBef>
              <a:buSzPts val="2400"/>
              <a:buNone/>
              <a:defRPr sz="2400"/>
            </a:lvl1pPr>
            <a:lvl2pPr lvl="1">
              <a:spcBef>
                <a:spcPts val="0"/>
              </a:spcBef>
              <a:buSzPts val="2400"/>
              <a:buNone/>
              <a:defRPr sz="2400"/>
            </a:lvl2pPr>
            <a:lvl3pPr lvl="2">
              <a:spcBef>
                <a:spcPts val="0"/>
              </a:spcBef>
              <a:buSzPts val="2400"/>
              <a:buNone/>
              <a:defRPr sz="2400"/>
            </a:lvl3pPr>
            <a:lvl4pPr lvl="3">
              <a:spcBef>
                <a:spcPts val="0"/>
              </a:spcBef>
              <a:buSzPts val="2400"/>
              <a:buNone/>
              <a:defRPr sz="2400"/>
            </a:lvl4pPr>
            <a:lvl5pPr lvl="4">
              <a:spcBef>
                <a:spcPts val="0"/>
              </a:spcBef>
              <a:buSzPts val="2400"/>
              <a:buNone/>
              <a:defRPr sz="2400"/>
            </a:lvl5pPr>
            <a:lvl6pPr lvl="5">
              <a:spcBef>
                <a:spcPts val="0"/>
              </a:spcBef>
              <a:buSzPts val="2400"/>
              <a:buNone/>
              <a:defRPr sz="2400"/>
            </a:lvl6pPr>
            <a:lvl7pPr lvl="6">
              <a:spcBef>
                <a:spcPts val="0"/>
              </a:spcBef>
              <a:buSzPts val="2400"/>
              <a:buNone/>
              <a:defRPr sz="2400"/>
            </a:lvl7pPr>
            <a:lvl8pPr lvl="7">
              <a:spcBef>
                <a:spcPts val="0"/>
              </a:spcBef>
              <a:buSzPts val="2400"/>
              <a:buNone/>
              <a:defRPr sz="2400"/>
            </a:lvl8pPr>
            <a:lvl9pPr lvl="8">
              <a:spcBef>
                <a:spcPts val="0"/>
              </a:spcBef>
              <a:buSzPts val="2400"/>
              <a:buNone/>
              <a:defRPr sz="2400"/>
            </a:lvl9pPr>
          </a:lstStyle>
          <a:p>
            <a:endParaRPr/>
          </a:p>
        </p:txBody>
      </p:sp>
      <p:sp>
        <p:nvSpPr>
          <p:cNvPr id="61" name="Shape 61"/>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62"/>
        <p:cNvGrpSpPr/>
        <p:nvPr/>
      </p:nvGrpSpPr>
      <p:grpSpPr>
        <a:xfrm>
          <a:off x="0" y="0"/>
          <a:ext cx="0" cy="0"/>
          <a:chOff x="0" y="0"/>
          <a:chExt cx="0" cy="0"/>
        </a:xfrm>
      </p:grpSpPr>
      <p:grpSp>
        <p:nvGrpSpPr>
          <p:cNvPr id="63" name="Shape 63"/>
          <p:cNvGrpSpPr/>
          <p:nvPr/>
        </p:nvGrpSpPr>
        <p:grpSpPr>
          <a:xfrm>
            <a:off x="0" y="381001"/>
            <a:ext cx="1037850" cy="1016287"/>
            <a:chOff x="0" y="381001"/>
            <a:chExt cx="1037850" cy="1016287"/>
          </a:xfrm>
        </p:grpSpPr>
        <p:sp>
          <p:nvSpPr>
            <p:cNvPr id="64" name="Shape 64"/>
            <p:cNvSpPr/>
            <p:nvPr/>
          </p:nvSpPr>
          <p:spPr>
            <a:xfrm rot="-5400000">
              <a:off x="0" y="381001"/>
              <a:ext cx="808800" cy="808800"/>
            </a:xfrm>
            <a:prstGeom prst="diagStripe">
              <a:avLst>
                <a:gd name="adj" fmla="val 50000"/>
              </a:avLst>
            </a:prstGeom>
            <a:solidFill>
              <a:schemeClr val="accent1"/>
            </a:solidFill>
            <a:ln>
              <a:noFill/>
            </a:ln>
          </p:spPr>
          <p:txBody>
            <a:bodyPr wrap="square" lIns="91425" tIns="91425" rIns="91425" bIns="91425" anchor="ctr" anchorCtr="0">
              <a:noAutofit/>
            </a:bodyPr>
            <a:lstStyle/>
            <a:p>
              <a:pPr marL="0" lvl="0" indent="0">
                <a:spcBef>
                  <a:spcPts val="0"/>
                </a:spcBef>
                <a:buNone/>
              </a:pPr>
              <a:endParaRPr/>
            </a:p>
          </p:txBody>
        </p:sp>
        <p:sp>
          <p:nvSpPr>
            <p:cNvPr id="65" name="Shape 65"/>
            <p:cNvSpPr/>
            <p:nvPr/>
          </p:nvSpPr>
          <p:spPr>
            <a:xfrm flipH="1">
              <a:off x="229050" y="588489"/>
              <a:ext cx="808800" cy="808800"/>
            </a:xfrm>
            <a:prstGeom prst="diagStripe">
              <a:avLst>
                <a:gd name="adj" fmla="val 50000"/>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grpSp>
      <p:sp>
        <p:nvSpPr>
          <p:cNvPr id="66" name="Shape 66"/>
          <p:cNvSpPr txBox="1">
            <a:spLocks noGrp="1"/>
          </p:cNvSpPr>
          <p:nvPr>
            <p:ph type="title"/>
          </p:nvPr>
        </p:nvSpPr>
        <p:spPr>
          <a:xfrm>
            <a:off x="1297500" y="393750"/>
            <a:ext cx="3798900" cy="1493100"/>
          </a:xfrm>
          <a:prstGeom prst="rect">
            <a:avLst/>
          </a:prstGeom>
        </p:spPr>
        <p:txBody>
          <a:bodyPr wrap="square" lIns="91425" tIns="91425" rIns="91425" bIns="91425" anchor="t" anchorCtr="0"/>
          <a:lstStyle>
            <a:lvl1pPr lvl="0">
              <a:spcBef>
                <a:spcPts val="0"/>
              </a:spcBef>
              <a:buSzPts val="2400"/>
              <a:buNone/>
              <a:defRPr sz="2400"/>
            </a:lvl1pPr>
            <a:lvl2pPr lvl="1">
              <a:spcBef>
                <a:spcPts val="0"/>
              </a:spcBef>
              <a:buSzPts val="2400"/>
              <a:buNone/>
              <a:defRPr sz="2400"/>
            </a:lvl2pPr>
            <a:lvl3pPr lvl="2">
              <a:spcBef>
                <a:spcPts val="0"/>
              </a:spcBef>
              <a:buSzPts val="2400"/>
              <a:buNone/>
              <a:defRPr sz="2400"/>
            </a:lvl3pPr>
            <a:lvl4pPr lvl="3">
              <a:spcBef>
                <a:spcPts val="0"/>
              </a:spcBef>
              <a:buSzPts val="2400"/>
              <a:buNone/>
              <a:defRPr sz="2400"/>
            </a:lvl4pPr>
            <a:lvl5pPr lvl="4">
              <a:spcBef>
                <a:spcPts val="0"/>
              </a:spcBef>
              <a:buSzPts val="2400"/>
              <a:buNone/>
              <a:defRPr sz="2400"/>
            </a:lvl5pPr>
            <a:lvl6pPr lvl="5">
              <a:spcBef>
                <a:spcPts val="0"/>
              </a:spcBef>
              <a:buSzPts val="2400"/>
              <a:buNone/>
              <a:defRPr sz="2400"/>
            </a:lvl6pPr>
            <a:lvl7pPr lvl="6">
              <a:spcBef>
                <a:spcPts val="0"/>
              </a:spcBef>
              <a:buSzPts val="2400"/>
              <a:buNone/>
              <a:defRPr sz="2400"/>
            </a:lvl7pPr>
            <a:lvl8pPr lvl="7">
              <a:spcBef>
                <a:spcPts val="0"/>
              </a:spcBef>
              <a:buSzPts val="2400"/>
              <a:buNone/>
              <a:defRPr sz="2400"/>
            </a:lvl8pPr>
            <a:lvl9pPr lvl="8">
              <a:spcBef>
                <a:spcPts val="0"/>
              </a:spcBef>
              <a:buSzPts val="2400"/>
              <a:buNone/>
              <a:defRPr sz="2400"/>
            </a:lvl9pPr>
          </a:lstStyle>
          <a:p>
            <a:endParaRPr/>
          </a:p>
        </p:txBody>
      </p:sp>
      <p:sp>
        <p:nvSpPr>
          <p:cNvPr id="67" name="Shape 67"/>
          <p:cNvSpPr txBox="1">
            <a:spLocks noGrp="1"/>
          </p:cNvSpPr>
          <p:nvPr>
            <p:ph type="body" idx="1"/>
          </p:nvPr>
        </p:nvSpPr>
        <p:spPr>
          <a:xfrm>
            <a:off x="1297500" y="1972550"/>
            <a:ext cx="3798900" cy="2415900"/>
          </a:xfrm>
          <a:prstGeom prst="rect">
            <a:avLst/>
          </a:prstGeom>
        </p:spPr>
        <p:txBody>
          <a:bodyPr wrap="square" lIns="91425" tIns="91425" rIns="91425" bIns="91425" anchor="t" anchorCtr="0"/>
          <a:lstStyle>
            <a:lvl1pPr lvl="0">
              <a:spcBef>
                <a:spcPts val="0"/>
              </a:spcBef>
              <a:buSzPts val="1300"/>
              <a:buChar char="●"/>
              <a:defRPr/>
            </a:lvl1pPr>
            <a:lvl2pPr lvl="1">
              <a:spcBef>
                <a:spcPts val="0"/>
              </a:spcBef>
              <a:buSzPts val="1100"/>
              <a:buChar char="○"/>
              <a:defRPr/>
            </a:lvl2pPr>
            <a:lvl3pPr lvl="2">
              <a:spcBef>
                <a:spcPts val="0"/>
              </a:spcBef>
              <a:buSzPts val="1100"/>
              <a:buChar char="■"/>
              <a:defRPr/>
            </a:lvl3pPr>
            <a:lvl4pPr lvl="3">
              <a:spcBef>
                <a:spcPts val="0"/>
              </a:spcBef>
              <a:buSzPts val="1100"/>
              <a:buChar char="●"/>
              <a:defRPr/>
            </a:lvl4pPr>
            <a:lvl5pPr lvl="4">
              <a:spcBef>
                <a:spcPts val="0"/>
              </a:spcBef>
              <a:buSzPts val="1100"/>
              <a:buChar char="○"/>
              <a:defRPr/>
            </a:lvl5pPr>
            <a:lvl6pPr lvl="5">
              <a:spcBef>
                <a:spcPts val="0"/>
              </a:spcBef>
              <a:buSzPts val="1100"/>
              <a:buChar char="■"/>
              <a:defRPr/>
            </a:lvl6pPr>
            <a:lvl7pPr lvl="6">
              <a:spcBef>
                <a:spcPts val="0"/>
              </a:spcBef>
              <a:buSzPts val="1100"/>
              <a:buChar char="●"/>
              <a:defRPr/>
            </a:lvl7pPr>
            <a:lvl8pPr lvl="7">
              <a:spcBef>
                <a:spcPts val="0"/>
              </a:spcBef>
              <a:buSzPts val="1100"/>
              <a:buChar char="○"/>
              <a:defRPr/>
            </a:lvl8pPr>
            <a:lvl9pPr lvl="8">
              <a:spcBef>
                <a:spcPts val="0"/>
              </a:spcBef>
              <a:buSzPts val="1100"/>
              <a:buChar char="■"/>
              <a:defRPr/>
            </a:lvl9pPr>
          </a:lstStyle>
          <a:p>
            <a:endParaRPr/>
          </a:p>
        </p:txBody>
      </p:sp>
      <p:sp>
        <p:nvSpPr>
          <p:cNvPr id="68" name="Shape 68"/>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69"/>
        <p:cNvGrpSpPr/>
        <p:nvPr/>
      </p:nvGrpSpPr>
      <p:grpSpPr>
        <a:xfrm>
          <a:off x="0" y="0"/>
          <a:ext cx="0" cy="0"/>
          <a:chOff x="0" y="0"/>
          <a:chExt cx="0" cy="0"/>
        </a:xfrm>
      </p:grpSpPr>
      <p:grpSp>
        <p:nvGrpSpPr>
          <p:cNvPr id="70" name="Shape 70"/>
          <p:cNvGrpSpPr/>
          <p:nvPr/>
        </p:nvGrpSpPr>
        <p:grpSpPr>
          <a:xfrm>
            <a:off x="4406400" y="0"/>
            <a:ext cx="4737600" cy="5143500"/>
            <a:chOff x="4406400" y="0"/>
            <a:chExt cx="4737600" cy="5143500"/>
          </a:xfrm>
        </p:grpSpPr>
        <p:sp>
          <p:nvSpPr>
            <p:cNvPr id="71" name="Shape 71"/>
            <p:cNvSpPr/>
            <p:nvPr/>
          </p:nvSpPr>
          <p:spPr>
            <a:xfrm rot="5400000">
              <a:off x="4407900" y="-1500"/>
              <a:ext cx="4734600" cy="4737600"/>
            </a:xfrm>
            <a:prstGeom prst="diagStripe">
              <a:avLst>
                <a:gd name="adj" fmla="val 49469"/>
              </a:avLst>
            </a:prstGeom>
            <a:solidFill>
              <a:schemeClr val="lt1">
                <a:alpha val="346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72" name="Shape 72"/>
            <p:cNvSpPr/>
            <p:nvPr/>
          </p:nvSpPr>
          <p:spPr>
            <a:xfrm rot="5400000">
              <a:off x="4840825" y="6000"/>
              <a:ext cx="4298700" cy="4286700"/>
            </a:xfrm>
            <a:prstGeom prst="diagStripe">
              <a:avLst>
                <a:gd name="adj" fmla="val 0"/>
              </a:avLst>
            </a:prstGeom>
            <a:solidFill>
              <a:schemeClr val="lt1">
                <a:alpha val="346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73" name="Shape 73"/>
            <p:cNvSpPr/>
            <p:nvPr/>
          </p:nvSpPr>
          <p:spPr>
            <a:xfrm rot="-5400000">
              <a:off x="5618399" y="1236641"/>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74" name="Shape 74"/>
            <p:cNvSpPr/>
            <p:nvPr/>
          </p:nvSpPr>
          <p:spPr>
            <a:xfrm flipH="1">
              <a:off x="5849857" y="1444078"/>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75" name="Shape 75"/>
            <p:cNvSpPr/>
            <p:nvPr/>
          </p:nvSpPr>
          <p:spPr>
            <a:xfrm rot="-5400000">
              <a:off x="5987081" y="2469743"/>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76" name="Shape 76"/>
            <p:cNvSpPr/>
            <p:nvPr/>
          </p:nvSpPr>
          <p:spPr>
            <a:xfrm flipH="1">
              <a:off x="6222115" y="2677179"/>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77" name="Shape 77"/>
            <p:cNvSpPr/>
            <p:nvPr/>
          </p:nvSpPr>
          <p:spPr>
            <a:xfrm rot="-5400000">
              <a:off x="6675341" y="1862244"/>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78" name="Shape 78"/>
            <p:cNvSpPr/>
            <p:nvPr/>
          </p:nvSpPr>
          <p:spPr>
            <a:xfrm flipH="1">
              <a:off x="6908099" y="2069680"/>
              <a:ext cx="808800" cy="808800"/>
            </a:xfrm>
            <a:prstGeom prst="diagStripe">
              <a:avLst>
                <a:gd name="adj" fmla="val 50000"/>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sp>
          <p:nvSpPr>
            <p:cNvPr id="79" name="Shape 79"/>
            <p:cNvSpPr/>
            <p:nvPr/>
          </p:nvSpPr>
          <p:spPr>
            <a:xfrm rot="-5400000">
              <a:off x="6861141" y="2478088"/>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80" name="Shape 80"/>
            <p:cNvSpPr/>
            <p:nvPr/>
          </p:nvSpPr>
          <p:spPr>
            <a:xfrm flipH="1">
              <a:off x="7965266" y="2693191"/>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81" name="Shape 81"/>
            <p:cNvSpPr/>
            <p:nvPr/>
          </p:nvSpPr>
          <p:spPr>
            <a:xfrm flipH="1">
              <a:off x="8145082" y="3309036"/>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82" name="Shape 82"/>
            <p:cNvSpPr/>
            <p:nvPr/>
          </p:nvSpPr>
          <p:spPr>
            <a:xfrm rot="-5400000">
              <a:off x="7047599" y="3095345"/>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83" name="Shape 83"/>
            <p:cNvSpPr/>
            <p:nvPr/>
          </p:nvSpPr>
          <p:spPr>
            <a:xfrm flipH="1">
              <a:off x="7276649" y="3302781"/>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84" name="Shape 84"/>
            <p:cNvSpPr/>
            <p:nvPr/>
          </p:nvSpPr>
          <p:spPr>
            <a:xfrm rot="-5400000">
              <a:off x="7227414" y="3711189"/>
              <a:ext cx="808800" cy="808800"/>
            </a:xfrm>
            <a:prstGeom prst="diagStripe">
              <a:avLst>
                <a:gd name="adj" fmla="val 50000"/>
              </a:avLst>
            </a:prstGeom>
            <a:solidFill>
              <a:schemeClr val="accent1"/>
            </a:solidFill>
            <a:ln>
              <a:noFill/>
            </a:ln>
          </p:spPr>
          <p:txBody>
            <a:bodyPr wrap="square" lIns="91425" tIns="91425" rIns="91425" bIns="91425" anchor="ctr" anchorCtr="0">
              <a:noAutofit/>
            </a:bodyPr>
            <a:lstStyle/>
            <a:p>
              <a:pPr marL="0" lvl="0" indent="0">
                <a:spcBef>
                  <a:spcPts val="0"/>
                </a:spcBef>
                <a:buNone/>
              </a:pPr>
              <a:endParaRPr/>
            </a:p>
          </p:txBody>
        </p:sp>
        <p:sp>
          <p:nvSpPr>
            <p:cNvPr id="85" name="Shape 85"/>
            <p:cNvSpPr/>
            <p:nvPr/>
          </p:nvSpPr>
          <p:spPr>
            <a:xfrm flipH="1">
              <a:off x="7462448" y="3918625"/>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86" name="Shape 86"/>
            <p:cNvSpPr/>
            <p:nvPr/>
          </p:nvSpPr>
          <p:spPr>
            <a:xfrm rot="-5400000">
              <a:off x="8102491" y="3718856"/>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87" name="Shape 87"/>
            <p:cNvSpPr/>
            <p:nvPr/>
          </p:nvSpPr>
          <p:spPr>
            <a:xfrm flipH="1">
              <a:off x="8334533" y="3926292"/>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88" name="Shape 88"/>
            <p:cNvSpPr/>
            <p:nvPr/>
          </p:nvSpPr>
          <p:spPr>
            <a:xfrm rot="-5400000">
              <a:off x="8288290" y="4334700"/>
              <a:ext cx="808800" cy="808800"/>
            </a:xfrm>
            <a:prstGeom prst="diagStripe">
              <a:avLst>
                <a:gd name="adj" fmla="val 50000"/>
              </a:avLst>
            </a:prstGeom>
            <a:solidFill>
              <a:schemeClr val="lt1">
                <a:alpha val="7310"/>
              </a:schemeClr>
            </a:solidFill>
            <a:ln>
              <a:noFill/>
            </a:ln>
          </p:spPr>
          <p:txBody>
            <a:bodyPr wrap="square" lIns="91425" tIns="91425" rIns="91425" bIns="91425" anchor="ctr" anchorCtr="0">
              <a:noAutofit/>
            </a:bodyPr>
            <a:lstStyle/>
            <a:p>
              <a:pPr marL="0" lvl="0" indent="0">
                <a:spcBef>
                  <a:spcPts val="0"/>
                </a:spcBef>
                <a:buNone/>
              </a:pPr>
              <a:endParaRPr/>
            </a:p>
          </p:txBody>
        </p:sp>
      </p:grpSp>
      <p:sp>
        <p:nvSpPr>
          <p:cNvPr id="89" name="Shape 89"/>
          <p:cNvSpPr txBox="1">
            <a:spLocks noGrp="1"/>
          </p:cNvSpPr>
          <p:nvPr>
            <p:ph type="title"/>
          </p:nvPr>
        </p:nvSpPr>
        <p:spPr>
          <a:xfrm>
            <a:off x="823850" y="866775"/>
            <a:ext cx="4587000" cy="3521100"/>
          </a:xfrm>
          <a:prstGeom prst="rect">
            <a:avLst/>
          </a:prstGeom>
        </p:spPr>
        <p:txBody>
          <a:bodyPr wrap="square" lIns="91425" tIns="91425" rIns="91425" bIns="91425" anchor="ctr"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90" name="Shape 90"/>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91"/>
        <p:cNvGrpSpPr/>
        <p:nvPr/>
      </p:nvGrpSpPr>
      <p:grpSpPr>
        <a:xfrm>
          <a:off x="0" y="0"/>
          <a:ext cx="0" cy="0"/>
          <a:chOff x="0" y="0"/>
          <a:chExt cx="0" cy="0"/>
        </a:xfrm>
      </p:grpSpPr>
      <p:grpSp>
        <p:nvGrpSpPr>
          <p:cNvPr id="92" name="Shape 92"/>
          <p:cNvGrpSpPr/>
          <p:nvPr/>
        </p:nvGrpSpPr>
        <p:grpSpPr>
          <a:xfrm>
            <a:off x="0" y="381001"/>
            <a:ext cx="1037850" cy="1016287"/>
            <a:chOff x="0" y="381001"/>
            <a:chExt cx="1037850" cy="1016287"/>
          </a:xfrm>
        </p:grpSpPr>
        <p:sp>
          <p:nvSpPr>
            <p:cNvPr id="93" name="Shape 93"/>
            <p:cNvSpPr/>
            <p:nvPr/>
          </p:nvSpPr>
          <p:spPr>
            <a:xfrm rot="-5400000">
              <a:off x="0" y="381001"/>
              <a:ext cx="808800" cy="808800"/>
            </a:xfrm>
            <a:prstGeom prst="diagStripe">
              <a:avLst>
                <a:gd name="adj" fmla="val 50000"/>
              </a:avLst>
            </a:prstGeom>
            <a:solidFill>
              <a:schemeClr val="accent1"/>
            </a:solidFill>
            <a:ln>
              <a:noFill/>
            </a:ln>
          </p:spPr>
          <p:txBody>
            <a:bodyPr wrap="square" lIns="91425" tIns="91425" rIns="91425" bIns="91425" anchor="ctr" anchorCtr="0">
              <a:noAutofit/>
            </a:bodyPr>
            <a:lstStyle/>
            <a:p>
              <a:pPr marL="0" lvl="0" indent="0">
                <a:spcBef>
                  <a:spcPts val="0"/>
                </a:spcBef>
                <a:buNone/>
              </a:pPr>
              <a:endParaRPr/>
            </a:p>
          </p:txBody>
        </p:sp>
        <p:sp>
          <p:nvSpPr>
            <p:cNvPr id="94" name="Shape 94"/>
            <p:cNvSpPr/>
            <p:nvPr/>
          </p:nvSpPr>
          <p:spPr>
            <a:xfrm flipH="1">
              <a:off x="229050" y="588489"/>
              <a:ext cx="808800" cy="808800"/>
            </a:xfrm>
            <a:prstGeom prst="diagStripe">
              <a:avLst>
                <a:gd name="adj" fmla="val 50000"/>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grpSp>
      <p:sp>
        <p:nvSpPr>
          <p:cNvPr id="95" name="Shape 95"/>
          <p:cNvSpPr txBox="1">
            <a:spLocks noGrp="1"/>
          </p:cNvSpPr>
          <p:nvPr>
            <p:ph type="title"/>
          </p:nvPr>
        </p:nvSpPr>
        <p:spPr>
          <a:xfrm>
            <a:off x="1297500" y="1658325"/>
            <a:ext cx="3036300" cy="1751700"/>
          </a:xfrm>
          <a:prstGeom prst="rect">
            <a:avLst/>
          </a:prstGeom>
        </p:spPr>
        <p:txBody>
          <a:bodyPr wrap="square" lIns="91425" tIns="91425" rIns="91425" bIns="91425" anchor="t" anchorCtr="0"/>
          <a:lstStyle>
            <a:lvl1pPr lvl="0">
              <a:spcBef>
                <a:spcPts val="0"/>
              </a:spcBef>
              <a:buSzPts val="2400"/>
              <a:buNone/>
              <a:defRPr sz="2400"/>
            </a:lvl1pPr>
            <a:lvl2pPr lvl="1">
              <a:spcBef>
                <a:spcPts val="0"/>
              </a:spcBef>
              <a:buSzPts val="2400"/>
              <a:buNone/>
              <a:defRPr sz="2400"/>
            </a:lvl2pPr>
            <a:lvl3pPr lvl="2">
              <a:spcBef>
                <a:spcPts val="0"/>
              </a:spcBef>
              <a:buSzPts val="2400"/>
              <a:buNone/>
              <a:defRPr sz="2400"/>
            </a:lvl3pPr>
            <a:lvl4pPr lvl="3">
              <a:spcBef>
                <a:spcPts val="0"/>
              </a:spcBef>
              <a:buSzPts val="2400"/>
              <a:buNone/>
              <a:defRPr sz="2400"/>
            </a:lvl4pPr>
            <a:lvl5pPr lvl="4">
              <a:spcBef>
                <a:spcPts val="0"/>
              </a:spcBef>
              <a:buSzPts val="2400"/>
              <a:buNone/>
              <a:defRPr sz="2400"/>
            </a:lvl5pPr>
            <a:lvl6pPr lvl="5">
              <a:spcBef>
                <a:spcPts val="0"/>
              </a:spcBef>
              <a:buSzPts val="2400"/>
              <a:buNone/>
              <a:defRPr sz="2400"/>
            </a:lvl6pPr>
            <a:lvl7pPr lvl="6">
              <a:spcBef>
                <a:spcPts val="0"/>
              </a:spcBef>
              <a:buSzPts val="2400"/>
              <a:buNone/>
              <a:defRPr sz="2400"/>
            </a:lvl7pPr>
            <a:lvl8pPr lvl="7">
              <a:spcBef>
                <a:spcPts val="0"/>
              </a:spcBef>
              <a:buSzPts val="2400"/>
              <a:buNone/>
              <a:defRPr sz="2400"/>
            </a:lvl8pPr>
            <a:lvl9pPr lvl="8">
              <a:spcBef>
                <a:spcPts val="0"/>
              </a:spcBef>
              <a:buSzPts val="2400"/>
              <a:buNone/>
              <a:defRPr sz="2400"/>
            </a:lvl9pPr>
          </a:lstStyle>
          <a:p>
            <a:endParaRPr/>
          </a:p>
        </p:txBody>
      </p:sp>
      <p:sp>
        <p:nvSpPr>
          <p:cNvPr id="96" name="Shape 96"/>
          <p:cNvSpPr txBox="1">
            <a:spLocks noGrp="1"/>
          </p:cNvSpPr>
          <p:nvPr>
            <p:ph type="subTitle" idx="1"/>
          </p:nvPr>
        </p:nvSpPr>
        <p:spPr>
          <a:xfrm>
            <a:off x="1297500" y="3538000"/>
            <a:ext cx="3036300" cy="506100"/>
          </a:xfrm>
          <a:prstGeom prst="rect">
            <a:avLst/>
          </a:prstGeom>
        </p:spPr>
        <p:txBody>
          <a:bodyPr wrap="square" lIns="91425" tIns="91425" rIns="91425" bIns="91425" anchor="t" anchorCtr="0"/>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97" name="Shape 97"/>
          <p:cNvSpPr txBox="1">
            <a:spLocks noGrp="1"/>
          </p:cNvSpPr>
          <p:nvPr>
            <p:ph type="body" idx="2"/>
          </p:nvPr>
        </p:nvSpPr>
        <p:spPr>
          <a:xfrm>
            <a:off x="4648200" y="1696600"/>
            <a:ext cx="3676800" cy="2347500"/>
          </a:xfrm>
          <a:prstGeom prst="rect">
            <a:avLst/>
          </a:prstGeom>
        </p:spPr>
        <p:txBody>
          <a:bodyPr wrap="square" lIns="91425" tIns="91425" rIns="91425" bIns="91425" anchor="t" anchorCtr="0"/>
          <a:lstStyle>
            <a:lvl1pPr lvl="0">
              <a:spcBef>
                <a:spcPts val="0"/>
              </a:spcBef>
              <a:buSzPts val="1300"/>
              <a:buChar char="●"/>
              <a:defRPr/>
            </a:lvl1pPr>
            <a:lvl2pPr lvl="1">
              <a:spcBef>
                <a:spcPts val="0"/>
              </a:spcBef>
              <a:buSzPts val="1100"/>
              <a:buChar char="○"/>
              <a:defRPr/>
            </a:lvl2pPr>
            <a:lvl3pPr lvl="2">
              <a:spcBef>
                <a:spcPts val="0"/>
              </a:spcBef>
              <a:buSzPts val="1100"/>
              <a:buChar char="■"/>
              <a:defRPr/>
            </a:lvl3pPr>
            <a:lvl4pPr lvl="3">
              <a:spcBef>
                <a:spcPts val="0"/>
              </a:spcBef>
              <a:buSzPts val="1100"/>
              <a:buChar char="●"/>
              <a:defRPr/>
            </a:lvl4pPr>
            <a:lvl5pPr lvl="4">
              <a:spcBef>
                <a:spcPts val="0"/>
              </a:spcBef>
              <a:buSzPts val="1100"/>
              <a:buChar char="○"/>
              <a:defRPr/>
            </a:lvl5pPr>
            <a:lvl6pPr lvl="5">
              <a:spcBef>
                <a:spcPts val="0"/>
              </a:spcBef>
              <a:buSzPts val="1100"/>
              <a:buChar char="■"/>
              <a:defRPr/>
            </a:lvl6pPr>
            <a:lvl7pPr lvl="6">
              <a:spcBef>
                <a:spcPts val="0"/>
              </a:spcBef>
              <a:buSzPts val="1100"/>
              <a:buChar char="●"/>
              <a:defRPr/>
            </a:lvl7pPr>
            <a:lvl8pPr lvl="7">
              <a:spcBef>
                <a:spcPts val="0"/>
              </a:spcBef>
              <a:buSzPts val="1100"/>
              <a:buChar char="○"/>
              <a:defRPr/>
            </a:lvl8pPr>
            <a:lvl9pPr lvl="8">
              <a:spcBef>
                <a:spcPts val="0"/>
              </a:spcBef>
              <a:buSzPts val="1100"/>
              <a:buChar char="■"/>
              <a:defRPr/>
            </a:lvl9pPr>
          </a:lstStyle>
          <a:p>
            <a:endParaRPr/>
          </a:p>
        </p:txBody>
      </p:sp>
      <p:sp>
        <p:nvSpPr>
          <p:cNvPr id="98" name="Shape 98"/>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99"/>
        <p:cNvGrpSpPr/>
        <p:nvPr/>
      </p:nvGrpSpPr>
      <p:grpSpPr>
        <a:xfrm>
          <a:off x="0" y="0"/>
          <a:ext cx="0" cy="0"/>
          <a:chOff x="0" y="0"/>
          <a:chExt cx="0" cy="0"/>
        </a:xfrm>
      </p:grpSpPr>
      <p:grpSp>
        <p:nvGrpSpPr>
          <p:cNvPr id="100" name="Shape 100"/>
          <p:cNvGrpSpPr/>
          <p:nvPr/>
        </p:nvGrpSpPr>
        <p:grpSpPr>
          <a:xfrm>
            <a:off x="0" y="4128572"/>
            <a:ext cx="698925" cy="684657"/>
            <a:chOff x="0" y="3785672"/>
            <a:chExt cx="698925" cy="684657"/>
          </a:xfrm>
        </p:grpSpPr>
        <p:sp>
          <p:nvSpPr>
            <p:cNvPr id="101" name="Shape 101"/>
            <p:cNvSpPr/>
            <p:nvPr/>
          </p:nvSpPr>
          <p:spPr>
            <a:xfrm rot="-5400000">
              <a:off x="0" y="3785672"/>
              <a:ext cx="544800" cy="544800"/>
            </a:xfrm>
            <a:prstGeom prst="diagStripe">
              <a:avLst>
                <a:gd name="adj" fmla="val 50000"/>
              </a:avLst>
            </a:prstGeom>
            <a:solidFill>
              <a:schemeClr val="lt1">
                <a:alpha val="962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02" name="Shape 102"/>
            <p:cNvSpPr/>
            <p:nvPr/>
          </p:nvSpPr>
          <p:spPr>
            <a:xfrm flipH="1">
              <a:off x="154125" y="3925529"/>
              <a:ext cx="544800" cy="544800"/>
            </a:xfrm>
            <a:prstGeom prst="diagStripe">
              <a:avLst>
                <a:gd name="adj" fmla="val 50000"/>
              </a:avLst>
            </a:prstGeom>
            <a:solidFill>
              <a:schemeClr val="lt1">
                <a:alpha val="9620"/>
              </a:schemeClr>
            </a:solidFill>
            <a:ln>
              <a:noFill/>
            </a:ln>
          </p:spPr>
          <p:txBody>
            <a:bodyPr wrap="square" lIns="91425" tIns="91425" rIns="91425" bIns="91425" anchor="ctr" anchorCtr="0">
              <a:noAutofit/>
            </a:bodyPr>
            <a:lstStyle/>
            <a:p>
              <a:pPr marL="0" lvl="0" indent="0">
                <a:spcBef>
                  <a:spcPts val="0"/>
                </a:spcBef>
                <a:buNone/>
              </a:pPr>
              <a:endParaRPr/>
            </a:p>
          </p:txBody>
        </p:sp>
      </p:grpSp>
      <p:sp>
        <p:nvSpPr>
          <p:cNvPr id="103" name="Shape 103"/>
          <p:cNvSpPr txBox="1">
            <a:spLocks noGrp="1"/>
          </p:cNvSpPr>
          <p:nvPr>
            <p:ph type="body" idx="1"/>
          </p:nvPr>
        </p:nvSpPr>
        <p:spPr>
          <a:xfrm>
            <a:off x="812725" y="4305375"/>
            <a:ext cx="6936000" cy="523800"/>
          </a:xfrm>
          <a:prstGeom prst="rect">
            <a:avLst/>
          </a:prstGeom>
        </p:spPr>
        <p:txBody>
          <a:bodyPr wrap="square" lIns="91425" tIns="91425" rIns="91425" bIns="91425" anchor="ctr" anchorCtr="0"/>
          <a:lstStyle>
            <a:lvl1pPr lvl="0">
              <a:lnSpc>
                <a:spcPct val="100000"/>
              </a:lnSpc>
              <a:spcBef>
                <a:spcPts val="0"/>
              </a:spcBef>
              <a:spcAft>
                <a:spcPts val="0"/>
              </a:spcAft>
              <a:buSzPts val="1300"/>
              <a:buNone/>
              <a:defRPr/>
            </a:lvl1pPr>
          </a:lstStyle>
          <a:p>
            <a:endParaRPr/>
          </a:p>
        </p:txBody>
      </p:sp>
      <p:sp>
        <p:nvSpPr>
          <p:cNvPr id="104" name="Shape 10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focus">
    <p:bg>
      <p:bgPr>
        <a:solidFill>
          <a:schemeClr val="dk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wrap="square" lIns="91425" tIns="91425" rIns="91425" bIns="91425" anchor="t" anchorCtr="0"/>
          <a:lstStyle>
            <a:lvl1pPr lvl="0">
              <a:spcBef>
                <a:spcPts val="0"/>
              </a:spcBef>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buClr>
                <a:schemeClr val="lt1"/>
              </a:buClr>
              <a:buSzPts val="2800"/>
              <a:buFont typeface="Montserrat"/>
              <a:buNone/>
              <a:defRPr sz="2800">
                <a:solidFill>
                  <a:schemeClr val="lt1"/>
                </a:solidFill>
                <a:latin typeface="Montserrat"/>
                <a:ea typeface="Montserrat"/>
                <a:cs typeface="Montserrat"/>
                <a:sym typeface="Montserrat"/>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lt1"/>
              </a:buClr>
              <a:buSzPts val="1300"/>
              <a:buFont typeface="Lato"/>
              <a:buChar char="●"/>
              <a:defRPr sz="1300">
                <a:solidFill>
                  <a:schemeClr val="lt1"/>
                </a:solidFill>
                <a:latin typeface="Lato"/>
                <a:ea typeface="Lato"/>
                <a:cs typeface="Lato"/>
                <a:sym typeface="Lato"/>
              </a:defRPr>
            </a:lvl1pPr>
            <a:lvl2pPr lvl="1">
              <a:lnSpc>
                <a:spcPct val="115000"/>
              </a:lnSpc>
              <a:spcBef>
                <a:spcPts val="0"/>
              </a:spcBef>
              <a:spcAft>
                <a:spcPts val="1600"/>
              </a:spcAft>
              <a:buClr>
                <a:schemeClr val="lt1"/>
              </a:buClr>
              <a:buSzPts val="1100"/>
              <a:buFont typeface="Lato"/>
              <a:buChar char="○"/>
              <a:defRPr sz="1100">
                <a:solidFill>
                  <a:schemeClr val="lt1"/>
                </a:solidFill>
                <a:latin typeface="Lato"/>
                <a:ea typeface="Lato"/>
                <a:cs typeface="Lato"/>
                <a:sym typeface="Lato"/>
              </a:defRPr>
            </a:lvl2pPr>
            <a:lvl3pPr lvl="2">
              <a:lnSpc>
                <a:spcPct val="115000"/>
              </a:lnSpc>
              <a:spcBef>
                <a:spcPts val="0"/>
              </a:spcBef>
              <a:spcAft>
                <a:spcPts val="1600"/>
              </a:spcAft>
              <a:buClr>
                <a:schemeClr val="lt1"/>
              </a:buClr>
              <a:buSzPts val="1100"/>
              <a:buFont typeface="Lato"/>
              <a:buChar char="■"/>
              <a:defRPr sz="1100">
                <a:solidFill>
                  <a:schemeClr val="lt1"/>
                </a:solidFill>
                <a:latin typeface="Lato"/>
                <a:ea typeface="Lato"/>
                <a:cs typeface="Lato"/>
                <a:sym typeface="Lato"/>
              </a:defRPr>
            </a:lvl3pPr>
            <a:lvl4pPr lvl="3">
              <a:lnSpc>
                <a:spcPct val="115000"/>
              </a:lnSpc>
              <a:spcBef>
                <a:spcPts val="0"/>
              </a:spcBef>
              <a:spcAft>
                <a:spcPts val="1600"/>
              </a:spcAft>
              <a:buClr>
                <a:schemeClr val="lt1"/>
              </a:buClr>
              <a:buSzPts val="1100"/>
              <a:buFont typeface="Lato"/>
              <a:buChar char="●"/>
              <a:defRPr sz="1100">
                <a:solidFill>
                  <a:schemeClr val="lt1"/>
                </a:solidFill>
                <a:latin typeface="Lato"/>
                <a:ea typeface="Lato"/>
                <a:cs typeface="Lato"/>
                <a:sym typeface="Lato"/>
              </a:defRPr>
            </a:lvl4pPr>
            <a:lvl5pPr lvl="4">
              <a:lnSpc>
                <a:spcPct val="115000"/>
              </a:lnSpc>
              <a:spcBef>
                <a:spcPts val="0"/>
              </a:spcBef>
              <a:spcAft>
                <a:spcPts val="1600"/>
              </a:spcAft>
              <a:buClr>
                <a:schemeClr val="lt1"/>
              </a:buClr>
              <a:buSzPts val="1100"/>
              <a:buFont typeface="Lato"/>
              <a:buChar char="○"/>
              <a:defRPr sz="1100">
                <a:solidFill>
                  <a:schemeClr val="lt1"/>
                </a:solidFill>
                <a:latin typeface="Lato"/>
                <a:ea typeface="Lato"/>
                <a:cs typeface="Lato"/>
                <a:sym typeface="Lato"/>
              </a:defRPr>
            </a:lvl5pPr>
            <a:lvl6pPr lvl="5">
              <a:lnSpc>
                <a:spcPct val="115000"/>
              </a:lnSpc>
              <a:spcBef>
                <a:spcPts val="0"/>
              </a:spcBef>
              <a:spcAft>
                <a:spcPts val="1600"/>
              </a:spcAft>
              <a:buClr>
                <a:schemeClr val="lt1"/>
              </a:buClr>
              <a:buSzPts val="1100"/>
              <a:buFont typeface="Lato"/>
              <a:buChar char="■"/>
              <a:defRPr sz="1100">
                <a:solidFill>
                  <a:schemeClr val="lt1"/>
                </a:solidFill>
                <a:latin typeface="Lato"/>
                <a:ea typeface="Lato"/>
                <a:cs typeface="Lato"/>
                <a:sym typeface="Lato"/>
              </a:defRPr>
            </a:lvl6pPr>
            <a:lvl7pPr lvl="6">
              <a:lnSpc>
                <a:spcPct val="115000"/>
              </a:lnSpc>
              <a:spcBef>
                <a:spcPts val="0"/>
              </a:spcBef>
              <a:spcAft>
                <a:spcPts val="1600"/>
              </a:spcAft>
              <a:buClr>
                <a:schemeClr val="lt1"/>
              </a:buClr>
              <a:buSzPts val="1100"/>
              <a:buFont typeface="Lato"/>
              <a:buChar char="●"/>
              <a:defRPr sz="1100">
                <a:solidFill>
                  <a:schemeClr val="lt1"/>
                </a:solidFill>
                <a:latin typeface="Lato"/>
                <a:ea typeface="Lato"/>
                <a:cs typeface="Lato"/>
                <a:sym typeface="Lato"/>
              </a:defRPr>
            </a:lvl7pPr>
            <a:lvl8pPr lvl="7">
              <a:lnSpc>
                <a:spcPct val="115000"/>
              </a:lnSpc>
              <a:spcBef>
                <a:spcPts val="0"/>
              </a:spcBef>
              <a:spcAft>
                <a:spcPts val="1600"/>
              </a:spcAft>
              <a:buClr>
                <a:schemeClr val="lt1"/>
              </a:buClr>
              <a:buSzPts val="1100"/>
              <a:buFont typeface="Lato"/>
              <a:buChar char="○"/>
              <a:defRPr sz="1100">
                <a:solidFill>
                  <a:schemeClr val="lt1"/>
                </a:solidFill>
                <a:latin typeface="Lato"/>
                <a:ea typeface="Lato"/>
                <a:cs typeface="Lato"/>
                <a:sym typeface="Lato"/>
              </a:defRPr>
            </a:lvl8pPr>
            <a:lvl9pPr lvl="8">
              <a:lnSpc>
                <a:spcPct val="115000"/>
              </a:lnSpc>
              <a:spcBef>
                <a:spcPts val="0"/>
              </a:spcBef>
              <a:spcAft>
                <a:spcPts val="1600"/>
              </a:spcAft>
              <a:buClr>
                <a:schemeClr val="lt1"/>
              </a:buClr>
              <a:buSzPts val="1100"/>
              <a:buFont typeface="Lato"/>
              <a:buChar char="■"/>
              <a:defRPr sz="1100">
                <a:solidFill>
                  <a:schemeClr val="lt1"/>
                </a:solidFill>
                <a:latin typeface="Lato"/>
                <a:ea typeface="Lato"/>
                <a:cs typeface="Lato"/>
                <a:sym typeface="Lato"/>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wrap="square" lIns="91425" tIns="91425" rIns="91425" bIns="91425" anchor="ctr" anchorCtr="0">
            <a:noAutofit/>
          </a:bodyPr>
          <a:lstStyle/>
          <a:p>
            <a:pPr marL="0" lvl="0" indent="0" algn="r">
              <a:spcBef>
                <a:spcPts val="0"/>
              </a:spcBef>
              <a:buNone/>
            </a:pPr>
            <a:fld id="{00000000-1234-1234-1234-123412341234}" type="slidenum">
              <a:rPr lang="en" sz="1000">
                <a:solidFill>
                  <a:schemeClr val="lt1"/>
                </a:solidFill>
                <a:latin typeface="Lato"/>
                <a:ea typeface="Lato"/>
                <a:cs typeface="Lato"/>
                <a:sym typeface="Lato"/>
              </a:rPr>
              <a:t>‹#›</a:t>
            </a:fld>
            <a:endParaRPr lang="en" sz="1000">
              <a:solidFill>
                <a:schemeClr val="lt1"/>
              </a:solidFill>
              <a:latin typeface="Lato"/>
              <a:ea typeface="Lato"/>
              <a:cs typeface="Lato"/>
              <a:sym typeface="Lat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ctrTitle"/>
          </p:nvPr>
        </p:nvSpPr>
        <p:spPr>
          <a:xfrm>
            <a:off x="3219925" y="1578400"/>
            <a:ext cx="5645100" cy="1578900"/>
          </a:xfrm>
          <a:prstGeom prst="rect">
            <a:avLst/>
          </a:prstGeom>
        </p:spPr>
        <p:txBody>
          <a:bodyPr wrap="square" lIns="91425" tIns="91425" rIns="91425" bIns="91425" anchor="t" anchorCtr="0">
            <a:noAutofit/>
          </a:bodyPr>
          <a:lstStyle/>
          <a:p>
            <a:pPr marL="0" lvl="0" indent="0">
              <a:spcBef>
                <a:spcPts val="0"/>
              </a:spcBef>
              <a:spcAft>
                <a:spcPts val="0"/>
              </a:spcAft>
              <a:buNone/>
            </a:pPr>
            <a:r>
              <a:rPr lang="en"/>
              <a:t>Electric Caviar Racers</a:t>
            </a:r>
          </a:p>
          <a:p>
            <a:pPr marL="0" lvl="0" indent="0" algn="ctr">
              <a:spcBef>
                <a:spcPts val="0"/>
              </a:spcBef>
              <a:spcAft>
                <a:spcPts val="0"/>
              </a:spcAft>
              <a:buNone/>
            </a:pPr>
            <a:r>
              <a:rPr lang="en" sz="2400"/>
              <a:t>Kuhn Poker Agent</a:t>
            </a:r>
          </a:p>
        </p:txBody>
      </p:sp>
      <p:sp>
        <p:nvSpPr>
          <p:cNvPr id="135" name="Shape 135"/>
          <p:cNvSpPr txBox="1">
            <a:spLocks noGrp="1"/>
          </p:cNvSpPr>
          <p:nvPr>
            <p:ph type="subTitle" idx="1"/>
          </p:nvPr>
        </p:nvSpPr>
        <p:spPr>
          <a:xfrm>
            <a:off x="5083950" y="3924925"/>
            <a:ext cx="3470700" cy="506100"/>
          </a:xfrm>
          <a:prstGeom prst="rect">
            <a:avLst/>
          </a:prstGeom>
        </p:spPr>
        <p:txBody>
          <a:bodyPr wrap="square" lIns="91425" tIns="91425" rIns="91425" bIns="91425" anchor="t" anchorCtr="0">
            <a:noAutofit/>
          </a:bodyPr>
          <a:lstStyle/>
          <a:p>
            <a:pPr marL="0" lvl="0" indent="0">
              <a:spcBef>
                <a:spcPts val="0"/>
              </a:spcBef>
              <a:buNone/>
            </a:pPr>
            <a:r>
              <a:rPr lang="en"/>
              <a:t>Eduardo Porto </a:t>
            </a:r>
          </a:p>
          <a:p>
            <a:pPr marL="0" lvl="0" indent="0">
              <a:spcBef>
                <a:spcPts val="0"/>
              </a:spcBef>
              <a:buNone/>
            </a:pPr>
            <a:r>
              <a:rPr lang="en"/>
              <a:t>Lester Hernandez Alfonso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1297500" y="393750"/>
            <a:ext cx="7038900" cy="914100"/>
          </a:xfrm>
          <a:prstGeom prst="rect">
            <a:avLst/>
          </a:prstGeom>
        </p:spPr>
        <p:txBody>
          <a:bodyPr wrap="square" lIns="91425" tIns="91425" rIns="91425" bIns="91425" anchor="t" anchorCtr="0">
            <a:noAutofit/>
          </a:bodyPr>
          <a:lstStyle/>
          <a:p>
            <a:pPr marL="0" lvl="0" indent="0">
              <a:spcBef>
                <a:spcPts val="0"/>
              </a:spcBef>
              <a:buNone/>
            </a:pPr>
            <a:r>
              <a:rPr lang="en"/>
              <a:t>1. Intro</a:t>
            </a:r>
          </a:p>
        </p:txBody>
      </p:sp>
      <p:sp>
        <p:nvSpPr>
          <p:cNvPr id="141" name="Shape 141"/>
          <p:cNvSpPr txBox="1">
            <a:spLocks noGrp="1"/>
          </p:cNvSpPr>
          <p:nvPr>
            <p:ph type="body" idx="1"/>
          </p:nvPr>
        </p:nvSpPr>
        <p:spPr>
          <a:xfrm>
            <a:off x="1297500" y="1567550"/>
            <a:ext cx="7038900" cy="2911200"/>
          </a:xfrm>
          <a:prstGeom prst="rect">
            <a:avLst/>
          </a:prstGeom>
        </p:spPr>
        <p:txBody>
          <a:bodyPr wrap="square" lIns="91425" tIns="91425" rIns="91425" bIns="91425" anchor="t" anchorCtr="0">
            <a:noAutofit/>
          </a:bodyPr>
          <a:lstStyle/>
          <a:p>
            <a:pPr marL="0" lvl="0" indent="0">
              <a:spcBef>
                <a:spcPts val="0"/>
              </a:spcBef>
              <a:buNone/>
            </a:pPr>
            <a:r>
              <a:rPr lang="en" dirty="0"/>
              <a:t>The game:</a:t>
            </a:r>
          </a:p>
          <a:p>
            <a:pPr marL="0" lvl="0" indent="0">
              <a:spcBef>
                <a:spcPts val="0"/>
              </a:spcBef>
              <a:buNone/>
            </a:pPr>
            <a:r>
              <a:rPr lang="en" dirty="0"/>
              <a:t>               3 player Kuhn poker, a simplified 4 card (1 card per hand) version of poker</a:t>
            </a:r>
          </a:p>
          <a:p>
            <a:pPr marL="0" lvl="0" indent="0">
              <a:spcBef>
                <a:spcPts val="0"/>
              </a:spcBef>
              <a:buNone/>
            </a:pPr>
            <a:r>
              <a:rPr lang="en" dirty="0"/>
              <a:t>Our agent: </a:t>
            </a:r>
          </a:p>
          <a:p>
            <a:pPr marL="457200" lvl="0" indent="0" rtl="0">
              <a:spcBef>
                <a:spcPts val="0"/>
              </a:spcBef>
              <a:buNone/>
            </a:pPr>
            <a:r>
              <a:rPr lang="en" dirty="0"/>
              <a:t>Electric Caviar is actually a heavily modified version of the “example_player” agent from computer poker competition code download package.</a:t>
            </a:r>
          </a:p>
          <a:p>
            <a:pPr marL="0" lvl="0" indent="0" rtl="0">
              <a:spcBef>
                <a:spcPts val="0"/>
              </a:spcBef>
              <a:buNone/>
            </a:pPr>
            <a:r>
              <a:rPr lang="en" dirty="0"/>
              <a:t>Objective:</a:t>
            </a:r>
          </a:p>
          <a:p>
            <a:pPr marL="457200" lvl="0" indent="0" rtl="0">
              <a:spcBef>
                <a:spcPts val="0"/>
              </a:spcBef>
              <a:buNone/>
            </a:pPr>
            <a:r>
              <a:rPr lang="en" dirty="0"/>
              <a:t>Have our agent compete against other student's agents, who will probably implement similar approaches.</a:t>
            </a:r>
          </a:p>
          <a:p>
            <a:pPr marL="457200" lvl="0" indent="0" rtl="0">
              <a:spcBef>
                <a:spcPts val="0"/>
              </a:spcBef>
              <a:buNone/>
            </a:pPr>
            <a:endParaRPr dirty="0"/>
          </a:p>
          <a:p>
            <a:pPr marL="0" lvl="0" indent="0">
              <a:spcBef>
                <a:spcPts val="0"/>
              </a:spcBef>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1297500" y="393750"/>
            <a:ext cx="7038900" cy="914100"/>
          </a:xfrm>
          <a:prstGeom prst="rect">
            <a:avLst/>
          </a:prstGeom>
        </p:spPr>
        <p:txBody>
          <a:bodyPr wrap="square" lIns="91425" tIns="91425" rIns="91425" bIns="91425" anchor="t" anchorCtr="0">
            <a:noAutofit/>
          </a:bodyPr>
          <a:lstStyle/>
          <a:p>
            <a:pPr marL="0" lvl="0" indent="0">
              <a:spcBef>
                <a:spcPts val="0"/>
              </a:spcBef>
              <a:buNone/>
            </a:pPr>
            <a:r>
              <a:rPr lang="en"/>
              <a:t>2. Approach</a:t>
            </a:r>
          </a:p>
        </p:txBody>
      </p:sp>
      <p:sp>
        <p:nvSpPr>
          <p:cNvPr id="147" name="Shape 147"/>
          <p:cNvSpPr txBox="1">
            <a:spLocks noGrp="1"/>
          </p:cNvSpPr>
          <p:nvPr>
            <p:ph type="body" idx="1"/>
          </p:nvPr>
        </p:nvSpPr>
        <p:spPr>
          <a:xfrm>
            <a:off x="1297500" y="1567550"/>
            <a:ext cx="7038900" cy="2911200"/>
          </a:xfrm>
          <a:prstGeom prst="rect">
            <a:avLst/>
          </a:prstGeom>
        </p:spPr>
        <p:txBody>
          <a:bodyPr wrap="square" lIns="91425" tIns="91425" rIns="91425" bIns="91425" anchor="t" anchorCtr="0">
            <a:noAutofit/>
          </a:bodyPr>
          <a:lstStyle/>
          <a:p>
            <a:pPr marL="457200" lvl="0" indent="-317500" rtl="0">
              <a:lnSpc>
                <a:spcPct val="100000"/>
              </a:lnSpc>
              <a:spcBef>
                <a:spcPts val="0"/>
              </a:spcBef>
              <a:buClr>
                <a:srgbClr val="FFFFFF"/>
              </a:buClr>
              <a:buSzPts val="1400"/>
              <a:buChar char="-"/>
            </a:pPr>
            <a:r>
              <a:rPr lang="en" sz="1400">
                <a:solidFill>
                  <a:srgbClr val="FFFFFF"/>
                </a:solidFill>
              </a:rPr>
              <a:t>Our agent always plays a Nash Equilibrium strategy as described by “A Parameterized Family of Equilibrium Profiles for Three-Player Kuhn Poker” (Szafron, Duane, et al.)</a:t>
            </a:r>
          </a:p>
          <a:p>
            <a:pPr marL="0" lvl="0" indent="0" rtl="0">
              <a:lnSpc>
                <a:spcPct val="100000"/>
              </a:lnSpc>
              <a:spcBef>
                <a:spcPts val="0"/>
              </a:spcBef>
              <a:buNone/>
            </a:pPr>
            <a:endParaRPr sz="1400">
              <a:solidFill>
                <a:srgbClr val="FFFFFF"/>
              </a:solidFill>
            </a:endParaRPr>
          </a:p>
          <a:p>
            <a:pPr marL="457200" lvl="0" indent="-317500" rtl="0">
              <a:lnSpc>
                <a:spcPct val="100000"/>
              </a:lnSpc>
              <a:spcBef>
                <a:spcPts val="0"/>
              </a:spcBef>
              <a:buClr>
                <a:srgbClr val="FFFFFF"/>
              </a:buClr>
              <a:buSzPts val="1400"/>
              <a:buChar char="-"/>
            </a:pPr>
            <a:r>
              <a:rPr lang="en" sz="1400">
                <a:solidFill>
                  <a:srgbClr val="FFFFFF"/>
                </a:solidFill>
              </a:rPr>
              <a:t>The Fictitious Play algorithm is used to learn about opponents strategies.</a:t>
            </a:r>
          </a:p>
          <a:p>
            <a:pPr marL="0" lvl="0" indent="0" rtl="0">
              <a:lnSpc>
                <a:spcPct val="100000"/>
              </a:lnSpc>
              <a:spcBef>
                <a:spcPts val="0"/>
              </a:spcBef>
              <a:buNone/>
            </a:pPr>
            <a:endParaRPr sz="1400">
              <a:solidFill>
                <a:srgbClr val="FFFFFF"/>
              </a:solidFill>
            </a:endParaRPr>
          </a:p>
          <a:p>
            <a:pPr marL="457200" lvl="0" indent="-317500">
              <a:lnSpc>
                <a:spcPct val="100000"/>
              </a:lnSpc>
              <a:spcBef>
                <a:spcPts val="0"/>
              </a:spcBef>
              <a:buClr>
                <a:srgbClr val="FFFFFF"/>
              </a:buClr>
              <a:buSzPts val="1400"/>
              <a:buChar char="-"/>
            </a:pPr>
            <a:r>
              <a:rPr lang="en" sz="1400">
                <a:solidFill>
                  <a:srgbClr val="FFFFFF"/>
                </a:solidFill>
              </a:rPr>
              <a:t>Our agents keeps a scoreboard so that it can choose to transfer utility from an opponent to another, if necessary.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1297500" y="393750"/>
            <a:ext cx="7038900" cy="914100"/>
          </a:xfrm>
          <a:prstGeom prst="rect">
            <a:avLst/>
          </a:prstGeom>
        </p:spPr>
        <p:txBody>
          <a:bodyPr wrap="square" lIns="91425" tIns="91425" rIns="91425" bIns="91425" anchor="t" anchorCtr="0">
            <a:noAutofit/>
          </a:bodyPr>
          <a:lstStyle/>
          <a:p>
            <a:pPr marL="0" lvl="0" indent="0">
              <a:spcBef>
                <a:spcPts val="0"/>
              </a:spcBef>
              <a:buNone/>
            </a:pPr>
            <a:r>
              <a:rPr lang="en"/>
              <a:t>3. Implementation</a:t>
            </a:r>
          </a:p>
        </p:txBody>
      </p:sp>
      <p:sp>
        <p:nvSpPr>
          <p:cNvPr id="153" name="Shape 153"/>
          <p:cNvSpPr txBox="1">
            <a:spLocks noGrp="1"/>
          </p:cNvSpPr>
          <p:nvPr>
            <p:ph type="body" idx="1"/>
          </p:nvPr>
        </p:nvSpPr>
        <p:spPr>
          <a:xfrm>
            <a:off x="1038450" y="1129075"/>
            <a:ext cx="4871700" cy="3380400"/>
          </a:xfrm>
          <a:prstGeom prst="rect">
            <a:avLst/>
          </a:prstGeom>
        </p:spPr>
        <p:txBody>
          <a:bodyPr wrap="square" lIns="91425" tIns="91425" rIns="91425" bIns="91425" anchor="t" anchorCtr="0">
            <a:noAutofit/>
          </a:bodyPr>
          <a:lstStyle/>
          <a:p>
            <a:pPr marL="457200" lvl="0" indent="-311150" rtl="0">
              <a:lnSpc>
                <a:spcPct val="100000"/>
              </a:lnSpc>
              <a:spcBef>
                <a:spcPts val="0"/>
              </a:spcBef>
              <a:buSzPts val="1300"/>
              <a:buChar char="-"/>
            </a:pPr>
            <a:r>
              <a:rPr lang="en"/>
              <a:t>“example_player” agent  was modified to implement all equilibria from table 2 &amp; 3 from the article (</a:t>
            </a:r>
            <a:r>
              <a:rPr lang="en" sz="1400"/>
              <a:t>Szafron, Duane, et al.</a:t>
            </a:r>
            <a:r>
              <a:rPr lang="en"/>
              <a:t>)</a:t>
            </a:r>
          </a:p>
          <a:p>
            <a:pPr marL="0" lvl="0" indent="0" rtl="0">
              <a:lnSpc>
                <a:spcPct val="100000"/>
              </a:lnSpc>
              <a:spcBef>
                <a:spcPts val="0"/>
              </a:spcBef>
              <a:buNone/>
            </a:pPr>
            <a:endParaRPr/>
          </a:p>
          <a:p>
            <a:pPr marL="457200" lvl="0" indent="-311150" rtl="0">
              <a:lnSpc>
                <a:spcPct val="100000"/>
              </a:lnSpc>
              <a:spcBef>
                <a:spcPts val="0"/>
              </a:spcBef>
              <a:buSzPts val="1300"/>
              <a:buChar char="-"/>
            </a:pPr>
            <a:r>
              <a:rPr lang="en"/>
              <a:t>This was done by saving all values {ajk, bjk, cjk | j, k = 1..4} in variables and setting them before playing an action (every round). Note some values needed to be randomized.</a:t>
            </a:r>
          </a:p>
          <a:p>
            <a:pPr marL="0" lvl="0" indent="0" rtl="0">
              <a:lnSpc>
                <a:spcPct val="100000"/>
              </a:lnSpc>
              <a:spcBef>
                <a:spcPts val="0"/>
              </a:spcBef>
              <a:buNone/>
            </a:pPr>
            <a:endParaRPr/>
          </a:p>
          <a:p>
            <a:pPr marL="457200" lvl="0" indent="-311150" rtl="0">
              <a:lnSpc>
                <a:spcPct val="100000"/>
              </a:lnSpc>
              <a:spcBef>
                <a:spcPts val="0"/>
              </a:spcBef>
              <a:buSzPts val="1300"/>
              <a:buChar char="-"/>
            </a:pPr>
            <a:r>
              <a:rPr lang="en"/>
              <a:t>Learning was then implemented by by gathering data on how opponents conformed to our initially randomized variables and adjusting these probabilities to reflect their actual behaviour.</a:t>
            </a:r>
          </a:p>
        </p:txBody>
      </p:sp>
      <p:pic>
        <p:nvPicPr>
          <p:cNvPr id="154" name="Shape 154"/>
          <p:cNvPicPr preferRelativeResize="0"/>
          <p:nvPr/>
        </p:nvPicPr>
        <p:blipFill>
          <a:blip r:embed="rId3">
            <a:alphaModFix/>
          </a:blip>
          <a:stretch>
            <a:fillRect/>
          </a:stretch>
        </p:blipFill>
        <p:spPr>
          <a:xfrm>
            <a:off x="6114850" y="1610168"/>
            <a:ext cx="2125225" cy="2994032"/>
          </a:xfrm>
          <a:prstGeom prst="rect">
            <a:avLst/>
          </a:prstGeom>
          <a:noFill/>
          <a:ln>
            <a:noFill/>
          </a:ln>
        </p:spPr>
      </p:pic>
      <p:pic>
        <p:nvPicPr>
          <p:cNvPr id="155" name="Shape 155"/>
          <p:cNvPicPr preferRelativeResize="0"/>
          <p:nvPr/>
        </p:nvPicPr>
        <p:blipFill>
          <a:blip r:embed="rId4">
            <a:alphaModFix/>
          </a:blip>
          <a:stretch>
            <a:fillRect/>
          </a:stretch>
        </p:blipFill>
        <p:spPr>
          <a:xfrm>
            <a:off x="6114849" y="475963"/>
            <a:ext cx="2125225" cy="831887"/>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Shape 160"/>
          <p:cNvSpPr txBox="1">
            <a:spLocks noGrp="1"/>
          </p:cNvSpPr>
          <p:nvPr>
            <p:ph type="title"/>
          </p:nvPr>
        </p:nvSpPr>
        <p:spPr>
          <a:xfrm>
            <a:off x="1297500" y="393750"/>
            <a:ext cx="7038900" cy="914100"/>
          </a:xfrm>
          <a:prstGeom prst="rect">
            <a:avLst/>
          </a:prstGeom>
        </p:spPr>
        <p:txBody>
          <a:bodyPr wrap="square" lIns="91425" tIns="91425" rIns="91425" bIns="91425" anchor="t" anchorCtr="0">
            <a:noAutofit/>
          </a:bodyPr>
          <a:lstStyle/>
          <a:p>
            <a:pPr marL="0" lvl="0" indent="0">
              <a:spcBef>
                <a:spcPts val="0"/>
              </a:spcBef>
              <a:buNone/>
            </a:pPr>
            <a:r>
              <a:rPr lang="en"/>
              <a:t>4. Further Improvements</a:t>
            </a:r>
          </a:p>
        </p:txBody>
      </p:sp>
      <p:sp>
        <p:nvSpPr>
          <p:cNvPr id="161" name="Shape 161"/>
          <p:cNvSpPr txBox="1">
            <a:spLocks noGrp="1"/>
          </p:cNvSpPr>
          <p:nvPr>
            <p:ph type="body" idx="1"/>
          </p:nvPr>
        </p:nvSpPr>
        <p:spPr>
          <a:xfrm>
            <a:off x="1297500" y="1567550"/>
            <a:ext cx="7038900" cy="2911200"/>
          </a:xfrm>
          <a:prstGeom prst="rect">
            <a:avLst/>
          </a:prstGeom>
        </p:spPr>
        <p:txBody>
          <a:bodyPr wrap="square" lIns="91425" tIns="91425" rIns="91425" bIns="91425" anchor="t" anchorCtr="0">
            <a:noAutofit/>
          </a:bodyPr>
          <a:lstStyle/>
          <a:p>
            <a:pPr marL="0" lvl="0" indent="0">
              <a:spcBef>
                <a:spcPts val="0"/>
              </a:spcBef>
              <a:buNone/>
            </a:pPr>
            <a:endParaRPr/>
          </a:p>
          <a:p>
            <a:pPr marL="0" lvl="0" indent="0">
              <a:spcBef>
                <a:spcPts val="0"/>
              </a:spcBef>
              <a:buNone/>
            </a:pPr>
            <a:r>
              <a:rPr lang="en"/>
              <a:t>-Fictitious play could be replaced by a more robust, and efficient algorithm to help predict a dynamic opponent’s move.</a:t>
            </a:r>
          </a:p>
          <a:p>
            <a:pPr marL="0" lvl="0" indent="0">
              <a:spcBef>
                <a:spcPts val="0"/>
              </a:spcBef>
              <a:buNone/>
            </a:pPr>
            <a:endParaRPr/>
          </a:p>
          <a:p>
            <a:pPr marL="0" lvl="0" indent="0">
              <a:spcBef>
                <a:spcPts val="0"/>
              </a:spcBef>
              <a:buNone/>
            </a:pPr>
            <a:r>
              <a:rPr lang="en"/>
              <a:t>-In addition to predicting its opponents’ moves our agent could also be modified to identify what its opponents believe its strategy is. Then deviate from its current strategy to make itself more unpredictable, while remaining within the families of equilibria.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Shape 166"/>
          <p:cNvSpPr txBox="1">
            <a:spLocks noGrp="1"/>
          </p:cNvSpPr>
          <p:nvPr>
            <p:ph type="title"/>
          </p:nvPr>
        </p:nvSpPr>
        <p:spPr>
          <a:xfrm>
            <a:off x="1297500" y="393750"/>
            <a:ext cx="7038900" cy="914100"/>
          </a:xfrm>
          <a:prstGeom prst="rect">
            <a:avLst/>
          </a:prstGeom>
        </p:spPr>
        <p:txBody>
          <a:bodyPr wrap="square" lIns="91425" tIns="91425" rIns="91425" bIns="91425" anchor="t" anchorCtr="0">
            <a:noAutofit/>
          </a:bodyPr>
          <a:lstStyle/>
          <a:p>
            <a:pPr marL="0" lvl="0" indent="0">
              <a:spcBef>
                <a:spcPts val="0"/>
              </a:spcBef>
              <a:buNone/>
            </a:pPr>
            <a:r>
              <a:rPr lang="en"/>
              <a:t>Sources</a:t>
            </a:r>
          </a:p>
        </p:txBody>
      </p:sp>
      <p:sp>
        <p:nvSpPr>
          <p:cNvPr id="167" name="Shape 167"/>
          <p:cNvSpPr txBox="1">
            <a:spLocks noGrp="1"/>
          </p:cNvSpPr>
          <p:nvPr>
            <p:ph type="body" idx="1"/>
          </p:nvPr>
        </p:nvSpPr>
        <p:spPr>
          <a:xfrm>
            <a:off x="1297500" y="1567550"/>
            <a:ext cx="7038900" cy="2911200"/>
          </a:xfrm>
          <a:prstGeom prst="rect">
            <a:avLst/>
          </a:prstGeom>
        </p:spPr>
        <p:txBody>
          <a:bodyPr wrap="square" lIns="91425" tIns="91425" rIns="91425" bIns="91425" anchor="t" anchorCtr="0">
            <a:noAutofit/>
          </a:bodyPr>
          <a:lstStyle/>
          <a:p>
            <a:pPr marL="0" lvl="0" indent="0">
              <a:spcBef>
                <a:spcPts val="0"/>
              </a:spcBef>
              <a:buNone/>
            </a:pPr>
            <a:r>
              <a:rPr lang="en"/>
              <a:t>1- Szafron, Duane, et al. “A Parameterized Family of Equilibrium Profiles for Three-Player Kuhn Poker.” poker.cs.ualberta.ca/publications/AAMAS13-3pkuhn.pdf.</a:t>
            </a:r>
          </a:p>
          <a:p>
            <a:pPr marL="0" lvl="0" indent="0">
              <a:spcBef>
                <a:spcPts val="0"/>
              </a:spcBef>
              <a:buNone/>
            </a:pPr>
            <a:r>
              <a:rPr lang="en"/>
              <a:t>2- Annual Computer Poker Competition Website. http://www.computerpokercompetition.org/. (Protocol, Rules, and sample code)</a:t>
            </a:r>
          </a:p>
          <a:p>
            <a:pPr marL="0" lvl="0" indent="0">
              <a:spcBef>
                <a:spcPts val="0"/>
              </a:spcBef>
              <a:buNone/>
            </a:pPr>
            <a:endParaRPr/>
          </a:p>
        </p:txBody>
      </p:sp>
    </p:spTree>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380</Words>
  <Application>Microsoft Office PowerPoint</Application>
  <PresentationFormat>On-screen Show (16:9)</PresentationFormat>
  <Paragraphs>31</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Montserrat</vt:lpstr>
      <vt:lpstr>Lato</vt:lpstr>
      <vt:lpstr>Arial</vt:lpstr>
      <vt:lpstr>Focus</vt:lpstr>
      <vt:lpstr>Electric Caviar Racers Kuhn Poker Agent</vt:lpstr>
      <vt:lpstr>1. Intro</vt:lpstr>
      <vt:lpstr>2. Approach</vt:lpstr>
      <vt:lpstr>3. Implementation</vt:lpstr>
      <vt:lpstr>4. Further Improvements</vt:lpstr>
      <vt:lpstr>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 Caviar Racers Kuhn Poker Agent</dc:title>
  <dc:creator>Lester Hernandez</dc:creator>
  <cp:lastModifiedBy>Eduardo Porto</cp:lastModifiedBy>
  <cp:revision>2</cp:revision>
  <dcterms:modified xsi:type="dcterms:W3CDTF">2017-12-07T19:16:42Z</dcterms:modified>
</cp:coreProperties>
</file>