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ppt/tags/tag74.xml" ContentType="application/vnd.openxmlformats-officedocument.presentationml.tags+xml"/>
  <Override PartName="/ppt/notesSlides/notesSlide75.xml" ContentType="application/vnd.openxmlformats-officedocument.presentationml.notesSlide+xml"/>
  <Override PartName="/ppt/tags/tag75.xml" ContentType="application/vnd.openxmlformats-officedocument.presentationml.tags+xml"/>
  <Override PartName="/ppt/notesSlides/notesSlide76.xml" ContentType="application/vnd.openxmlformats-officedocument.presentationml.notesSlide+xml"/>
  <Override PartName="/ppt/tags/tag76.xml" ContentType="application/vnd.openxmlformats-officedocument.presentationml.tags+xml"/>
  <Override PartName="/ppt/notesSlides/notesSlide77.xml" ContentType="application/vnd.openxmlformats-officedocument.presentationml.notesSlide+xml"/>
  <Override PartName="/ppt/tags/tag77.xml" ContentType="application/vnd.openxmlformats-officedocument.presentationml.tags+xml"/>
  <Override PartName="/ppt/notesSlides/notesSlide78.xml" ContentType="application/vnd.openxmlformats-officedocument.presentationml.notesSlide+xml"/>
  <Override PartName="/ppt/tags/tag78.xml" ContentType="application/vnd.openxmlformats-officedocument.presentationml.tags+xml"/>
  <Override PartName="/ppt/notesSlides/notesSlide79.xml" ContentType="application/vnd.openxmlformats-officedocument.presentationml.notesSlide+xml"/>
  <Override PartName="/ppt/tags/tag79.xml" ContentType="application/vnd.openxmlformats-officedocument.presentationml.tags+xml"/>
  <Override PartName="/ppt/notesSlides/notesSlide80.xml" ContentType="application/vnd.openxmlformats-officedocument.presentationml.notesSlide+xml"/>
  <Override PartName="/ppt/tags/tag80.xml" ContentType="application/vnd.openxmlformats-officedocument.presentationml.tags+xml"/>
  <Override PartName="/ppt/notesSlides/notesSlide81.xml" ContentType="application/vnd.openxmlformats-officedocument.presentationml.notesSlide+xml"/>
  <Override PartName="/ppt/tags/tag81.xml" ContentType="application/vnd.openxmlformats-officedocument.presentationml.tags+xml"/>
  <Override PartName="/ppt/notesSlides/notesSlide82.xml" ContentType="application/vnd.openxmlformats-officedocument.presentationml.notesSlide+xml"/>
  <Override PartName="/ppt/tags/tag82.xml" ContentType="application/vnd.openxmlformats-officedocument.presentationml.tags+xml"/>
  <Override PartName="/ppt/notesSlides/notesSlide83.xml" ContentType="application/vnd.openxmlformats-officedocument.presentationml.notesSlide+xml"/>
  <Override PartName="/ppt/tags/tag83.xml" ContentType="application/vnd.openxmlformats-officedocument.presentationml.tags+xml"/>
  <Override PartName="/ppt/notesSlides/notesSlide84.xml" ContentType="application/vnd.openxmlformats-officedocument.presentationml.notesSlide+xml"/>
  <Override PartName="/ppt/tags/tag84.xml" ContentType="application/vnd.openxmlformats-officedocument.presentationml.tags+xml"/>
  <Override PartName="/ppt/notesSlides/notesSlide85.xml" ContentType="application/vnd.openxmlformats-officedocument.presentationml.notesSlide+xml"/>
  <Override PartName="/ppt/tags/tag85.xml" ContentType="application/vnd.openxmlformats-officedocument.presentationml.tags+xml"/>
  <Override PartName="/ppt/notesSlides/notesSlide86.xml" ContentType="application/vnd.openxmlformats-officedocument.presentationml.notesSlide+xml"/>
  <Override PartName="/ppt/tags/tag86.xml" ContentType="application/vnd.openxmlformats-officedocument.presentationml.tags+xml"/>
  <Override PartName="/ppt/notesSlides/notesSlide87.xml" ContentType="application/vnd.openxmlformats-officedocument.presentationml.notesSlide+xml"/>
  <Override PartName="/ppt/tags/tag87.xml" ContentType="application/vnd.openxmlformats-officedocument.presentationml.tags+xml"/>
  <Override PartName="/ppt/notesSlides/notesSlide88.xml" ContentType="application/vnd.openxmlformats-officedocument.presentationml.notesSlide+xml"/>
  <Override PartName="/ppt/tags/tag88.xml" ContentType="application/vnd.openxmlformats-officedocument.presentationml.tags+xml"/>
  <Override PartName="/ppt/notesSlides/notesSlide89.xml" ContentType="application/vnd.openxmlformats-officedocument.presentationml.notesSlide+xml"/>
  <Override PartName="/ppt/tags/tag89.xml" ContentType="application/vnd.openxmlformats-officedocument.presentationml.tags+xml"/>
  <Override PartName="/ppt/notesSlides/notesSlide90.xml" ContentType="application/vnd.openxmlformats-officedocument.presentationml.notesSlide+xml"/>
  <Override PartName="/ppt/tags/tag90.xml" ContentType="application/vnd.openxmlformats-officedocument.presentationml.tags+xml"/>
  <Override PartName="/ppt/notesSlides/notesSlide91.xml" ContentType="application/vnd.openxmlformats-officedocument.presentationml.notesSlide+xml"/>
  <Override PartName="/ppt/tags/tag91.xml" ContentType="application/vnd.openxmlformats-officedocument.presentationml.tags+xml"/>
  <Override PartName="/ppt/notesSlides/notesSlide92.xml" ContentType="application/vnd.openxmlformats-officedocument.presentationml.notesSlide+xml"/>
  <Override PartName="/ppt/tags/tag92.xml" ContentType="application/vnd.openxmlformats-officedocument.presentationml.tags+xml"/>
  <Override PartName="/ppt/notesSlides/notesSlide93.xml" ContentType="application/vnd.openxmlformats-officedocument.presentationml.notesSlide+xml"/>
  <Override PartName="/ppt/tags/tag93.xml" ContentType="application/vnd.openxmlformats-officedocument.presentationml.tags+xml"/>
  <Override PartName="/ppt/notesSlides/notesSlide94.xml" ContentType="application/vnd.openxmlformats-officedocument.presentationml.notesSlide+xml"/>
  <Override PartName="/ppt/tags/tag94.xml" ContentType="application/vnd.openxmlformats-officedocument.presentationml.tags+xml"/>
  <Override PartName="/ppt/notesSlides/notesSlide95.xml" ContentType="application/vnd.openxmlformats-officedocument.presentationml.notesSlide+xml"/>
  <Override PartName="/ppt/tags/tag95.xml" ContentType="application/vnd.openxmlformats-officedocument.presentationml.tags+xml"/>
  <Override PartName="/ppt/notesSlides/notesSlide96.xml" ContentType="application/vnd.openxmlformats-officedocument.presentationml.notesSlide+xml"/>
  <Override PartName="/ppt/tags/tag96.xml" ContentType="application/vnd.openxmlformats-officedocument.presentationml.tags+xml"/>
  <Override PartName="/ppt/notesSlides/notesSlide97.xml" ContentType="application/vnd.openxmlformats-officedocument.presentationml.notesSlide+xml"/>
  <Override PartName="/ppt/tags/tag97.xml" ContentType="application/vnd.openxmlformats-officedocument.presentationml.tags+xml"/>
  <Override PartName="/ppt/notesSlides/notesSlide98.xml" ContentType="application/vnd.openxmlformats-officedocument.presentationml.notesSlide+xml"/>
  <Override PartName="/ppt/tags/tag98.xml" ContentType="application/vnd.openxmlformats-officedocument.presentationml.tags+xml"/>
  <Override PartName="/ppt/notesSlides/notesSlide99.xml" ContentType="application/vnd.openxmlformats-officedocument.presentationml.notesSlide+xml"/>
  <Override PartName="/ppt/tags/tag99.xml" ContentType="application/vnd.openxmlformats-officedocument.presentationml.tags+xml"/>
  <Override PartName="/ppt/notesSlides/notesSlide100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09.xml" ContentType="application/vnd.openxmlformats-officedocument.presentationml.tags+xml"/>
  <Override PartName="/ppt/notesSlides/notesSlide110.xml" ContentType="application/vnd.openxmlformats-officedocument.presentationml.notesSlide+xml"/>
  <Override PartName="/ppt/tags/tag110.xml" ContentType="application/vnd.openxmlformats-officedocument.presentationml.tags+xml"/>
  <Override PartName="/ppt/notesSlides/notesSlide111.xml" ContentType="application/vnd.openxmlformats-officedocument.presentationml.notesSlide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tags/tag112.xml" ContentType="application/vnd.openxmlformats-officedocument.presentationml.tags+xml"/>
  <Override PartName="/ppt/notesSlides/notesSlide113.xml" ContentType="application/vnd.openxmlformats-officedocument.presentationml.notesSlide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15.xml" ContentType="application/vnd.openxmlformats-officedocument.presentationml.notesSlide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16.xml" ContentType="application/vnd.openxmlformats-officedocument.presentationml.tags+xml"/>
  <Override PartName="/ppt/notesSlides/notesSlide11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18.xml" ContentType="application/vnd.openxmlformats-officedocument.presentationml.tags+xml"/>
  <Override PartName="/ppt/notesSlides/notesSlide119.xml" ContentType="application/vnd.openxmlformats-officedocument.presentationml.notesSlide+xml"/>
  <Override PartName="/ppt/tags/tag119.xml" ContentType="application/vnd.openxmlformats-officedocument.presentationml.tags+xml"/>
  <Override PartName="/ppt/notesSlides/notesSlide120.xml" ContentType="application/vnd.openxmlformats-officedocument.presentationml.notesSlide+xml"/>
  <Override PartName="/ppt/tags/tag120.xml" ContentType="application/vnd.openxmlformats-officedocument.presentationml.tags+xml"/>
  <Override PartName="/ppt/notesSlides/notesSlide121.xml" ContentType="application/vnd.openxmlformats-officedocument.presentationml.notesSlide+xml"/>
  <Override PartName="/ppt/tags/tag121.xml" ContentType="application/vnd.openxmlformats-officedocument.presentationml.tags+xml"/>
  <Override PartName="/ppt/notesSlides/notesSlide122.xml" ContentType="application/vnd.openxmlformats-officedocument.presentationml.notesSlide+xml"/>
  <Override PartName="/ppt/tags/tag122.xml" ContentType="application/vnd.openxmlformats-officedocument.presentationml.tags+xml"/>
  <Override PartName="/ppt/notesSlides/notesSlide123.xml" ContentType="application/vnd.openxmlformats-officedocument.presentationml.notesSlide+xml"/>
  <Override PartName="/ppt/tags/tag123.xml" ContentType="application/vnd.openxmlformats-officedocument.presentationml.tags+xml"/>
  <Override PartName="/ppt/notesSlides/notesSlide124.xml" ContentType="application/vnd.openxmlformats-officedocument.presentationml.notesSlide+xml"/>
  <Override PartName="/ppt/tags/tag124.xml" ContentType="application/vnd.openxmlformats-officedocument.presentationml.tags+xml"/>
  <Override PartName="/ppt/notesSlides/notesSlide125.xml" ContentType="application/vnd.openxmlformats-officedocument.presentationml.notesSlide+xml"/>
  <Override PartName="/ppt/tags/tag125.xml" ContentType="application/vnd.openxmlformats-officedocument.presentationml.tags+xml"/>
  <Override PartName="/ppt/notesSlides/notesSlide126.xml" ContentType="application/vnd.openxmlformats-officedocument.presentationml.notesSlide+xml"/>
  <Override PartName="/ppt/tags/tag126.xml" ContentType="application/vnd.openxmlformats-officedocument.presentationml.tags+xml"/>
  <Override PartName="/ppt/notesSlides/notesSlide127.xml" ContentType="application/vnd.openxmlformats-officedocument.presentationml.notesSlide+xml"/>
  <Override PartName="/ppt/tags/tag127.xml" ContentType="application/vnd.openxmlformats-officedocument.presentationml.tags+xml"/>
  <Override PartName="/ppt/notesSlides/notesSlide128.xml" ContentType="application/vnd.openxmlformats-officedocument.presentationml.notesSlide+xml"/>
  <Override PartName="/ppt/tags/tag128.xml" ContentType="application/vnd.openxmlformats-officedocument.presentationml.tags+xml"/>
  <Override PartName="/ppt/notesSlides/notesSlide129.xml" ContentType="application/vnd.openxmlformats-officedocument.presentationml.notesSlide+xml"/>
  <Override PartName="/ppt/tags/tag129.xml" ContentType="application/vnd.openxmlformats-officedocument.presentationml.tags+xml"/>
  <Override PartName="/ppt/notesSlides/notesSlide130.xml" ContentType="application/vnd.openxmlformats-officedocument.presentationml.notesSlide+xml"/>
  <Override PartName="/ppt/tags/tag130.xml" ContentType="application/vnd.openxmlformats-officedocument.presentationml.tags+xml"/>
  <Override PartName="/ppt/notesSlides/notesSlide131.xml" ContentType="application/vnd.openxmlformats-officedocument.presentationml.notesSlide+xml"/>
  <Override PartName="/ppt/tags/tag131.xml" ContentType="application/vnd.openxmlformats-officedocument.presentationml.tags+xml"/>
  <Override PartName="/ppt/notesSlides/notesSlide132.xml" ContentType="application/vnd.openxmlformats-officedocument.presentationml.notesSlide+xml"/>
  <Override PartName="/ppt/tags/tag132.xml" ContentType="application/vnd.openxmlformats-officedocument.presentationml.tags+xml"/>
  <Override PartName="/ppt/notesSlides/notesSlide133.xml" ContentType="application/vnd.openxmlformats-officedocument.presentationml.notesSlide+xml"/>
  <Override PartName="/ppt/tags/tag133.xml" ContentType="application/vnd.openxmlformats-officedocument.presentationml.tags+xml"/>
  <Override PartName="/ppt/notesSlides/notesSlide134.xml" ContentType="application/vnd.openxmlformats-officedocument.presentationml.notesSlide+xml"/>
  <Override PartName="/ppt/tags/tag134.xml" ContentType="application/vnd.openxmlformats-officedocument.presentationml.tags+xml"/>
  <Override PartName="/ppt/notesSlides/notesSlide135.xml" ContentType="application/vnd.openxmlformats-officedocument.presentationml.notesSlide+xml"/>
  <Override PartName="/ppt/tags/tag135.xml" ContentType="application/vnd.openxmlformats-officedocument.presentationml.tags+xml"/>
  <Override PartName="/ppt/notesSlides/notesSlide136.xml" ContentType="application/vnd.openxmlformats-officedocument.presentationml.notesSlide+xml"/>
  <Override PartName="/ppt/tags/tag136.xml" ContentType="application/vnd.openxmlformats-officedocument.presentationml.tags+xml"/>
  <Override PartName="/ppt/notesSlides/notesSlide137.xml" ContentType="application/vnd.openxmlformats-officedocument.presentationml.notesSlide+xml"/>
  <Override PartName="/ppt/tags/tag137.xml" ContentType="application/vnd.openxmlformats-officedocument.presentationml.tags+xml"/>
  <Override PartName="/ppt/notesSlides/notesSlide138.xml" ContentType="application/vnd.openxmlformats-officedocument.presentationml.notesSlide+xml"/>
  <Override PartName="/ppt/tags/tag138.xml" ContentType="application/vnd.openxmlformats-officedocument.presentationml.tags+xml"/>
  <Override PartName="/ppt/notesSlides/notesSlide139.xml" ContentType="application/vnd.openxmlformats-officedocument.presentationml.notesSlide+xml"/>
  <Override PartName="/ppt/tags/tag139.xml" ContentType="application/vnd.openxmlformats-officedocument.presentationml.tags+xml"/>
  <Override PartName="/ppt/notesSlides/notesSlide140.xml" ContentType="application/vnd.openxmlformats-officedocument.presentationml.notesSlide+xml"/>
  <Override PartName="/ppt/tags/tag140.xml" ContentType="application/vnd.openxmlformats-officedocument.presentationml.tags+xml"/>
  <Override PartName="/ppt/notesSlides/notesSlide141.xml" ContentType="application/vnd.openxmlformats-officedocument.presentationml.notesSlide+xml"/>
  <Override PartName="/ppt/tags/tag141.xml" ContentType="application/vnd.openxmlformats-officedocument.presentationml.tags+xml"/>
  <Override PartName="/ppt/notesSlides/notesSlide142.xml" ContentType="application/vnd.openxmlformats-officedocument.presentationml.notesSlide+xml"/>
  <Override PartName="/ppt/tags/tag142.xml" ContentType="application/vnd.openxmlformats-officedocument.presentationml.tags+xml"/>
  <Override PartName="/ppt/notesSlides/notesSlide143.xml" ContentType="application/vnd.openxmlformats-officedocument.presentationml.notesSlide+xml"/>
  <Override PartName="/ppt/tags/tag143.xml" ContentType="application/vnd.openxmlformats-officedocument.presentationml.tags+xml"/>
  <Override PartName="/ppt/notesSlides/notesSlide144.xml" ContentType="application/vnd.openxmlformats-officedocument.presentationml.notesSlide+xml"/>
  <Override PartName="/ppt/tags/tag144.xml" ContentType="application/vnd.openxmlformats-officedocument.presentationml.tags+xml"/>
  <Override PartName="/ppt/notesSlides/notesSlide145.xml" ContentType="application/vnd.openxmlformats-officedocument.presentationml.notesSlide+xml"/>
  <Override PartName="/ppt/tags/tag145.xml" ContentType="application/vnd.openxmlformats-officedocument.presentationml.tags+xml"/>
  <Override PartName="/ppt/notesSlides/notesSlide146.xml" ContentType="application/vnd.openxmlformats-officedocument.presentationml.notesSlide+xml"/>
  <Override PartName="/ppt/tags/tag146.xml" ContentType="application/vnd.openxmlformats-officedocument.presentationml.tags+xml"/>
  <Override PartName="/ppt/notesSlides/notesSlide147.xml" ContentType="application/vnd.openxmlformats-officedocument.presentationml.notesSlide+xml"/>
  <Override PartName="/ppt/tags/tag147.xml" ContentType="application/vnd.openxmlformats-officedocument.presentationml.tags+xml"/>
  <Override PartName="/ppt/notesSlides/notesSlide148.xml" ContentType="application/vnd.openxmlformats-officedocument.presentationml.notesSlide+xml"/>
  <Override PartName="/ppt/tags/tag148.xml" ContentType="application/vnd.openxmlformats-officedocument.presentationml.tags+xml"/>
  <Override PartName="/ppt/notesSlides/notesSlide149.xml" ContentType="application/vnd.openxmlformats-officedocument.presentationml.notesSlide+xml"/>
  <Override PartName="/ppt/tags/tag149.xml" ContentType="application/vnd.openxmlformats-officedocument.presentationml.tags+xml"/>
  <Override PartName="/ppt/notesSlides/notesSlide150.xml" ContentType="application/vnd.openxmlformats-officedocument.presentationml.notesSlide+xml"/>
  <Override PartName="/ppt/tags/tag150.xml" ContentType="application/vnd.openxmlformats-officedocument.presentationml.tags+xml"/>
  <Override PartName="/ppt/notesSlides/notesSlide151.xml" ContentType="application/vnd.openxmlformats-officedocument.presentationml.notesSlide+xml"/>
  <Override PartName="/ppt/tags/tag151.xml" ContentType="application/vnd.openxmlformats-officedocument.presentationml.tags+xml"/>
  <Override PartName="/ppt/notesSlides/notesSlide152.xml" ContentType="application/vnd.openxmlformats-officedocument.presentationml.notesSlide+xml"/>
  <Override PartName="/ppt/tags/tag152.xml" ContentType="application/vnd.openxmlformats-officedocument.presentationml.tags+xml"/>
  <Override PartName="/ppt/notesSlides/notesSlide153.xml" ContentType="application/vnd.openxmlformats-officedocument.presentationml.notesSlide+xml"/>
  <Override PartName="/ppt/tags/tag153.xml" ContentType="application/vnd.openxmlformats-officedocument.presentationml.tags+xml"/>
  <Override PartName="/ppt/notesSlides/notesSlide154.xml" ContentType="application/vnd.openxmlformats-officedocument.presentationml.notesSlide+xml"/>
  <Override PartName="/ppt/tags/tag154.xml" ContentType="application/vnd.openxmlformats-officedocument.presentationml.tags+xml"/>
  <Override PartName="/ppt/notesSlides/notesSlide155.xml" ContentType="application/vnd.openxmlformats-officedocument.presentationml.notesSlide+xml"/>
  <Override PartName="/ppt/tags/tag155.xml" ContentType="application/vnd.openxmlformats-officedocument.presentationml.tags+xml"/>
  <Override PartName="/ppt/notesSlides/notesSlide156.xml" ContentType="application/vnd.openxmlformats-officedocument.presentationml.notesSlide+xml"/>
  <Override PartName="/ppt/tags/tag156.xml" ContentType="application/vnd.openxmlformats-officedocument.presentationml.tags+xml"/>
  <Override PartName="/ppt/notesSlides/notesSlide157.xml" ContentType="application/vnd.openxmlformats-officedocument.presentationml.notesSlide+xml"/>
  <Override PartName="/ppt/tags/tag157.xml" ContentType="application/vnd.openxmlformats-officedocument.presentationml.tags+xml"/>
  <Override PartName="/ppt/notesSlides/notesSlide158.xml" ContentType="application/vnd.openxmlformats-officedocument.presentationml.notesSlide+xml"/>
  <Override PartName="/ppt/tags/tag158.xml" ContentType="application/vnd.openxmlformats-officedocument.presentationml.tags+xml"/>
  <Override PartName="/ppt/notesSlides/notesSlide159.xml" ContentType="application/vnd.openxmlformats-officedocument.presentationml.notesSlide+xml"/>
  <Override PartName="/ppt/tags/tag159.xml" ContentType="application/vnd.openxmlformats-officedocument.presentationml.tags+xml"/>
  <Override PartName="/ppt/notesSlides/notesSlide160.xml" ContentType="application/vnd.openxmlformats-officedocument.presentationml.notesSlide+xml"/>
  <Override PartName="/ppt/tags/tag160.xml" ContentType="application/vnd.openxmlformats-officedocument.presentationml.tags+xml"/>
  <Override PartName="/ppt/notesSlides/notesSlide161.xml" ContentType="application/vnd.openxmlformats-officedocument.presentationml.notesSlide+xml"/>
  <Override PartName="/ppt/tags/tag161.xml" ContentType="application/vnd.openxmlformats-officedocument.presentationml.tags+xml"/>
  <Override PartName="/ppt/notesSlides/notesSlide162.xml" ContentType="application/vnd.openxmlformats-officedocument.presentationml.notesSlide+xml"/>
  <Override PartName="/ppt/tags/tag162.xml" ContentType="application/vnd.openxmlformats-officedocument.presentationml.tags+xml"/>
  <Override PartName="/ppt/notesSlides/notesSlide163.xml" ContentType="application/vnd.openxmlformats-officedocument.presentationml.notesSlide+xml"/>
  <Override PartName="/ppt/tags/tag163.xml" ContentType="application/vnd.openxmlformats-officedocument.presentationml.tags+xml"/>
  <Override PartName="/ppt/notesSlides/notesSlide164.xml" ContentType="application/vnd.openxmlformats-officedocument.presentationml.notesSlide+xml"/>
  <Override PartName="/ppt/tags/tag164.xml" ContentType="application/vnd.openxmlformats-officedocument.presentationml.tags+xml"/>
  <Override PartName="/ppt/notesSlides/notesSlide165.xml" ContentType="application/vnd.openxmlformats-officedocument.presentationml.notesSlide+xml"/>
  <Override PartName="/ppt/tags/tag1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7"/>
  </p:notesMasterIdLst>
  <p:sldIdLst>
    <p:sldId id="419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8" r:id="rId23"/>
    <p:sldId id="279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280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420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87" r:id="rId109"/>
    <p:sldId id="364" r:id="rId110"/>
    <p:sldId id="388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84" r:id="rId124"/>
    <p:sldId id="421" r:id="rId125"/>
    <p:sldId id="385" r:id="rId126"/>
    <p:sldId id="386" r:id="rId127"/>
    <p:sldId id="377" r:id="rId128"/>
    <p:sldId id="378" r:id="rId129"/>
    <p:sldId id="379" r:id="rId130"/>
    <p:sldId id="380" r:id="rId131"/>
    <p:sldId id="422" r:id="rId132"/>
    <p:sldId id="381" r:id="rId133"/>
    <p:sldId id="382" r:id="rId134"/>
    <p:sldId id="383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23" r:id="rId16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 showGuides="1">
      <p:cViewPr varScale="1">
        <p:scale>
          <a:sx n="66" d="100"/>
          <a:sy n="66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2B52B-D760-486D-81DA-5E5E186AA632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F58E5-66EE-4E39-BA47-82EDFF73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7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0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0.xml"/></Relationships>
</file>

<file path=ppt/notesSlides/_rels/notesSlide10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1.xml"/></Relationships>
</file>

<file path=ppt/notesSlides/_rels/notesSlide10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2.xml"/></Relationships>
</file>

<file path=ppt/notesSlides/_rels/notesSlide10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3.xml"/></Relationships>
</file>

<file path=ppt/notesSlides/_rels/notesSlide10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4.xml"/></Relationships>
</file>

<file path=ppt/notesSlides/_rels/notesSlide10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5.xml"/></Relationships>
</file>

<file path=ppt/notesSlides/_rels/notesSlide10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6.xml"/></Relationships>
</file>

<file path=ppt/notesSlides/_rels/notesSlide10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7.xml"/></Relationships>
</file>

<file path=ppt/notesSlides/_rels/notesSlide10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8.xml"/></Relationships>
</file>

<file path=ppt/notesSlides/_rels/notesSlide10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0.xml"/></Relationships>
</file>

<file path=ppt/notesSlides/_rels/notesSlide1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1.xml"/></Relationships>
</file>

<file path=ppt/notesSlides/_rels/notesSlide1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2.xml"/></Relationships>
</file>

<file path=ppt/notesSlides/_rels/notesSlide1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3.xml"/></Relationships>
</file>

<file path=ppt/notesSlides/_rels/notesSlide1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4.xml"/></Relationships>
</file>

<file path=ppt/notesSlides/_rels/notesSlide1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5.xml"/></Relationships>
</file>

<file path=ppt/notesSlides/_rels/notesSlide1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6.xml"/></Relationships>
</file>

<file path=ppt/notesSlides/_rels/notesSlide1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7.xml"/></Relationships>
</file>

<file path=ppt/notesSlides/_rels/notesSlide1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8.xml"/></Relationships>
</file>

<file path=ppt/notesSlides/_rels/notesSlide1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9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0.xml"/></Relationships>
</file>

<file path=ppt/notesSlides/_rels/notesSlide1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1.xml"/></Relationships>
</file>

<file path=ppt/notesSlides/_rels/notesSlide1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2.xml"/></Relationships>
</file>

<file path=ppt/notesSlides/_rels/notesSlide1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3.xml"/></Relationships>
</file>

<file path=ppt/notesSlides/_rels/notesSlide1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4.xml"/></Relationships>
</file>

<file path=ppt/notesSlides/_rels/notesSlide1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5.xml"/></Relationships>
</file>

<file path=ppt/notesSlides/_rels/notesSlide1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6.xml"/></Relationships>
</file>

<file path=ppt/notesSlides/_rels/notesSlide1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7.xml"/></Relationships>
</file>

<file path=ppt/notesSlides/_rels/notesSlide1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8.xml"/></Relationships>
</file>

<file path=ppt/notesSlides/_rels/notesSlide1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9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0.xml"/></Relationships>
</file>

<file path=ppt/notesSlides/_rels/notesSlide1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1.xml"/></Relationships>
</file>

<file path=ppt/notesSlides/_rels/notesSlide1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2.xml"/></Relationships>
</file>

<file path=ppt/notesSlides/_rels/notesSlide1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3.xml"/></Relationships>
</file>

<file path=ppt/notesSlides/_rels/notesSlide1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4.xml"/></Relationships>
</file>

<file path=ppt/notesSlides/_rels/notesSlide1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5.xml"/></Relationships>
</file>

<file path=ppt/notesSlides/_rels/notesSlide1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6.xml"/></Relationships>
</file>

<file path=ppt/notesSlides/_rels/notesSlide1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7.xml"/></Relationships>
</file>

<file path=ppt/notesSlides/_rels/notesSlide1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8.xml"/></Relationships>
</file>

<file path=ppt/notesSlides/_rels/notesSlide1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9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0.xml"/></Relationships>
</file>

<file path=ppt/notesSlides/_rels/notesSlide1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1.xml"/></Relationships>
</file>

<file path=ppt/notesSlides/_rels/notesSlide1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2.xml"/></Relationships>
</file>

<file path=ppt/notesSlides/_rels/notesSlide1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3.xml"/></Relationships>
</file>

<file path=ppt/notesSlides/_rels/notesSlide1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4.xml"/></Relationships>
</file>

<file path=ppt/notesSlides/_rels/notesSlide1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5.xml"/></Relationships>
</file>

<file path=ppt/notesSlides/_rels/notesSlide1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6.xml"/></Relationships>
</file>

<file path=ppt/notesSlides/_rels/notesSlide1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7.xml"/></Relationships>
</file>

<file path=ppt/notesSlides/_rels/notesSlide1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8.xml"/></Relationships>
</file>

<file path=ppt/notesSlides/_rels/notesSlide1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9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0.xml"/></Relationships>
</file>

<file path=ppt/notesSlides/_rels/notesSlide1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1.xml"/></Relationships>
</file>

<file path=ppt/notesSlides/_rels/notesSlide1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2.xml"/></Relationships>
</file>

<file path=ppt/notesSlides/_rels/notesSlide1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3.xml"/></Relationships>
</file>

<file path=ppt/notesSlides/_rels/notesSlide1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4.xml"/></Relationships>
</file>

<file path=ppt/notesSlides/_rels/notesSlide1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5.xml"/></Relationships>
</file>

<file path=ppt/notesSlides/_rels/notesSlide1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6.xml"/></Relationships>
</file>

<file path=ppt/notesSlides/_rels/notesSlide1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7.xml"/></Relationships>
</file>

<file path=ppt/notesSlides/_rels/notesSlide1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8.xml"/></Relationships>
</file>

<file path=ppt/notesSlides/_rels/notesSlide1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9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0.xml"/></Relationships>
</file>

<file path=ppt/notesSlides/_rels/notesSlide1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1.xml"/></Relationships>
</file>

<file path=ppt/notesSlides/_rels/notesSlide16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2.xml"/></Relationships>
</file>

<file path=ppt/notesSlides/_rels/notesSlide1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3.xml"/></Relationships>
</file>

<file path=ppt/notesSlides/_rels/notesSlide16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4.xml"/></Relationships>
</file>

<file path=ppt/notesSlides/_rels/notesSlide16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4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6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7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8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0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2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3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4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5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6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7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8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9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0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2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3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4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5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6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7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8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0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2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3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4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5.xm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6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7.xm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8.xml"/></Relationships>
</file>

<file path=ppt/notesSlides/_rels/notesSlide7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0.xml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1.xml"/></Relationships>
</file>

<file path=ppt/notesSlides/_rels/notesSlide8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2.xml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3.xml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4.xml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5.xm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6.xml"/></Relationships>
</file>

<file path=ppt/notesSlides/_rels/notesSlide8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7.xml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8.xml"/></Relationships>
</file>

<file path=ppt/notesSlides/_rels/notesSlide8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9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0.xm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1.xml"/></Relationships>
</file>

<file path=ppt/notesSlides/_rels/notesSlide9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2.xml"/></Relationships>
</file>

<file path=ppt/notesSlides/_rels/notesSlide9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3.xml"/></Relationships>
</file>

<file path=ppt/notesSlides/_rels/notesSlide9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4.xml"/></Relationships>
</file>

<file path=ppt/notesSlides/_rels/notesSlide9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5.xml"/></Relationships>
</file>

<file path=ppt/notesSlides/_rels/notesSlide9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6.xml"/></Relationships>
</file>

<file path=ppt/notesSlides/_rels/notesSlide9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7.xml"/></Relationships>
</file>

<file path=ppt/notesSlides/_rels/notesSlide9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8.xml"/></Relationships>
</file>

<file path=ppt/notesSlides/_rels/notesSlide9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34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2470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735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4781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8055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116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094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6276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6292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8119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1521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20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366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0032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4641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5736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776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0896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765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454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9985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3355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61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3075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1406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784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58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6637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6637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5738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9818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4325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8980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15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527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6072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1541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8691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9690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6422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4625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3953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9783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634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20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56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9255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7482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6655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3443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6845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1062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139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2252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7915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32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1704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3766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1623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3138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440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304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6793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2922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7630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0236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91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724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492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4825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9856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8281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515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5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34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89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9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34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2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29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14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00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47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50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11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96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84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93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4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8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95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0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73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6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088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0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027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1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490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88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310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876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311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64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89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219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007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169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9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838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285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594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073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08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272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090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142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26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9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30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63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684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153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05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305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934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27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795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11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899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24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9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55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47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093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093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647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86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024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914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34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31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1928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211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08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776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58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384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735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118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7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443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2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319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976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956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519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443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8603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2960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3288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1877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7417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F58E5-66EE-4E39-BA47-82EDFF73C47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7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5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FF56E-FA52-4C84-AA5F-6F6EBE571B7C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6B9ED-22A7-401C-BDCA-4925163833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3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Photo Album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Paula L. Hook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" y="990600"/>
            <a:ext cx="9139472" cy="5379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99" y="152400"/>
            <a:ext cx="7674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Southern Caribbean Cruise – September 9-16, 2017</a:t>
            </a:r>
          </a:p>
          <a:p>
            <a:pPr algn="ctr"/>
            <a:r>
              <a:rPr lang="en-US" sz="2800" i="1" dirty="0" smtClean="0"/>
              <a:t>Adventure of the Seas</a:t>
            </a:r>
            <a:endParaRPr lang="en-US" sz="2800" i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10114" y="1447800"/>
            <a:ext cx="3414486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19900" y="3429000"/>
            <a:ext cx="5715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324600" y="3429000"/>
            <a:ext cx="12192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>
            <a:off x="5562600" y="4876800"/>
            <a:ext cx="533400" cy="228600"/>
          </a:xfrm>
          <a:prstGeom prst="curvedConnector3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553200" y="3505200"/>
            <a:ext cx="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4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4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3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4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0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5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6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5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8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5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75165" y="729338"/>
            <a:ext cx="93669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Honeymooners…Matt &amp; Bryan                                                          </a:t>
            </a:r>
          </a:p>
          <a:p>
            <a:pPr algn="ctr"/>
            <a:r>
              <a:rPr lang="en-US" sz="2800" dirty="0" smtClean="0"/>
              <a:t>                                                       Wendy/Tony’s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Anniversary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75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2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8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5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1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0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7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5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4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1160" y="304800"/>
            <a:ext cx="50807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Day 6 – September 14, 2017</a:t>
            </a:r>
          </a:p>
          <a:p>
            <a:pPr algn="ctr"/>
            <a:r>
              <a:rPr lang="en-US" sz="2800" dirty="0" smtClean="0"/>
              <a:t>Sunrise before docking at Bonaire</a:t>
            </a:r>
          </a:p>
        </p:txBody>
      </p:sp>
    </p:spTree>
    <p:extLst>
      <p:ext uri="{BB962C8B-B14F-4D97-AF65-F5344CB8AC3E}">
        <p14:creationId xmlns:p14="http://schemas.microsoft.com/office/powerpoint/2010/main" val="31033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2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0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6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5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8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52800" y="482476"/>
            <a:ext cx="472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SAMUR Sail, Beach and Snorkel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1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8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0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6981" y="3048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38656" y="152400"/>
            <a:ext cx="5686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Dutch Navy Escort &amp; Rescuing Victims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4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7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05200" y="3733800"/>
            <a:ext cx="1865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Captain </a:t>
            </a:r>
            <a:r>
              <a:rPr lang="en-US" sz="2800" dirty="0" err="1" smtClean="0"/>
              <a:t>Urs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61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7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1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7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8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" y="8382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33601" y="5562600"/>
            <a:ext cx="45134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Uninhabited , Klein Island</a:t>
            </a:r>
          </a:p>
          <a:p>
            <a:pPr algn="ctr"/>
            <a:r>
              <a:rPr lang="en-US" sz="2800" dirty="0" smtClean="0"/>
              <a:t>Deck hands…Chris &amp; Roderick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8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7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5257800"/>
            <a:ext cx="2449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A Ronnie Toast!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821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7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1828800"/>
            <a:ext cx="3262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…and a Ronnie Cigar!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04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7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70418" y="5426838"/>
            <a:ext cx="64031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Departing Bonaire, “The Natural Choice”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Finest snorkeling &amp; diving in the Caribbean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4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0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1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8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28252" y="-2286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072542" y="-23885"/>
            <a:ext cx="2840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Final Formal Night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680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71605" y="0"/>
            <a:ext cx="62647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Such a great trip!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 conquered my fear and snorkeled today!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9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6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9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668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20493" y="201561"/>
            <a:ext cx="75091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I conquered my fear</a:t>
            </a:r>
          </a:p>
          <a:p>
            <a:pPr algn="ctr"/>
            <a:r>
              <a:rPr lang="en-US" sz="2800" dirty="0" smtClean="0"/>
              <a:t>to lean over the balcony to truly enjoy the beauty!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05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9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4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24200" y="5638799"/>
            <a:ext cx="4921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Day 7 – September 15, 2017</a:t>
            </a:r>
          </a:p>
          <a:p>
            <a:pPr algn="ctr"/>
            <a:r>
              <a:rPr lang="en-US" sz="2800" dirty="0" smtClean="0"/>
              <a:t>Wine Tasting Around the World?</a:t>
            </a:r>
          </a:p>
        </p:txBody>
      </p:sp>
    </p:spTree>
    <p:extLst>
      <p:ext uri="{BB962C8B-B14F-4D97-AF65-F5344CB8AC3E}">
        <p14:creationId xmlns:p14="http://schemas.microsoft.com/office/powerpoint/2010/main" val="971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0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8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6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7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1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66" y="3048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5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90800" y="237725"/>
            <a:ext cx="2759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Schooner Bar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9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0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3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1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109221" y="1179493"/>
            <a:ext cx="68996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Final Dinner and Farewell Parade 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                                                    &amp; Show by Crew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9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1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1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1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6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1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20775" y="835025"/>
            <a:ext cx="6883400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75549" y="304799"/>
            <a:ext cx="4668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Day 8 – September 16, 2017</a:t>
            </a:r>
          </a:p>
          <a:p>
            <a:pPr algn="ctr"/>
            <a:r>
              <a:rPr lang="en-US" sz="2800" dirty="0" smtClean="0"/>
              <a:t>…back in San Juan, Puerto Rico</a:t>
            </a:r>
          </a:p>
        </p:txBody>
      </p:sp>
    </p:spTree>
    <p:extLst>
      <p:ext uri="{BB962C8B-B14F-4D97-AF65-F5344CB8AC3E}">
        <p14:creationId xmlns:p14="http://schemas.microsoft.com/office/powerpoint/2010/main" val="28654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1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7725" y="923925"/>
            <a:ext cx="7391400" cy="554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6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1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0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5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79866" y="5638800"/>
            <a:ext cx="3130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Adult Pool - Deck 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32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55793" y="499335"/>
            <a:ext cx="4483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Old &amp; New San Juan City Tour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35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9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" y="1125794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2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7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3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2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8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1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245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6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3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8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1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4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2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4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8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4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7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4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64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8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763083" y="381000"/>
            <a:ext cx="416171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Here’s to Royal Caribbean,</a:t>
            </a:r>
          </a:p>
          <a:p>
            <a:pPr algn="ctr"/>
            <a:r>
              <a:rPr lang="en-US" sz="2800" dirty="0" smtClean="0"/>
              <a:t>the people and the Islands!</a:t>
            </a:r>
          </a:p>
          <a:p>
            <a:pPr algn="ctr"/>
            <a:r>
              <a:rPr lang="en-US" sz="2800" dirty="0" smtClean="0"/>
              <a:t>The End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68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0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5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0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6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0" y="-9144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9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Photo Album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Paula L. Hook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3432" y="-741142"/>
            <a:ext cx="7659329" cy="9166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2416" y="239836"/>
            <a:ext cx="426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Paula Hook &amp; Debby </a:t>
            </a:r>
            <a:r>
              <a:rPr lang="en-US" sz="2800" dirty="0" err="1" smtClean="0"/>
              <a:t>D’Artra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22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0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1229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1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" y="5334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6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600" y="-10668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43200" y="0"/>
            <a:ext cx="3082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Formal Dining Night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85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8" y="983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67200" y="499335"/>
            <a:ext cx="4461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…and what about that view?!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542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1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99561" y="5181600"/>
            <a:ext cx="6144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Captain Party in the Promenade – Deck 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86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05200" y="152400"/>
            <a:ext cx="2527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Captain Thomas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44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0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457200"/>
            <a:ext cx="4218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Great dancing &amp; costumes! </a:t>
            </a:r>
          </a:p>
          <a:p>
            <a:r>
              <a:rPr lang="en-US" sz="2800" dirty="0" smtClean="0"/>
              <a:t>Photos not allowed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71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66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25726" y="-32661"/>
            <a:ext cx="6433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Day 3 – September 11, 2017 – Cruising Day</a:t>
            </a:r>
          </a:p>
          <a:p>
            <a:pPr algn="ctr"/>
            <a:r>
              <a:rPr lang="en-US" sz="2800" dirty="0" smtClean="0"/>
              <a:t>Breakfast in the Windjammer</a:t>
            </a:r>
          </a:p>
        </p:txBody>
      </p:sp>
    </p:spTree>
    <p:extLst>
      <p:ext uri="{BB962C8B-B14F-4D97-AF65-F5344CB8AC3E}">
        <p14:creationId xmlns:p14="http://schemas.microsoft.com/office/powerpoint/2010/main" val="6286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50319" y="228600"/>
            <a:ext cx="6223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…and what about the color of that water!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7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8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2123" y="2286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32476" y="11584"/>
            <a:ext cx="42938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Day 1 – Crazy Travel Day</a:t>
            </a:r>
          </a:p>
          <a:p>
            <a:pPr algn="ctr"/>
            <a:r>
              <a:rPr lang="en-US" sz="2800" dirty="0" smtClean="0"/>
              <a:t>Day 2 – September 10, 2017</a:t>
            </a:r>
          </a:p>
          <a:p>
            <a:pPr algn="ctr"/>
            <a:r>
              <a:rPr lang="en-US" sz="2800" i="1" dirty="0" smtClean="0"/>
              <a:t>“We made it!”</a:t>
            </a:r>
          </a:p>
        </p:txBody>
      </p:sp>
    </p:spTree>
    <p:extLst>
      <p:ext uri="{BB962C8B-B14F-4D97-AF65-F5344CB8AC3E}">
        <p14:creationId xmlns:p14="http://schemas.microsoft.com/office/powerpoint/2010/main" val="31081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15845" y="868023"/>
            <a:ext cx="5694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George &amp; Petra teaching the </a:t>
            </a:r>
            <a:r>
              <a:rPr lang="en-US" sz="2800" i="1" dirty="0" smtClean="0"/>
              <a:t>Cha </a:t>
            </a:r>
            <a:r>
              <a:rPr lang="en-US" sz="2800" i="1" dirty="0" err="1" smtClean="0"/>
              <a:t>Cha</a:t>
            </a:r>
            <a:r>
              <a:rPr lang="en-US" sz="2800" i="1" dirty="0" smtClean="0"/>
              <a:t>!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1049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6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2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8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5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4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5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90600" y="2209800"/>
            <a:ext cx="7405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Party for Royal Caribbean Forum Group – Deck 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4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23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18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" y="-9144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71800" y="237725"/>
            <a:ext cx="2765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Welcome friends!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08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41265" y="811163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Balcony Cabin #8626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03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52970" y="499335"/>
            <a:ext cx="7391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Shared tears with some of our St. Maarten guests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027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14400" y="279860"/>
            <a:ext cx="7839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Party for “elite members” hosted by Captain Thomas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10571" y="279860"/>
            <a:ext cx="6922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Yes, the Captain accepted our invite to join us!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414" y="5334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0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71800" y="5486400"/>
            <a:ext cx="4293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Day 4 – September 12, 2017</a:t>
            </a:r>
          </a:p>
          <a:p>
            <a:pPr algn="ctr"/>
            <a:r>
              <a:rPr lang="en-US" sz="2800" dirty="0" err="1" smtClean="0"/>
              <a:t>Willamstad</a:t>
            </a:r>
            <a:r>
              <a:rPr lang="en-US" sz="2800" dirty="0" smtClean="0"/>
              <a:t>, </a:t>
            </a:r>
            <a:r>
              <a:rPr lang="en-US" sz="2800" dirty="0" err="1" smtClean="0"/>
              <a:t>Curacau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763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5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-1229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7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3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6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3186" y="239836"/>
            <a:ext cx="87795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Re-routed to St. Maarten to provide humanitarian aid…</a:t>
            </a:r>
          </a:p>
          <a:p>
            <a:pPr algn="ctr"/>
            <a:r>
              <a:rPr lang="en-US" sz="2800" dirty="0" smtClean="0"/>
              <a:t>Dutch Navy escort to deliver supplies &amp; take on 300 people</a:t>
            </a:r>
          </a:p>
        </p:txBody>
      </p:sp>
    </p:spTree>
    <p:extLst>
      <p:ext uri="{BB962C8B-B14F-4D97-AF65-F5344CB8AC3E}">
        <p14:creationId xmlns:p14="http://schemas.microsoft.com/office/powerpoint/2010/main" val="23971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9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1560" y="250363"/>
            <a:ext cx="43808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Curacao City &amp; Beach Escape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77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2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4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0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2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8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7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7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58271" y="304800"/>
            <a:ext cx="4009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Hurricane Irma </a:t>
            </a:r>
            <a:r>
              <a:rPr lang="en-US" sz="2800" dirty="0" err="1" smtClean="0"/>
              <a:t>desruction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69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7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7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1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7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374" y="-6858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02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8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6950" y="-1076950"/>
            <a:ext cx="6915152" cy="90690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19200" y="499335"/>
            <a:ext cx="7136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Movie on the big screen – Beauty and the Beast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8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75333" y="237725"/>
            <a:ext cx="8193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Another Dance Show…Awesome Tribute to Las Vegas!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21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8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70525" y="304800"/>
            <a:ext cx="5982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Day 5 – September 13, 2017 (Rainbow!)</a:t>
            </a:r>
          </a:p>
        </p:txBody>
      </p:sp>
    </p:spTree>
    <p:extLst>
      <p:ext uri="{BB962C8B-B14F-4D97-AF65-F5344CB8AC3E}">
        <p14:creationId xmlns:p14="http://schemas.microsoft.com/office/powerpoint/2010/main" val="24816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9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0" y="511973"/>
            <a:ext cx="5084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/>
              <a:t>Oranjestad</a:t>
            </a:r>
            <a:r>
              <a:rPr lang="en-US" sz="2800" dirty="0" smtClean="0"/>
              <a:t>, Aruba (Dutch Capital)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9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34000" y="2438400"/>
            <a:ext cx="2951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…Double Rainbow!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46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4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960"/>
            <a:ext cx="9129252" cy="5980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9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94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1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5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9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9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9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" y="6096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010792" y="14748"/>
            <a:ext cx="4142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Fun! Fun! Tour with Carlos!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76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67" y="116020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41059" y="5257800"/>
            <a:ext cx="9158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Stations of the Cross on the way to the oldest Catholic Church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34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0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6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0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" y="7620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3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0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3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0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2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0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2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7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9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6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4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" y="4572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34000" y="609600"/>
            <a:ext cx="2070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/>
              <a:t>Divi</a:t>
            </a:r>
            <a:r>
              <a:rPr lang="en-US" sz="2800" dirty="0" smtClean="0"/>
              <a:t> </a:t>
            </a:r>
            <a:r>
              <a:rPr lang="en-US" sz="2800" dirty="0" err="1" smtClean="0"/>
              <a:t>Divi</a:t>
            </a:r>
            <a:r>
              <a:rPr lang="en-US" sz="2800" dirty="0" smtClean="0"/>
              <a:t> Tree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180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99559" y="499335"/>
            <a:ext cx="3544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“</a:t>
            </a:r>
            <a:r>
              <a:rPr lang="en-US" sz="2800" i="1" dirty="0" smtClean="0"/>
              <a:t>California</a:t>
            </a:r>
            <a:r>
              <a:rPr lang="en-US" sz="2800" dirty="0" smtClean="0"/>
              <a:t>” Lighthouse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882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18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0100" y="495301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77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7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7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7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05200" y="5867400"/>
            <a:ext cx="187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Palm Beach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24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29"/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26" y="-188862"/>
            <a:ext cx="9347251" cy="7235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9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9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0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9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1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1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5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8840" y="541470"/>
            <a:ext cx="6999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Captain of our Sunset Cocktail Cruise Excursion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5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6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7" y="-3048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9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7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2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3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0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40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42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7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43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01662" y="381000"/>
            <a:ext cx="434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…new friends Wendy &amp; Tony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473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604</Words>
  <Application>Microsoft Office PowerPoint</Application>
  <PresentationFormat>On-screen Show (4:3)</PresentationFormat>
  <Paragraphs>239</Paragraphs>
  <Slides>165</Slides>
  <Notes>165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66" baseType="lpstr">
      <vt:lpstr>Office Theme</vt:lpstr>
      <vt:lpstr>Photo Album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Paula L. Hook</dc:creator>
  <cp:lastModifiedBy>Paula L. Hook</cp:lastModifiedBy>
  <cp:revision>28</cp:revision>
  <dcterms:created xsi:type="dcterms:W3CDTF">2017-09-17T02:44:50Z</dcterms:created>
  <dcterms:modified xsi:type="dcterms:W3CDTF">2017-11-07T16:26:50Z</dcterms:modified>
</cp:coreProperties>
</file>