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3" r:id="rId2"/>
    <p:sldId id="292" r:id="rId3"/>
    <p:sldId id="284" r:id="rId4"/>
    <p:sldId id="286" r:id="rId5"/>
    <p:sldId id="287" r:id="rId6"/>
    <p:sldId id="295" r:id="rId7"/>
    <p:sldId id="290" r:id="rId8"/>
    <p:sldId id="297" r:id="rId9"/>
    <p:sldId id="298" r:id="rId10"/>
    <p:sldId id="299" r:id="rId11"/>
    <p:sldId id="296" r:id="rId12"/>
    <p:sldId id="293" r:id="rId13"/>
    <p:sldId id="294" r:id="rId14"/>
    <p:sldId id="291" r:id="rId15"/>
    <p:sldId id="300" r:id="rId16"/>
    <p:sldId id="301" r:id="rId17"/>
    <p:sldId id="308" r:id="rId18"/>
    <p:sldId id="307" r:id="rId19"/>
    <p:sldId id="306" r:id="rId20"/>
    <p:sldId id="305" r:id="rId21"/>
    <p:sldId id="304" r:id="rId22"/>
    <p:sldId id="303" r:id="rId23"/>
    <p:sldId id="302" r:id="rId2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5616"/>
    <a:srgbClr val="FF0F00"/>
    <a:srgbClr val="004A82"/>
    <a:srgbClr val="E87722"/>
    <a:srgbClr val="48705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0DD1C-CE5B-4A9E-9823-BF1A2C271227}" v="2821" dt="2019-04-03T20:00:42.320"/>
    <p1510:client id="{121C6FE3-79BA-4B2A-93DE-1B4BC9123AF7}" v="19" dt="2019-04-04T12:03:41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434" autoAdjust="0"/>
  </p:normalViewPr>
  <p:slideViewPr>
    <p:cSldViewPr>
      <p:cViewPr varScale="1">
        <p:scale>
          <a:sx n="73" d="100"/>
          <a:sy n="73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 Lloyd" userId="721a2a7b3f0d6245" providerId="LiveId" clId="{B2C0DD1C-CE5B-4A9E-9823-BF1A2C271227}"/>
    <pc:docChg chg="undo modSld">
      <pc:chgData name="Cliff Lloyd" userId="721a2a7b3f0d6245" providerId="LiveId" clId="{B2C0DD1C-CE5B-4A9E-9823-BF1A2C271227}" dt="2019-04-03T20:00:46.539" v="55" actId="1076"/>
      <pc:docMkLst>
        <pc:docMk/>
      </pc:docMkLst>
      <pc:sldChg chg="modAnim">
        <pc:chgData name="Cliff Lloyd" userId="721a2a7b3f0d6245" providerId="LiveId" clId="{B2C0DD1C-CE5B-4A9E-9823-BF1A2C271227}" dt="2019-04-03T19:54:40.465" v="0"/>
        <pc:sldMkLst>
          <pc:docMk/>
          <pc:sldMk cId="2999955340" sldId="288"/>
        </pc:sldMkLst>
      </pc:sldChg>
      <pc:sldChg chg="modAnim">
        <pc:chgData name="Cliff Lloyd" userId="721a2a7b3f0d6245" providerId="LiveId" clId="{B2C0DD1C-CE5B-4A9E-9823-BF1A2C271227}" dt="2019-04-03T19:55:56.155" v="1"/>
        <pc:sldMkLst>
          <pc:docMk/>
          <pc:sldMk cId="1371738886" sldId="290"/>
        </pc:sldMkLst>
      </pc:sldChg>
      <pc:sldChg chg="modSp modAnim">
        <pc:chgData name="Cliff Lloyd" userId="721a2a7b3f0d6245" providerId="LiveId" clId="{B2C0DD1C-CE5B-4A9E-9823-BF1A2C271227}" dt="2019-04-03T20:00:46.539" v="55" actId="1076"/>
        <pc:sldMkLst>
          <pc:docMk/>
          <pc:sldMk cId="608971614" sldId="294"/>
        </pc:sldMkLst>
        <pc:spChg chg="mod">
          <ac:chgData name="Cliff Lloyd" userId="721a2a7b3f0d6245" providerId="LiveId" clId="{B2C0DD1C-CE5B-4A9E-9823-BF1A2C271227}" dt="2019-04-03T20:00:46.539" v="55" actId="1076"/>
          <ac:spMkLst>
            <pc:docMk/>
            <pc:sldMk cId="608971614" sldId="294"/>
            <ac:spMk id="8" creationId="{A236453D-39F3-406A-9B75-0D46D55CF85D}"/>
          </ac:spMkLst>
        </pc:spChg>
      </pc:sldChg>
      <pc:sldChg chg="modSp modAnim">
        <pc:chgData name="Cliff Lloyd" userId="721a2a7b3f0d6245" providerId="LiveId" clId="{B2C0DD1C-CE5B-4A9E-9823-BF1A2C271227}" dt="2019-04-03T19:59:50.728" v="11" actId="6549"/>
        <pc:sldMkLst>
          <pc:docMk/>
          <pc:sldMk cId="2757341750" sldId="297"/>
        </pc:sldMkLst>
        <pc:spChg chg="mod">
          <ac:chgData name="Cliff Lloyd" userId="721a2a7b3f0d6245" providerId="LiveId" clId="{B2C0DD1C-CE5B-4A9E-9823-BF1A2C271227}" dt="2019-04-03T19:59:50.728" v="11" actId="6549"/>
          <ac:spMkLst>
            <pc:docMk/>
            <pc:sldMk cId="2757341750" sldId="297"/>
            <ac:spMk id="25" creationId="{5A3BD1A6-1697-4BBD-9EF8-3353C80E1695}"/>
          </ac:spMkLst>
        </pc:spChg>
      </pc:sldChg>
      <pc:sldChg chg="modAnim">
        <pc:chgData name="Cliff Lloyd" userId="721a2a7b3f0d6245" providerId="LiveId" clId="{B2C0DD1C-CE5B-4A9E-9823-BF1A2C271227}" dt="2019-04-03T19:56:17.477" v="3"/>
        <pc:sldMkLst>
          <pc:docMk/>
          <pc:sldMk cId="3762573847" sldId="298"/>
        </pc:sldMkLst>
      </pc:sldChg>
      <pc:sldChg chg="modSp modAnim">
        <pc:chgData name="Cliff Lloyd" userId="721a2a7b3f0d6245" providerId="LiveId" clId="{B2C0DD1C-CE5B-4A9E-9823-BF1A2C271227}" dt="2019-04-03T20:00:30.215" v="45" actId="1035"/>
        <pc:sldMkLst>
          <pc:docMk/>
          <pc:sldMk cId="2715281456" sldId="299"/>
        </pc:sldMkLst>
        <pc:spChg chg="mod">
          <ac:chgData name="Cliff Lloyd" userId="721a2a7b3f0d6245" providerId="LiveId" clId="{B2C0DD1C-CE5B-4A9E-9823-BF1A2C271227}" dt="2019-04-03T20:00:25.040" v="39" actId="20577"/>
          <ac:spMkLst>
            <pc:docMk/>
            <pc:sldMk cId="2715281456" sldId="299"/>
            <ac:spMk id="3" creationId="{FE961ED2-026A-46DF-B77B-31A8304BF444}"/>
          </ac:spMkLst>
        </pc:spChg>
        <pc:spChg chg="mod">
          <ac:chgData name="Cliff Lloyd" userId="721a2a7b3f0d6245" providerId="LiveId" clId="{B2C0DD1C-CE5B-4A9E-9823-BF1A2C271227}" dt="2019-04-03T20:00:30.215" v="45" actId="1035"/>
          <ac:spMkLst>
            <pc:docMk/>
            <pc:sldMk cId="2715281456" sldId="299"/>
            <ac:spMk id="9" creationId="{5705A8BC-F608-424F-BAEF-C6415100F7C2}"/>
          </ac:spMkLst>
        </pc:spChg>
      </pc:sldChg>
    </pc:docChg>
  </pc:docChgLst>
  <pc:docChgLst>
    <pc:chgData name="Cliff Lloyd" userId="721a2a7b3f0d6245" providerId="LiveId" clId="{980ED294-F386-4A88-8AC0-0F1760967923}"/>
    <pc:docChg chg="undo custSel addSld delSld modSld sldOrd">
      <pc:chgData name="Cliff Lloyd" userId="721a2a7b3f0d6245" providerId="LiveId" clId="{980ED294-F386-4A88-8AC0-0F1760967923}" dt="2019-04-03T19:31:34.771" v="3964" actId="1036"/>
      <pc:docMkLst>
        <pc:docMk/>
      </pc:docMkLst>
      <pc:sldChg chg="modSp">
        <pc:chgData name="Cliff Lloyd" userId="721a2a7b3f0d6245" providerId="LiveId" clId="{980ED294-F386-4A88-8AC0-0F1760967923}" dt="2019-04-02T16:00:38.071" v="26" actId="20577"/>
        <pc:sldMkLst>
          <pc:docMk/>
          <pc:sldMk cId="594832752" sldId="263"/>
        </pc:sldMkLst>
        <pc:spChg chg="mod">
          <ac:chgData name="Cliff Lloyd" userId="721a2a7b3f0d6245" providerId="LiveId" clId="{980ED294-F386-4A88-8AC0-0F1760967923}" dt="2019-04-02T16:00:38.071" v="26" actId="20577"/>
          <ac:spMkLst>
            <pc:docMk/>
            <pc:sldMk cId="594832752" sldId="263"/>
            <ac:spMk id="3" creationId="{00000000-0000-0000-0000-000000000000}"/>
          </ac:spMkLst>
        </pc:spChg>
        <pc:spChg chg="mod">
          <ac:chgData name="Cliff Lloyd" userId="721a2a7b3f0d6245" providerId="LiveId" clId="{980ED294-F386-4A88-8AC0-0F1760967923}" dt="2019-04-02T16:00:27.409" v="13" actId="6549"/>
          <ac:spMkLst>
            <pc:docMk/>
            <pc:sldMk cId="594832752" sldId="263"/>
            <ac:spMk id="4" creationId="{00000000-0000-0000-0000-000000000000}"/>
          </ac:spMkLst>
        </pc:spChg>
      </pc:sldChg>
      <pc:sldChg chg="modSp">
        <pc:chgData name="Cliff Lloyd" userId="721a2a7b3f0d6245" providerId="LiveId" clId="{980ED294-F386-4A88-8AC0-0F1760967923}" dt="2019-04-03T18:28:08.532" v="2011" actId="20577"/>
        <pc:sldMkLst>
          <pc:docMk/>
          <pc:sldMk cId="1634075083" sldId="284"/>
        </pc:sldMkLst>
        <pc:spChg chg="mod">
          <ac:chgData name="Cliff Lloyd" userId="721a2a7b3f0d6245" providerId="LiveId" clId="{980ED294-F386-4A88-8AC0-0F1760967923}" dt="2019-04-03T18:28:08.532" v="2011" actId="20577"/>
          <ac:spMkLst>
            <pc:docMk/>
            <pc:sldMk cId="1634075083" sldId="284"/>
            <ac:spMk id="10" creationId="{00000000-0000-0000-0000-000000000000}"/>
          </ac:spMkLst>
        </pc:spChg>
      </pc:sldChg>
      <pc:sldChg chg="modSp ord">
        <pc:chgData name="Cliff Lloyd" userId="721a2a7b3f0d6245" providerId="LiveId" clId="{980ED294-F386-4A88-8AC0-0F1760967923}" dt="2019-04-03T16:07:20.201" v="520"/>
        <pc:sldMkLst>
          <pc:docMk/>
          <pc:sldMk cId="2713736527" sldId="286"/>
        </pc:sldMkLst>
        <pc:spChg chg="mod">
          <ac:chgData name="Cliff Lloyd" userId="721a2a7b3f0d6245" providerId="LiveId" clId="{980ED294-F386-4A88-8AC0-0F1760967923}" dt="2019-04-03T16:02:54.101" v="497" actId="6549"/>
          <ac:spMkLst>
            <pc:docMk/>
            <pc:sldMk cId="2713736527" sldId="286"/>
            <ac:spMk id="7" creationId="{89F40DCE-9F6E-4007-9A15-5F726FB32BEA}"/>
          </ac:spMkLst>
        </pc:spChg>
      </pc:sldChg>
      <pc:sldChg chg="modSp ord">
        <pc:chgData name="Cliff Lloyd" userId="721a2a7b3f0d6245" providerId="LiveId" clId="{980ED294-F386-4A88-8AC0-0F1760967923}" dt="2019-04-03T18:29:31.759" v="2012" actId="12"/>
        <pc:sldMkLst>
          <pc:docMk/>
          <pc:sldMk cId="640486896" sldId="287"/>
        </pc:sldMkLst>
        <pc:spChg chg="mod">
          <ac:chgData name="Cliff Lloyd" userId="721a2a7b3f0d6245" providerId="LiveId" clId="{980ED294-F386-4A88-8AC0-0F1760967923}" dt="2019-04-03T16:25:31.681" v="1912" actId="20577"/>
          <ac:spMkLst>
            <pc:docMk/>
            <pc:sldMk cId="640486896" sldId="287"/>
            <ac:spMk id="6" creationId="{00000000-0000-0000-0000-000000000000}"/>
          </ac:spMkLst>
        </pc:spChg>
        <pc:spChg chg="mod">
          <ac:chgData name="Cliff Lloyd" userId="721a2a7b3f0d6245" providerId="LiveId" clId="{980ED294-F386-4A88-8AC0-0F1760967923}" dt="2019-04-03T18:29:31.759" v="2012" actId="12"/>
          <ac:spMkLst>
            <pc:docMk/>
            <pc:sldMk cId="640486896" sldId="287"/>
            <ac:spMk id="9" creationId="{221B4474-14E4-40E4-A43E-99104B80EAA2}"/>
          </ac:spMkLst>
        </pc:spChg>
      </pc:sldChg>
      <pc:sldChg chg="modSp del">
        <pc:chgData name="Cliff Lloyd" userId="721a2a7b3f0d6245" providerId="LiveId" clId="{980ED294-F386-4A88-8AC0-0F1760967923}" dt="2019-04-03T18:47:53.139" v="2044" actId="2696"/>
        <pc:sldMkLst>
          <pc:docMk/>
          <pc:sldMk cId="4005612735" sldId="289"/>
        </pc:sldMkLst>
        <pc:spChg chg="mod">
          <ac:chgData name="Cliff Lloyd" userId="721a2a7b3f0d6245" providerId="LiveId" clId="{980ED294-F386-4A88-8AC0-0F1760967923}" dt="2019-04-02T16:16:39.205" v="63" actId="400"/>
          <ac:spMkLst>
            <pc:docMk/>
            <pc:sldMk cId="4005612735" sldId="289"/>
            <ac:spMk id="2" creationId="{66196748-3087-49A9-B228-06B12E03CD26}"/>
          </ac:spMkLst>
        </pc:spChg>
        <pc:spChg chg="mod">
          <ac:chgData name="Cliff Lloyd" userId="721a2a7b3f0d6245" providerId="LiveId" clId="{980ED294-F386-4A88-8AC0-0F1760967923}" dt="2019-04-02T16:16:49.767" v="78" actId="6549"/>
          <ac:spMkLst>
            <pc:docMk/>
            <pc:sldMk cId="4005612735" sldId="289"/>
            <ac:spMk id="4" creationId="{31C3D244-DE37-4ACE-B71C-CFF858F70FA6}"/>
          </ac:spMkLst>
        </pc:spChg>
        <pc:spChg chg="mod">
          <ac:chgData name="Cliff Lloyd" userId="721a2a7b3f0d6245" providerId="LiveId" clId="{980ED294-F386-4A88-8AC0-0F1760967923}" dt="2019-04-02T16:17:09.215" v="79" actId="6549"/>
          <ac:spMkLst>
            <pc:docMk/>
            <pc:sldMk cId="4005612735" sldId="289"/>
            <ac:spMk id="5" creationId="{CE716B27-4A96-409D-8AAB-68874CA582B9}"/>
          </ac:spMkLst>
        </pc:spChg>
        <pc:spChg chg="mod">
          <ac:chgData name="Cliff Lloyd" userId="721a2a7b3f0d6245" providerId="LiveId" clId="{980ED294-F386-4A88-8AC0-0F1760967923}" dt="2019-04-02T16:17:17.112" v="90" actId="1035"/>
          <ac:spMkLst>
            <pc:docMk/>
            <pc:sldMk cId="4005612735" sldId="289"/>
            <ac:spMk id="7" creationId="{C1C3F485-F2AD-4EF6-B115-1767ADE5C7E0}"/>
          </ac:spMkLst>
        </pc:spChg>
      </pc:sldChg>
      <pc:sldChg chg="addSp delSp modSp add del modAnim">
        <pc:chgData name="Cliff Lloyd" userId="721a2a7b3f0d6245" providerId="LiveId" clId="{980ED294-F386-4A88-8AC0-0F1760967923}" dt="2019-04-03T18:57:26.449" v="2341" actId="20577"/>
        <pc:sldMkLst>
          <pc:docMk/>
          <pc:sldMk cId="1371738886" sldId="290"/>
        </pc:sldMkLst>
        <pc:spChg chg="mod">
          <ac:chgData name="Cliff Lloyd" userId="721a2a7b3f0d6245" providerId="LiveId" clId="{980ED294-F386-4A88-8AC0-0F1760967923}" dt="2019-04-02T16:26:42.934" v="451" actId="114"/>
          <ac:spMkLst>
            <pc:docMk/>
            <pc:sldMk cId="1371738886" sldId="290"/>
            <ac:spMk id="3" creationId="{FE961ED2-026A-46DF-B77B-31A8304BF444}"/>
          </ac:spMkLst>
        </pc:spChg>
        <pc:spChg chg="mod">
          <ac:chgData name="Cliff Lloyd" userId="721a2a7b3f0d6245" providerId="LiveId" clId="{980ED294-F386-4A88-8AC0-0F1760967923}" dt="2019-04-02T16:17:52.852" v="120" actId="6549"/>
          <ac:spMkLst>
            <pc:docMk/>
            <pc:sldMk cId="1371738886" sldId="290"/>
            <ac:spMk id="6" creationId="{00000000-0000-0000-0000-000000000000}"/>
          </ac:spMkLst>
        </pc:spChg>
        <pc:spChg chg="add mod">
          <ac:chgData name="Cliff Lloyd" userId="721a2a7b3f0d6245" providerId="LiveId" clId="{980ED294-F386-4A88-8AC0-0F1760967923}" dt="2019-04-02T16:24:36.007" v="256" actId="113"/>
          <ac:spMkLst>
            <pc:docMk/>
            <pc:sldMk cId="1371738886" sldId="290"/>
            <ac:spMk id="9" creationId="{5705A8BC-F608-424F-BAEF-C6415100F7C2}"/>
          </ac:spMkLst>
        </pc:spChg>
        <pc:spChg chg="add mod">
          <ac:chgData name="Cliff Lloyd" userId="721a2a7b3f0d6245" providerId="LiveId" clId="{980ED294-F386-4A88-8AC0-0F1760967923}" dt="2019-04-03T16:27:33.733" v="1985" actId="6549"/>
          <ac:spMkLst>
            <pc:docMk/>
            <pc:sldMk cId="1371738886" sldId="290"/>
            <ac:spMk id="12" creationId="{980837D4-7349-4729-8198-3BC438E78063}"/>
          </ac:spMkLst>
        </pc:spChg>
        <pc:spChg chg="add mod">
          <ac:chgData name="Cliff Lloyd" userId="721a2a7b3f0d6245" providerId="LiveId" clId="{980ED294-F386-4A88-8AC0-0F1760967923}" dt="2019-04-02T16:25:15.388" v="274" actId="1076"/>
          <ac:spMkLst>
            <pc:docMk/>
            <pc:sldMk cId="1371738886" sldId="290"/>
            <ac:spMk id="13" creationId="{DA8066C6-DA37-4A41-A014-514FE6725B6A}"/>
          </ac:spMkLst>
        </pc:spChg>
        <pc:spChg chg="add mod">
          <ac:chgData name="Cliff Lloyd" userId="721a2a7b3f0d6245" providerId="LiveId" clId="{980ED294-F386-4A88-8AC0-0F1760967923}" dt="2019-04-03T18:56:25.768" v="2233" actId="20577"/>
          <ac:spMkLst>
            <pc:docMk/>
            <pc:sldMk cId="1371738886" sldId="290"/>
            <ac:spMk id="14" creationId="{F2640B81-A944-4667-A722-736FDB7AC99E}"/>
          </ac:spMkLst>
        </pc:spChg>
        <pc:spChg chg="add mod">
          <ac:chgData name="Cliff Lloyd" userId="721a2a7b3f0d6245" providerId="LiveId" clId="{980ED294-F386-4A88-8AC0-0F1760967923}" dt="2019-04-03T18:55:54.980" v="2185" actId="20577"/>
          <ac:spMkLst>
            <pc:docMk/>
            <pc:sldMk cId="1371738886" sldId="290"/>
            <ac:spMk id="15" creationId="{3171D899-558F-4D6D-93A2-AB7A13FE8B03}"/>
          </ac:spMkLst>
        </pc:spChg>
        <pc:spChg chg="add mod">
          <ac:chgData name="Cliff Lloyd" userId="721a2a7b3f0d6245" providerId="LiveId" clId="{980ED294-F386-4A88-8AC0-0F1760967923}" dt="2019-04-03T18:57:03.759" v="2275" actId="20577"/>
          <ac:spMkLst>
            <pc:docMk/>
            <pc:sldMk cId="1371738886" sldId="290"/>
            <ac:spMk id="16" creationId="{59B96FAD-DB75-4F16-8AB8-0A5CE587EC45}"/>
          </ac:spMkLst>
        </pc:spChg>
        <pc:spChg chg="add mod">
          <ac:chgData name="Cliff Lloyd" userId="721a2a7b3f0d6245" providerId="LiveId" clId="{980ED294-F386-4A88-8AC0-0F1760967923}" dt="2019-04-03T18:57:26.449" v="2341" actId="20577"/>
          <ac:spMkLst>
            <pc:docMk/>
            <pc:sldMk cId="1371738886" sldId="290"/>
            <ac:spMk id="17" creationId="{CD3E435A-FEE2-4F16-9CF1-57EDC11EDDD1}"/>
          </ac:spMkLst>
        </pc:spChg>
        <pc:picChg chg="add del mod">
          <ac:chgData name="Cliff Lloyd" userId="721a2a7b3f0d6245" providerId="LiveId" clId="{980ED294-F386-4A88-8AC0-0F1760967923}" dt="2019-04-02T16:21:14.656" v="125" actId="478"/>
          <ac:picMkLst>
            <pc:docMk/>
            <pc:sldMk cId="1371738886" sldId="290"/>
            <ac:picMk id="4" creationId="{E989DECE-BF32-42E5-AB49-D88C2AC98543}"/>
          </ac:picMkLst>
        </pc:picChg>
        <pc:picChg chg="del">
          <ac:chgData name="Cliff Lloyd" userId="721a2a7b3f0d6245" providerId="LiveId" clId="{980ED294-F386-4A88-8AC0-0F1760967923}" dt="2019-04-02T16:19:30.200" v="121" actId="478"/>
          <ac:picMkLst>
            <pc:docMk/>
            <pc:sldMk cId="1371738886" sldId="290"/>
            <ac:picMk id="5" creationId="{6C6734A6-B652-4D46-9B6E-23E3038E5336}"/>
          </ac:picMkLst>
        </pc:picChg>
        <pc:picChg chg="add del mod modCrop">
          <ac:chgData name="Cliff Lloyd" userId="721a2a7b3f0d6245" providerId="LiveId" clId="{980ED294-F386-4A88-8AC0-0F1760967923}" dt="2019-04-02T16:22:35.411" v="152" actId="478"/>
          <ac:picMkLst>
            <pc:docMk/>
            <pc:sldMk cId="1371738886" sldId="290"/>
            <ac:picMk id="8" creationId="{E49D224B-CFBC-4400-AE18-1C06EA555089}"/>
          </ac:picMkLst>
        </pc:picChg>
        <pc:picChg chg="add mod">
          <ac:chgData name="Cliff Lloyd" userId="721a2a7b3f0d6245" providerId="LiveId" clId="{980ED294-F386-4A88-8AC0-0F1760967923}" dt="2019-04-02T16:23:04.829" v="159" actId="1037"/>
          <ac:picMkLst>
            <pc:docMk/>
            <pc:sldMk cId="1371738886" sldId="290"/>
            <ac:picMk id="11" creationId="{1B2C938F-1292-4934-9216-8843874A3052}"/>
          </ac:picMkLst>
        </pc:picChg>
      </pc:sldChg>
      <pc:sldChg chg="addSp delSp modSp add ord">
        <pc:chgData name="Cliff Lloyd" userId="721a2a7b3f0d6245" providerId="LiveId" clId="{980ED294-F386-4A88-8AC0-0F1760967923}" dt="2019-04-02T16:01:00.349" v="41" actId="20577"/>
        <pc:sldMkLst>
          <pc:docMk/>
          <pc:sldMk cId="383807592" sldId="292"/>
        </pc:sldMkLst>
        <pc:spChg chg="del">
          <ac:chgData name="Cliff Lloyd" userId="721a2a7b3f0d6245" providerId="LiveId" clId="{980ED294-F386-4A88-8AC0-0F1760967923}" dt="2019-04-02T16:00:54.684" v="29"/>
          <ac:spMkLst>
            <pc:docMk/>
            <pc:sldMk cId="383807592" sldId="292"/>
            <ac:spMk id="2" creationId="{82A69DDE-C019-4142-863D-97E101908570}"/>
          </ac:spMkLst>
        </pc:spChg>
        <pc:spChg chg="del">
          <ac:chgData name="Cliff Lloyd" userId="721a2a7b3f0d6245" providerId="LiveId" clId="{980ED294-F386-4A88-8AC0-0F1760967923}" dt="2019-04-02T16:00:54.684" v="29"/>
          <ac:spMkLst>
            <pc:docMk/>
            <pc:sldMk cId="383807592" sldId="292"/>
            <ac:spMk id="3" creationId="{6C98BC2A-E403-41CD-B30E-52A5E48E8C38}"/>
          </ac:spMkLst>
        </pc:spChg>
        <pc:spChg chg="add mod">
          <ac:chgData name="Cliff Lloyd" userId="721a2a7b3f0d6245" providerId="LiveId" clId="{980ED294-F386-4A88-8AC0-0F1760967923}" dt="2019-04-02T16:01:00.349" v="41" actId="20577"/>
          <ac:spMkLst>
            <pc:docMk/>
            <pc:sldMk cId="383807592" sldId="292"/>
            <ac:spMk id="4" creationId="{FCE9C81D-822C-48B9-82BF-4339F6FADC44}"/>
          </ac:spMkLst>
        </pc:spChg>
      </pc:sldChg>
      <pc:sldChg chg="modSp add ord">
        <pc:chgData name="Cliff Lloyd" userId="721a2a7b3f0d6245" providerId="LiveId" clId="{980ED294-F386-4A88-8AC0-0F1760967923}" dt="2019-04-03T19:01:14.032" v="2366" actId="6549"/>
        <pc:sldMkLst>
          <pc:docMk/>
          <pc:sldMk cId="4281660439" sldId="293"/>
        </pc:sldMkLst>
        <pc:spChg chg="mod">
          <ac:chgData name="Cliff Lloyd" userId="721a2a7b3f0d6245" providerId="LiveId" clId="{980ED294-F386-4A88-8AC0-0F1760967923}" dt="2019-04-03T19:01:14.032" v="2366" actId="6549"/>
          <ac:spMkLst>
            <pc:docMk/>
            <pc:sldMk cId="4281660439" sldId="293"/>
            <ac:spMk id="4" creationId="{FCE9C81D-822C-48B9-82BF-4339F6FADC44}"/>
          </ac:spMkLst>
        </pc:spChg>
      </pc:sldChg>
      <pc:sldChg chg="addSp delSp modSp add ord delAnim modAnim">
        <pc:chgData name="Cliff Lloyd" userId="721a2a7b3f0d6245" providerId="LiveId" clId="{980ED294-F386-4A88-8AC0-0F1760967923}" dt="2019-04-03T19:31:34.771" v="3964" actId="1036"/>
        <pc:sldMkLst>
          <pc:docMk/>
          <pc:sldMk cId="608971614" sldId="294"/>
        </pc:sldMkLst>
        <pc:spChg chg="del">
          <ac:chgData name="Cliff Lloyd" userId="721a2a7b3f0d6245" providerId="LiveId" clId="{980ED294-F386-4A88-8AC0-0F1760967923}" dt="2019-04-03T16:27:06.048" v="1954" actId="478"/>
          <ac:spMkLst>
            <pc:docMk/>
            <pc:sldMk cId="608971614" sldId="294"/>
            <ac:spMk id="3" creationId="{FE961ED2-026A-46DF-B77B-31A8304BF444}"/>
          </ac:spMkLst>
        </pc:spChg>
        <pc:spChg chg="mod">
          <ac:chgData name="Cliff Lloyd" userId="721a2a7b3f0d6245" providerId="LiveId" clId="{980ED294-F386-4A88-8AC0-0F1760967923}" dt="2019-04-03T19:31:00.187" v="3943" actId="20577"/>
          <ac:spMkLst>
            <pc:docMk/>
            <pc:sldMk cId="608971614" sldId="294"/>
            <ac:spMk id="6" creationId="{00000000-0000-0000-0000-000000000000}"/>
          </ac:spMkLst>
        </pc:spChg>
        <pc:spChg chg="add mod">
          <ac:chgData name="Cliff Lloyd" userId="721a2a7b3f0d6245" providerId="LiveId" clId="{980ED294-F386-4A88-8AC0-0F1760967923}" dt="2019-04-03T19:31:20.803" v="3958" actId="20577"/>
          <ac:spMkLst>
            <pc:docMk/>
            <pc:sldMk cId="608971614" sldId="294"/>
            <ac:spMk id="8" creationId="{A236453D-39F3-406A-9B75-0D46D55CF85D}"/>
          </ac:spMkLst>
        </pc:spChg>
        <pc:spChg chg="del">
          <ac:chgData name="Cliff Lloyd" userId="721a2a7b3f0d6245" providerId="LiveId" clId="{980ED294-F386-4A88-8AC0-0F1760967923}" dt="2019-04-03T16:27:03.206" v="1952" actId="478"/>
          <ac:spMkLst>
            <pc:docMk/>
            <pc:sldMk cId="608971614" sldId="294"/>
            <ac:spMk id="9" creationId="{5705A8BC-F608-424F-BAEF-C6415100F7C2}"/>
          </ac:spMkLst>
        </pc:spChg>
        <pc:spChg chg="del">
          <ac:chgData name="Cliff Lloyd" userId="721a2a7b3f0d6245" providerId="LiveId" clId="{980ED294-F386-4A88-8AC0-0F1760967923}" dt="2019-04-03T16:27:04.749" v="1953" actId="478"/>
          <ac:spMkLst>
            <pc:docMk/>
            <pc:sldMk cId="608971614" sldId="294"/>
            <ac:spMk id="12" creationId="{980837D4-7349-4729-8198-3BC438E78063}"/>
          </ac:spMkLst>
        </pc:spChg>
        <pc:spChg chg="del">
          <ac:chgData name="Cliff Lloyd" userId="721a2a7b3f0d6245" providerId="LiveId" clId="{980ED294-F386-4A88-8AC0-0F1760967923}" dt="2019-04-03T16:27:07.573" v="1955" actId="478"/>
          <ac:spMkLst>
            <pc:docMk/>
            <pc:sldMk cId="608971614" sldId="294"/>
            <ac:spMk id="13" creationId="{DA8066C6-DA37-4A41-A014-514FE6725B6A}"/>
          </ac:spMkLst>
        </pc:spChg>
        <pc:picChg chg="add mod">
          <ac:chgData name="Cliff Lloyd" userId="721a2a7b3f0d6245" providerId="LiveId" clId="{980ED294-F386-4A88-8AC0-0F1760967923}" dt="2019-04-03T19:31:34.771" v="3964" actId="1036"/>
          <ac:picMkLst>
            <pc:docMk/>
            <pc:sldMk cId="608971614" sldId="294"/>
            <ac:picMk id="4" creationId="{772B6032-9EF5-40B9-A9B6-C0436C4044B8}"/>
          </ac:picMkLst>
        </pc:picChg>
        <pc:picChg chg="del">
          <ac:chgData name="Cliff Lloyd" userId="721a2a7b3f0d6245" providerId="LiveId" clId="{980ED294-F386-4A88-8AC0-0F1760967923}" dt="2019-04-03T16:26:53.248" v="1951" actId="478"/>
          <ac:picMkLst>
            <pc:docMk/>
            <pc:sldMk cId="608971614" sldId="294"/>
            <ac:picMk id="11" creationId="{1B2C938F-1292-4934-9216-8843874A3052}"/>
          </ac:picMkLst>
        </pc:picChg>
      </pc:sldChg>
      <pc:sldChg chg="addSp delSp modSp add ord delAnim modAnim">
        <pc:chgData name="Cliff Lloyd" userId="721a2a7b3f0d6245" providerId="LiveId" clId="{980ED294-F386-4A88-8AC0-0F1760967923}" dt="2019-04-03T18:54:43.386" v="2100" actId="20577"/>
        <pc:sldMkLst>
          <pc:docMk/>
          <pc:sldMk cId="527830117" sldId="295"/>
        </pc:sldMkLst>
        <pc:spChg chg="add mod">
          <ac:chgData name="Cliff Lloyd" userId="721a2a7b3f0d6245" providerId="LiveId" clId="{980ED294-F386-4A88-8AC0-0F1760967923}" dt="2019-04-03T18:44:32.590" v="2042" actId="14100"/>
          <ac:spMkLst>
            <pc:docMk/>
            <pc:sldMk cId="527830117" sldId="295"/>
            <ac:spMk id="4" creationId="{BDA973E6-90DC-4435-8F44-A83D5F4C26DF}"/>
          </ac:spMkLst>
        </pc:spChg>
        <pc:spChg chg="mod">
          <ac:chgData name="Cliff Lloyd" userId="721a2a7b3f0d6245" providerId="LiveId" clId="{980ED294-F386-4A88-8AC0-0F1760967923}" dt="2019-04-03T18:54:27.670" v="2092" actId="20577"/>
          <ac:spMkLst>
            <pc:docMk/>
            <pc:sldMk cId="527830117" sldId="295"/>
            <ac:spMk id="6" creationId="{00000000-0000-0000-0000-000000000000}"/>
          </ac:spMkLst>
        </pc:spChg>
        <pc:spChg chg="add mod">
          <ac:chgData name="Cliff Lloyd" userId="721a2a7b3f0d6245" providerId="LiveId" clId="{980ED294-F386-4A88-8AC0-0F1760967923}" dt="2019-04-03T18:54:43.386" v="2100" actId="20577"/>
          <ac:spMkLst>
            <pc:docMk/>
            <pc:sldMk cId="527830117" sldId="295"/>
            <ac:spMk id="7" creationId="{D1B1B596-BBF4-42D0-9E8A-D24CB608669D}"/>
          </ac:spMkLst>
        </pc:spChg>
        <pc:spChg chg="del mod">
          <ac:chgData name="Cliff Lloyd" userId="721a2a7b3f0d6245" providerId="LiveId" clId="{980ED294-F386-4A88-8AC0-0F1760967923}" dt="2019-04-03T16:15:50.462" v="1169"/>
          <ac:spMkLst>
            <pc:docMk/>
            <pc:sldMk cId="527830117" sldId="295"/>
            <ac:spMk id="9" creationId="{221B4474-14E4-40E4-A43E-99104B80EAA2}"/>
          </ac:spMkLst>
        </pc:spChg>
        <pc:picChg chg="add mod">
          <ac:chgData name="Cliff Lloyd" userId="721a2a7b3f0d6245" providerId="LiveId" clId="{980ED294-F386-4A88-8AC0-0F1760967923}" dt="2019-04-03T18:40:48.153" v="2041" actId="1037"/>
          <ac:picMkLst>
            <pc:docMk/>
            <pc:sldMk cId="527830117" sldId="295"/>
            <ac:picMk id="3" creationId="{39ECC390-998A-4436-8558-F1C4543ED248}"/>
          </ac:picMkLst>
        </pc:picChg>
        <pc:picChg chg="del">
          <ac:chgData name="Cliff Lloyd" userId="721a2a7b3f0d6245" providerId="LiveId" clId="{980ED294-F386-4A88-8AC0-0F1760967923}" dt="2019-04-03T16:16:50.338" v="1183" actId="478"/>
          <ac:picMkLst>
            <pc:docMk/>
            <pc:sldMk cId="527830117" sldId="295"/>
            <ac:picMk id="8" creationId="{39FB749A-61AB-423E-A554-5DECC83E65FC}"/>
          </ac:picMkLst>
        </pc:picChg>
      </pc:sldChg>
      <pc:sldChg chg="addSp delSp modSp add delAnim">
        <pc:chgData name="Cliff Lloyd" userId="721a2a7b3f0d6245" providerId="LiveId" clId="{980ED294-F386-4A88-8AC0-0F1760967923}" dt="2019-04-03T18:56:18.795" v="2232" actId="1036"/>
        <pc:sldMkLst>
          <pc:docMk/>
          <pc:sldMk cId="3111820577" sldId="296"/>
        </pc:sldMkLst>
        <pc:spChg chg="del">
          <ac:chgData name="Cliff Lloyd" userId="721a2a7b3f0d6245" providerId="LiveId" clId="{980ED294-F386-4A88-8AC0-0F1760967923}" dt="2019-04-03T18:50:33.303" v="2045" actId="478"/>
          <ac:spMkLst>
            <pc:docMk/>
            <pc:sldMk cId="3111820577" sldId="296"/>
            <ac:spMk id="3" creationId="{FE961ED2-026A-46DF-B77B-31A8304BF444}"/>
          </ac:spMkLst>
        </pc:spChg>
        <pc:spChg chg="mod">
          <ac:chgData name="Cliff Lloyd" userId="721a2a7b3f0d6245" providerId="LiveId" clId="{980ED294-F386-4A88-8AC0-0F1760967923}" dt="2019-04-03T18:50:53.223" v="2079" actId="20577"/>
          <ac:spMkLst>
            <pc:docMk/>
            <pc:sldMk cId="3111820577" sldId="296"/>
            <ac:spMk id="6" creationId="{00000000-0000-0000-0000-000000000000}"/>
          </ac:spMkLst>
        </pc:spChg>
        <pc:spChg chg="del">
          <ac:chgData name="Cliff Lloyd" userId="721a2a7b3f0d6245" providerId="LiveId" clId="{980ED294-F386-4A88-8AC0-0F1760967923}" dt="2019-04-03T18:50:34.832" v="2046" actId="478"/>
          <ac:spMkLst>
            <pc:docMk/>
            <pc:sldMk cId="3111820577" sldId="296"/>
            <ac:spMk id="9" creationId="{5705A8BC-F608-424F-BAEF-C6415100F7C2}"/>
          </ac:spMkLst>
        </pc:spChg>
        <pc:spChg chg="del">
          <ac:chgData name="Cliff Lloyd" userId="721a2a7b3f0d6245" providerId="LiveId" clId="{980ED294-F386-4A88-8AC0-0F1760967923}" dt="2019-04-03T18:50:36.030" v="2047" actId="478"/>
          <ac:spMkLst>
            <pc:docMk/>
            <pc:sldMk cId="3111820577" sldId="296"/>
            <ac:spMk id="12" creationId="{980837D4-7349-4729-8198-3BC438E78063}"/>
          </ac:spMkLst>
        </pc:spChg>
        <pc:spChg chg="del">
          <ac:chgData name="Cliff Lloyd" userId="721a2a7b3f0d6245" providerId="LiveId" clId="{980ED294-F386-4A88-8AC0-0F1760967923}" dt="2019-04-03T18:50:37.498" v="2048" actId="478"/>
          <ac:spMkLst>
            <pc:docMk/>
            <pc:sldMk cId="3111820577" sldId="296"/>
            <ac:spMk id="13" creationId="{DA8066C6-DA37-4A41-A014-514FE6725B6A}"/>
          </ac:spMkLst>
        </pc:spChg>
        <pc:picChg chg="add mod">
          <ac:chgData name="Cliff Lloyd" userId="721a2a7b3f0d6245" providerId="LiveId" clId="{980ED294-F386-4A88-8AC0-0F1760967923}" dt="2019-04-03T18:56:18.795" v="2232" actId="1036"/>
          <ac:picMkLst>
            <pc:docMk/>
            <pc:sldMk cId="3111820577" sldId="296"/>
            <ac:picMk id="4" creationId="{5D54F5B7-E656-4FFA-B67B-D2DD510D9A87}"/>
          </ac:picMkLst>
        </pc:picChg>
        <pc:picChg chg="del">
          <ac:chgData name="Cliff Lloyd" userId="721a2a7b3f0d6245" providerId="LiveId" clId="{980ED294-F386-4A88-8AC0-0F1760967923}" dt="2019-04-03T18:50:38.453" v="2049" actId="478"/>
          <ac:picMkLst>
            <pc:docMk/>
            <pc:sldMk cId="3111820577" sldId="296"/>
            <ac:picMk id="11" creationId="{1B2C938F-1292-4934-9216-8843874A3052}"/>
          </ac:picMkLst>
        </pc:picChg>
      </pc:sldChg>
      <pc:sldChg chg="addSp delSp modSp add delAnim modAnim">
        <pc:chgData name="Cliff Lloyd" userId="721a2a7b3f0d6245" providerId="LiveId" clId="{980ED294-F386-4A88-8AC0-0F1760967923}" dt="2019-04-03T19:27:40.990" v="3860" actId="20577"/>
        <pc:sldMkLst>
          <pc:docMk/>
          <pc:sldMk cId="2757341750" sldId="297"/>
        </pc:sldMkLst>
        <pc:spChg chg="del mod">
          <ac:chgData name="Cliff Lloyd" userId="721a2a7b3f0d6245" providerId="LiveId" clId="{980ED294-F386-4A88-8AC0-0F1760967923}" dt="2019-04-03T19:22:34.068" v="3354" actId="478"/>
          <ac:spMkLst>
            <pc:docMk/>
            <pc:sldMk cId="2757341750" sldId="297"/>
            <ac:spMk id="3" creationId="{FE961ED2-026A-46DF-B77B-31A8304BF444}"/>
          </ac:spMkLst>
        </pc:spChg>
        <pc:spChg chg="del mod">
          <ac:chgData name="Cliff Lloyd" userId="721a2a7b3f0d6245" providerId="LiveId" clId="{980ED294-F386-4A88-8AC0-0F1760967923}" dt="2019-04-03T19:22:37.243" v="3356" actId="478"/>
          <ac:spMkLst>
            <pc:docMk/>
            <pc:sldMk cId="2757341750" sldId="297"/>
            <ac:spMk id="9" creationId="{5705A8BC-F608-424F-BAEF-C6415100F7C2}"/>
          </ac:spMkLst>
        </pc:spChg>
        <pc:spChg chg="del mod">
          <ac:chgData name="Cliff Lloyd" userId="721a2a7b3f0d6245" providerId="LiveId" clId="{980ED294-F386-4A88-8AC0-0F1760967923}" dt="2019-04-03T19:04:07.183" v="2502" actId="478"/>
          <ac:spMkLst>
            <pc:docMk/>
            <pc:sldMk cId="2757341750" sldId="297"/>
            <ac:spMk id="12" creationId="{980837D4-7349-4729-8198-3BC438E78063}"/>
          </ac:spMkLst>
        </pc:spChg>
        <pc:spChg chg="del">
          <ac:chgData name="Cliff Lloyd" userId="721a2a7b3f0d6245" providerId="LiveId" clId="{980ED294-F386-4A88-8AC0-0F1760967923}" dt="2019-04-03T19:04:05.213" v="2501" actId="478"/>
          <ac:spMkLst>
            <pc:docMk/>
            <pc:sldMk cId="2757341750" sldId="297"/>
            <ac:spMk id="13" creationId="{DA8066C6-DA37-4A41-A014-514FE6725B6A}"/>
          </ac:spMkLst>
        </pc:spChg>
        <pc:spChg chg="del">
          <ac:chgData name="Cliff Lloyd" userId="721a2a7b3f0d6245" providerId="LiveId" clId="{980ED294-F386-4A88-8AC0-0F1760967923}" dt="2019-04-03T19:04:08.935" v="2503" actId="478"/>
          <ac:spMkLst>
            <pc:docMk/>
            <pc:sldMk cId="2757341750" sldId="297"/>
            <ac:spMk id="14" creationId="{F2640B81-A944-4667-A722-736FDB7AC99E}"/>
          </ac:spMkLst>
        </pc:spChg>
        <pc:spChg chg="del">
          <ac:chgData name="Cliff Lloyd" userId="721a2a7b3f0d6245" providerId="LiveId" clId="{980ED294-F386-4A88-8AC0-0F1760967923}" dt="2019-04-03T19:04:10.581" v="2504" actId="478"/>
          <ac:spMkLst>
            <pc:docMk/>
            <pc:sldMk cId="2757341750" sldId="297"/>
            <ac:spMk id="15" creationId="{3171D899-558F-4D6D-93A2-AB7A13FE8B03}"/>
          </ac:spMkLst>
        </pc:spChg>
        <pc:spChg chg="del">
          <ac:chgData name="Cliff Lloyd" userId="721a2a7b3f0d6245" providerId="LiveId" clId="{980ED294-F386-4A88-8AC0-0F1760967923}" dt="2019-04-03T19:04:11.647" v="2505" actId="478"/>
          <ac:spMkLst>
            <pc:docMk/>
            <pc:sldMk cId="2757341750" sldId="297"/>
            <ac:spMk id="16" creationId="{59B96FAD-DB75-4F16-8AB8-0A5CE587EC45}"/>
          </ac:spMkLst>
        </pc:spChg>
        <pc:spChg chg="del">
          <ac:chgData name="Cliff Lloyd" userId="721a2a7b3f0d6245" providerId="LiveId" clId="{980ED294-F386-4A88-8AC0-0F1760967923}" dt="2019-04-03T19:04:13.535" v="2506" actId="478"/>
          <ac:spMkLst>
            <pc:docMk/>
            <pc:sldMk cId="2757341750" sldId="297"/>
            <ac:spMk id="17" creationId="{CD3E435A-FEE2-4F16-9CF1-57EDC11EDDD1}"/>
          </ac:spMkLst>
        </pc:spChg>
        <pc:spChg chg="add mod">
          <ac:chgData name="Cliff Lloyd" userId="721a2a7b3f0d6245" providerId="LiveId" clId="{980ED294-F386-4A88-8AC0-0F1760967923}" dt="2019-04-03T19:23:13.290" v="3394" actId="1035"/>
          <ac:spMkLst>
            <pc:docMk/>
            <pc:sldMk cId="2757341750" sldId="297"/>
            <ac:spMk id="18" creationId="{57B1C5E2-61FE-440A-894D-895115017DDE}"/>
          </ac:spMkLst>
        </pc:spChg>
        <pc:spChg chg="add mod">
          <ac:chgData name="Cliff Lloyd" userId="721a2a7b3f0d6245" providerId="LiveId" clId="{980ED294-F386-4A88-8AC0-0F1760967923}" dt="2019-04-03T19:23:13.290" v="3394" actId="1035"/>
          <ac:spMkLst>
            <pc:docMk/>
            <pc:sldMk cId="2757341750" sldId="297"/>
            <ac:spMk id="19" creationId="{94A54E86-70CA-4885-A535-8952A67B0B0E}"/>
          </ac:spMkLst>
        </pc:spChg>
        <pc:spChg chg="add del mod">
          <ac:chgData name="Cliff Lloyd" userId="721a2a7b3f0d6245" providerId="LiveId" clId="{980ED294-F386-4A88-8AC0-0F1760967923}" dt="2019-04-03T19:22:40.833" v="3357" actId="478"/>
          <ac:spMkLst>
            <pc:docMk/>
            <pc:sldMk cId="2757341750" sldId="297"/>
            <ac:spMk id="20" creationId="{44FB2856-5F45-4C12-8042-EAC3C32BE2C3}"/>
          </ac:spMkLst>
        </pc:spChg>
        <pc:spChg chg="add del mod">
          <ac:chgData name="Cliff Lloyd" userId="721a2a7b3f0d6245" providerId="LiveId" clId="{980ED294-F386-4A88-8AC0-0F1760967923}" dt="2019-04-03T19:22:42.292" v="3358" actId="478"/>
          <ac:spMkLst>
            <pc:docMk/>
            <pc:sldMk cId="2757341750" sldId="297"/>
            <ac:spMk id="21" creationId="{D4F7BB85-5454-463C-9000-19806E1EDBFA}"/>
          </ac:spMkLst>
        </pc:spChg>
        <pc:spChg chg="add mod">
          <ac:chgData name="Cliff Lloyd" userId="721a2a7b3f0d6245" providerId="LiveId" clId="{980ED294-F386-4A88-8AC0-0F1760967923}" dt="2019-04-03T19:23:05.743" v="3386" actId="1036"/>
          <ac:spMkLst>
            <pc:docMk/>
            <pc:sldMk cId="2757341750" sldId="297"/>
            <ac:spMk id="22" creationId="{30831294-B550-4879-B557-D9DB49BD146A}"/>
          </ac:spMkLst>
        </pc:spChg>
        <pc:spChg chg="add mod">
          <ac:chgData name="Cliff Lloyd" userId="721a2a7b3f0d6245" providerId="LiveId" clId="{980ED294-F386-4A88-8AC0-0F1760967923}" dt="2019-04-03T19:23:05.743" v="3386" actId="1036"/>
          <ac:spMkLst>
            <pc:docMk/>
            <pc:sldMk cId="2757341750" sldId="297"/>
            <ac:spMk id="23" creationId="{D53C3D09-0494-4280-8C33-FCE2C094918D}"/>
          </ac:spMkLst>
        </pc:spChg>
        <pc:spChg chg="add mod">
          <ac:chgData name="Cliff Lloyd" userId="721a2a7b3f0d6245" providerId="LiveId" clId="{980ED294-F386-4A88-8AC0-0F1760967923}" dt="2019-04-03T19:26:11.518" v="3561" actId="6549"/>
          <ac:spMkLst>
            <pc:docMk/>
            <pc:sldMk cId="2757341750" sldId="297"/>
            <ac:spMk id="24" creationId="{A2B26E87-6F7B-46F7-89E6-15CFEC793955}"/>
          </ac:spMkLst>
        </pc:spChg>
        <pc:spChg chg="add mod">
          <ac:chgData name="Cliff Lloyd" userId="721a2a7b3f0d6245" providerId="LiveId" clId="{980ED294-F386-4A88-8AC0-0F1760967923}" dt="2019-04-03T19:26:43.941" v="3695" actId="20577"/>
          <ac:spMkLst>
            <pc:docMk/>
            <pc:sldMk cId="2757341750" sldId="297"/>
            <ac:spMk id="25" creationId="{5A3BD1A6-1697-4BBD-9EF8-3353C80E1695}"/>
          </ac:spMkLst>
        </pc:spChg>
        <pc:spChg chg="add mod">
          <ac:chgData name="Cliff Lloyd" userId="721a2a7b3f0d6245" providerId="LiveId" clId="{980ED294-F386-4A88-8AC0-0F1760967923}" dt="2019-04-03T19:27:29.658" v="3821" actId="20577"/>
          <ac:spMkLst>
            <pc:docMk/>
            <pc:sldMk cId="2757341750" sldId="297"/>
            <ac:spMk id="26" creationId="{53EE4F38-1F71-4666-B6C7-BBB3F96E3EAB}"/>
          </ac:spMkLst>
        </pc:spChg>
        <pc:spChg chg="add mod">
          <ac:chgData name="Cliff Lloyd" userId="721a2a7b3f0d6245" providerId="LiveId" clId="{980ED294-F386-4A88-8AC0-0F1760967923}" dt="2019-04-03T19:27:40.990" v="3860" actId="20577"/>
          <ac:spMkLst>
            <pc:docMk/>
            <pc:sldMk cId="2757341750" sldId="297"/>
            <ac:spMk id="27" creationId="{79660A18-F9BE-42DA-98FA-02980D65CE1A}"/>
          </ac:spMkLst>
        </pc:spChg>
      </pc:sldChg>
      <pc:sldChg chg="delSp modSp add delAnim modAnim">
        <pc:chgData name="Cliff Lloyd" userId="721a2a7b3f0d6245" providerId="LiveId" clId="{980ED294-F386-4A88-8AC0-0F1760967923}" dt="2019-04-03T19:24:59.340" v="3473" actId="6549"/>
        <pc:sldMkLst>
          <pc:docMk/>
          <pc:sldMk cId="3762573847" sldId="298"/>
        </pc:sldMkLst>
        <pc:spChg chg="mod">
          <ac:chgData name="Cliff Lloyd" userId="721a2a7b3f0d6245" providerId="LiveId" clId="{980ED294-F386-4A88-8AC0-0F1760967923}" dt="2019-04-03T19:23:55.134" v="3415" actId="1035"/>
          <ac:spMkLst>
            <pc:docMk/>
            <pc:sldMk cId="3762573847" sldId="298"/>
            <ac:spMk id="3" creationId="{FE961ED2-026A-46DF-B77B-31A8304BF444}"/>
          </ac:spMkLst>
        </pc:spChg>
        <pc:spChg chg="mod">
          <ac:chgData name="Cliff Lloyd" userId="721a2a7b3f0d6245" providerId="LiveId" clId="{980ED294-F386-4A88-8AC0-0F1760967923}" dt="2019-04-03T19:23:55.134" v="3415" actId="1035"/>
          <ac:spMkLst>
            <pc:docMk/>
            <pc:sldMk cId="3762573847" sldId="298"/>
            <ac:spMk id="9" creationId="{5705A8BC-F608-424F-BAEF-C6415100F7C2}"/>
          </ac:spMkLst>
        </pc:spChg>
        <pc:spChg chg="del">
          <ac:chgData name="Cliff Lloyd" userId="721a2a7b3f0d6245" providerId="LiveId" clId="{980ED294-F386-4A88-8AC0-0F1760967923}" dt="2019-04-03T19:23:35.119" v="3395" actId="478"/>
          <ac:spMkLst>
            <pc:docMk/>
            <pc:sldMk cId="3762573847" sldId="298"/>
            <ac:spMk id="18" creationId="{57B1C5E2-61FE-440A-894D-895115017DDE}"/>
          </ac:spMkLst>
        </pc:spChg>
        <pc:spChg chg="del">
          <ac:chgData name="Cliff Lloyd" userId="721a2a7b3f0d6245" providerId="LiveId" clId="{980ED294-F386-4A88-8AC0-0F1760967923}" dt="2019-04-03T19:23:36.349" v="3396" actId="478"/>
          <ac:spMkLst>
            <pc:docMk/>
            <pc:sldMk cId="3762573847" sldId="298"/>
            <ac:spMk id="19" creationId="{94A54E86-70CA-4885-A535-8952A67B0B0E}"/>
          </ac:spMkLst>
        </pc:spChg>
        <pc:spChg chg="mod">
          <ac:chgData name="Cliff Lloyd" userId="721a2a7b3f0d6245" providerId="LiveId" clId="{980ED294-F386-4A88-8AC0-0F1760967923}" dt="2019-04-03T19:24:12.914" v="3422" actId="20577"/>
          <ac:spMkLst>
            <pc:docMk/>
            <pc:sldMk cId="3762573847" sldId="298"/>
            <ac:spMk id="20" creationId="{44FB2856-5F45-4C12-8042-EAC3C32BE2C3}"/>
          </ac:spMkLst>
        </pc:spChg>
        <pc:spChg chg="mod">
          <ac:chgData name="Cliff Lloyd" userId="721a2a7b3f0d6245" providerId="LiveId" clId="{980ED294-F386-4A88-8AC0-0F1760967923}" dt="2019-04-03T19:24:59.340" v="3473" actId="6549"/>
          <ac:spMkLst>
            <pc:docMk/>
            <pc:sldMk cId="3762573847" sldId="298"/>
            <ac:spMk id="21" creationId="{D4F7BB85-5454-463C-9000-19806E1EDBFA}"/>
          </ac:spMkLst>
        </pc:spChg>
      </pc:sldChg>
      <pc:sldChg chg="delSp modSp add delAnim modAnim">
        <pc:chgData name="Cliff Lloyd" userId="721a2a7b3f0d6245" providerId="LiveId" clId="{980ED294-F386-4A88-8AC0-0F1760967923}" dt="2019-04-03T19:28:26.944" v="3928" actId="20577"/>
        <pc:sldMkLst>
          <pc:docMk/>
          <pc:sldMk cId="2715281456" sldId="299"/>
        </pc:sldMkLst>
        <pc:spChg chg="mod">
          <ac:chgData name="Cliff Lloyd" userId="721a2a7b3f0d6245" providerId="LiveId" clId="{980ED294-F386-4A88-8AC0-0F1760967923}" dt="2019-04-03T19:28:12.857" v="3902" actId="20577"/>
          <ac:spMkLst>
            <pc:docMk/>
            <pc:sldMk cId="2715281456" sldId="299"/>
            <ac:spMk id="3" creationId="{FE961ED2-026A-46DF-B77B-31A8304BF444}"/>
          </ac:spMkLst>
        </pc:spChg>
        <pc:spChg chg="mod">
          <ac:chgData name="Cliff Lloyd" userId="721a2a7b3f0d6245" providerId="LiveId" clId="{980ED294-F386-4A88-8AC0-0F1760967923}" dt="2019-04-03T19:28:26.944" v="3928" actId="20577"/>
          <ac:spMkLst>
            <pc:docMk/>
            <pc:sldMk cId="2715281456" sldId="299"/>
            <ac:spMk id="9" creationId="{5705A8BC-F608-424F-BAEF-C6415100F7C2}"/>
          </ac:spMkLst>
        </pc:spChg>
        <pc:spChg chg="del">
          <ac:chgData name="Cliff Lloyd" userId="721a2a7b3f0d6245" providerId="LiveId" clId="{980ED294-F386-4A88-8AC0-0F1760967923}" dt="2019-04-03T19:28:16.199" v="3903" actId="478"/>
          <ac:spMkLst>
            <pc:docMk/>
            <pc:sldMk cId="2715281456" sldId="299"/>
            <ac:spMk id="20" creationId="{44FB2856-5F45-4C12-8042-EAC3C32BE2C3}"/>
          </ac:spMkLst>
        </pc:spChg>
        <pc:spChg chg="del">
          <ac:chgData name="Cliff Lloyd" userId="721a2a7b3f0d6245" providerId="LiveId" clId="{980ED294-F386-4A88-8AC0-0F1760967923}" dt="2019-04-03T19:28:17.960" v="3904" actId="478"/>
          <ac:spMkLst>
            <pc:docMk/>
            <pc:sldMk cId="2715281456" sldId="299"/>
            <ac:spMk id="21" creationId="{D4F7BB85-5454-463C-9000-19806E1EDBFA}"/>
          </ac:spMkLst>
        </pc:spChg>
      </pc:sldChg>
    </pc:docChg>
  </pc:docChgLst>
  <pc:docChgLst>
    <pc:chgData name="Cliff Lloyd" userId="721a2a7b3f0d6245" providerId="LiveId" clId="{121C6FE3-79BA-4B2A-93DE-1B4BC9123AF7}"/>
    <pc:docChg chg="custSel addSld delSld modSld">
      <pc:chgData name="Cliff Lloyd" userId="721a2a7b3f0d6245" providerId="LiveId" clId="{121C6FE3-79BA-4B2A-93DE-1B4BC9123AF7}" dt="2019-04-04T12:12:54.400" v="278" actId="6549"/>
      <pc:docMkLst>
        <pc:docMk/>
      </pc:docMkLst>
      <pc:sldChg chg="modSp">
        <pc:chgData name="Cliff Lloyd" userId="721a2a7b3f0d6245" providerId="LiveId" clId="{121C6FE3-79BA-4B2A-93DE-1B4BC9123AF7}" dt="2019-04-04T12:04:08.549" v="53" actId="6549"/>
        <pc:sldMkLst>
          <pc:docMk/>
          <pc:sldMk cId="594832752" sldId="263"/>
        </pc:sldMkLst>
        <pc:spChg chg="mod">
          <ac:chgData name="Cliff Lloyd" userId="721a2a7b3f0d6245" providerId="LiveId" clId="{121C6FE3-79BA-4B2A-93DE-1B4BC9123AF7}" dt="2019-04-04T12:04:08.549" v="53" actId="6549"/>
          <ac:spMkLst>
            <pc:docMk/>
            <pc:sldMk cId="594832752" sldId="263"/>
            <ac:spMk id="4" creationId="{00000000-0000-0000-0000-000000000000}"/>
          </ac:spMkLst>
        </pc:spChg>
      </pc:sldChg>
      <pc:sldChg chg="modSp">
        <pc:chgData name="Cliff Lloyd" userId="721a2a7b3f0d6245" providerId="LiveId" clId="{121C6FE3-79BA-4B2A-93DE-1B4BC9123AF7}" dt="2019-04-04T12:05:09.585" v="88" actId="115"/>
        <pc:sldMkLst>
          <pc:docMk/>
          <pc:sldMk cId="1634075083" sldId="284"/>
        </pc:sldMkLst>
        <pc:spChg chg="mod">
          <ac:chgData name="Cliff Lloyd" userId="721a2a7b3f0d6245" providerId="LiveId" clId="{121C6FE3-79BA-4B2A-93DE-1B4BC9123AF7}" dt="2019-04-04T12:05:09.585" v="88" actId="115"/>
          <ac:spMkLst>
            <pc:docMk/>
            <pc:sldMk cId="1634075083" sldId="284"/>
            <ac:spMk id="10" creationId="{00000000-0000-0000-0000-000000000000}"/>
          </ac:spMkLst>
        </pc:spChg>
      </pc:sldChg>
      <pc:sldChg chg="del">
        <pc:chgData name="Cliff Lloyd" userId="721a2a7b3f0d6245" providerId="LiveId" clId="{121C6FE3-79BA-4B2A-93DE-1B4BC9123AF7}" dt="2019-04-04T12:03:17.336" v="32" actId="2696"/>
        <pc:sldMkLst>
          <pc:docMk/>
          <pc:sldMk cId="2999955340" sldId="288"/>
        </pc:sldMkLst>
      </pc:sldChg>
      <pc:sldChg chg="modSp">
        <pc:chgData name="Cliff Lloyd" userId="721a2a7b3f0d6245" providerId="LiveId" clId="{121C6FE3-79BA-4B2A-93DE-1B4BC9123AF7}" dt="2019-04-04T12:11:19.492" v="212" actId="20577"/>
        <pc:sldMkLst>
          <pc:docMk/>
          <pc:sldMk cId="1371738886" sldId="290"/>
        </pc:sldMkLst>
        <pc:spChg chg="mod">
          <ac:chgData name="Cliff Lloyd" userId="721a2a7b3f0d6245" providerId="LiveId" clId="{121C6FE3-79BA-4B2A-93DE-1B4BC9123AF7}" dt="2019-04-04T12:10:55.232" v="135" actId="6549"/>
          <ac:spMkLst>
            <pc:docMk/>
            <pc:sldMk cId="1371738886" sldId="290"/>
            <ac:spMk id="16" creationId="{59B96FAD-DB75-4F16-8AB8-0A5CE587EC45}"/>
          </ac:spMkLst>
        </pc:spChg>
        <pc:spChg chg="mod">
          <ac:chgData name="Cliff Lloyd" userId="721a2a7b3f0d6245" providerId="LiveId" clId="{121C6FE3-79BA-4B2A-93DE-1B4BC9123AF7}" dt="2019-04-04T12:11:19.492" v="212" actId="20577"/>
          <ac:spMkLst>
            <pc:docMk/>
            <pc:sldMk cId="1371738886" sldId="290"/>
            <ac:spMk id="17" creationId="{CD3E435A-FEE2-4F16-9CF1-57EDC11EDDD1}"/>
          </ac:spMkLst>
        </pc:spChg>
      </pc:sldChg>
      <pc:sldChg chg="addSp modSp">
        <pc:chgData name="Cliff Lloyd" userId="721a2a7b3f0d6245" providerId="LiveId" clId="{121C6FE3-79BA-4B2A-93DE-1B4BC9123AF7}" dt="2019-04-04T12:03:43.364" v="33" actId="122"/>
        <pc:sldMkLst>
          <pc:docMk/>
          <pc:sldMk cId="3111820577" sldId="296"/>
        </pc:sldMkLst>
        <pc:spChg chg="add mod">
          <ac:chgData name="Cliff Lloyd" userId="721a2a7b3f0d6245" providerId="LiveId" clId="{121C6FE3-79BA-4B2A-93DE-1B4BC9123AF7}" dt="2019-04-04T12:03:43.364" v="33" actId="122"/>
          <ac:spMkLst>
            <pc:docMk/>
            <pc:sldMk cId="3111820577" sldId="296"/>
            <ac:spMk id="2" creationId="{E57433CC-AC6E-411E-B127-0525D2581A7B}"/>
          </ac:spMkLst>
        </pc:spChg>
      </pc:sldChg>
      <pc:sldChg chg="modSp">
        <pc:chgData name="Cliff Lloyd" userId="721a2a7b3f0d6245" providerId="LiveId" clId="{121C6FE3-79BA-4B2A-93DE-1B4BC9123AF7}" dt="2019-04-04T12:12:54.400" v="278" actId="6549"/>
        <pc:sldMkLst>
          <pc:docMk/>
          <pc:sldMk cId="2757341750" sldId="297"/>
        </pc:sldMkLst>
        <pc:spChg chg="mod">
          <ac:chgData name="Cliff Lloyd" userId="721a2a7b3f0d6245" providerId="LiveId" clId="{121C6FE3-79BA-4B2A-93DE-1B4BC9123AF7}" dt="2019-04-04T12:11:57.755" v="213" actId="6549"/>
          <ac:spMkLst>
            <pc:docMk/>
            <pc:sldMk cId="2757341750" sldId="297"/>
            <ac:spMk id="19" creationId="{94A54E86-70CA-4885-A535-8952A67B0B0E}"/>
          </ac:spMkLst>
        </pc:spChg>
        <pc:spChg chg="mod">
          <ac:chgData name="Cliff Lloyd" userId="721a2a7b3f0d6245" providerId="LiveId" clId="{121C6FE3-79BA-4B2A-93DE-1B4BC9123AF7}" dt="2019-04-04T12:12:32.061" v="215" actId="1035"/>
          <ac:spMkLst>
            <pc:docMk/>
            <pc:sldMk cId="2757341750" sldId="297"/>
            <ac:spMk id="26" creationId="{53EE4F38-1F71-4666-B6C7-BBB3F96E3EAB}"/>
          </ac:spMkLst>
        </pc:spChg>
        <pc:spChg chg="mod">
          <ac:chgData name="Cliff Lloyd" userId="721a2a7b3f0d6245" providerId="LiveId" clId="{121C6FE3-79BA-4B2A-93DE-1B4BC9123AF7}" dt="2019-04-04T12:12:54.400" v="278" actId="6549"/>
          <ac:spMkLst>
            <pc:docMk/>
            <pc:sldMk cId="2757341750" sldId="297"/>
            <ac:spMk id="27" creationId="{79660A18-F9BE-42DA-98FA-02980D65CE1A}"/>
          </ac:spMkLst>
        </pc:spChg>
      </pc:sldChg>
      <pc:sldChg chg="addSp delSp modSp add">
        <pc:chgData name="Cliff Lloyd" userId="721a2a7b3f0d6245" providerId="LiveId" clId="{121C6FE3-79BA-4B2A-93DE-1B4BC9123AF7}" dt="2019-04-03T22:56:12.119" v="12" actId="962"/>
        <pc:sldMkLst>
          <pc:docMk/>
          <pc:sldMk cId="1551791866" sldId="300"/>
        </pc:sldMkLst>
        <pc:spChg chg="del">
          <ac:chgData name="Cliff Lloyd" userId="721a2a7b3f0d6245" providerId="LiveId" clId="{121C6FE3-79BA-4B2A-93DE-1B4BC9123AF7}" dt="2019-04-03T22:54:11.856" v="1"/>
          <ac:spMkLst>
            <pc:docMk/>
            <pc:sldMk cId="1551791866" sldId="300"/>
            <ac:spMk id="2" creationId="{3A331882-9F84-4B06-B348-32DF38C18336}"/>
          </ac:spMkLst>
        </pc:spChg>
        <pc:spChg chg="del">
          <ac:chgData name="Cliff Lloyd" userId="721a2a7b3f0d6245" providerId="LiveId" clId="{121C6FE3-79BA-4B2A-93DE-1B4BC9123AF7}" dt="2019-04-03T22:54:11.856" v="1"/>
          <ac:spMkLst>
            <pc:docMk/>
            <pc:sldMk cId="1551791866" sldId="300"/>
            <ac:spMk id="3" creationId="{26C3F978-3429-4BD2-A010-0EC6E73C811C}"/>
          </ac:spMkLst>
        </pc:spChg>
        <pc:picChg chg="add mod">
          <ac:chgData name="Cliff Lloyd" userId="721a2a7b3f0d6245" providerId="LiveId" clId="{121C6FE3-79BA-4B2A-93DE-1B4BC9123AF7}" dt="2019-04-03T22:56:12.119" v="12" actId="962"/>
          <ac:picMkLst>
            <pc:docMk/>
            <pc:sldMk cId="1551791866" sldId="300"/>
            <ac:picMk id="5" creationId="{66FB22DE-89DD-4731-BA32-B4C76160F6AD}"/>
          </ac:picMkLst>
        </pc:picChg>
      </pc:sldChg>
      <pc:sldChg chg="addSp modSp add">
        <pc:chgData name="Cliff Lloyd" userId="721a2a7b3f0d6245" providerId="LiveId" clId="{121C6FE3-79BA-4B2A-93DE-1B4BC9123AF7}" dt="2019-04-03T22:56:21.819" v="15" actId="962"/>
        <pc:sldMkLst>
          <pc:docMk/>
          <pc:sldMk cId="105903823" sldId="301"/>
        </pc:sldMkLst>
        <pc:picChg chg="add mod">
          <ac:chgData name="Cliff Lloyd" userId="721a2a7b3f0d6245" providerId="LiveId" clId="{121C6FE3-79BA-4B2A-93DE-1B4BC9123AF7}" dt="2019-04-03T22:56:21.819" v="15" actId="962"/>
          <ac:picMkLst>
            <pc:docMk/>
            <pc:sldMk cId="105903823" sldId="301"/>
            <ac:picMk id="3" creationId="{FC277DFD-3079-439B-9AF8-5CC5AF75CB2A}"/>
          </ac:picMkLst>
        </pc:picChg>
      </pc:sldChg>
      <pc:sldChg chg="add">
        <pc:chgData name="Cliff Lloyd" userId="721a2a7b3f0d6245" providerId="LiveId" clId="{121C6FE3-79BA-4B2A-93DE-1B4BC9123AF7}" dt="2019-04-03T22:55:50.405" v="3"/>
        <pc:sldMkLst>
          <pc:docMk/>
          <pc:sldMk cId="1719563046" sldId="302"/>
        </pc:sldMkLst>
      </pc:sldChg>
      <pc:sldChg chg="add">
        <pc:chgData name="Cliff Lloyd" userId="721a2a7b3f0d6245" providerId="LiveId" clId="{121C6FE3-79BA-4B2A-93DE-1B4BC9123AF7}" dt="2019-04-03T22:55:52.327" v="4"/>
        <pc:sldMkLst>
          <pc:docMk/>
          <pc:sldMk cId="1932739291" sldId="303"/>
        </pc:sldMkLst>
      </pc:sldChg>
      <pc:sldChg chg="addSp modSp add">
        <pc:chgData name="Cliff Lloyd" userId="721a2a7b3f0d6245" providerId="LiveId" clId="{121C6FE3-79BA-4B2A-93DE-1B4BC9123AF7}" dt="2019-04-03T22:57:16.462" v="28" actId="962"/>
        <pc:sldMkLst>
          <pc:docMk/>
          <pc:sldMk cId="1439096350" sldId="304"/>
        </pc:sldMkLst>
        <pc:picChg chg="add mod">
          <ac:chgData name="Cliff Lloyd" userId="721a2a7b3f0d6245" providerId="LiveId" clId="{121C6FE3-79BA-4B2A-93DE-1B4BC9123AF7}" dt="2019-04-03T22:57:16.462" v="28" actId="962"/>
          <ac:picMkLst>
            <pc:docMk/>
            <pc:sldMk cId="1439096350" sldId="304"/>
            <ac:picMk id="3" creationId="{53542A6B-23E1-4848-9538-2F5BEEEE0F7A}"/>
          </ac:picMkLst>
        </pc:picChg>
      </pc:sldChg>
      <pc:sldChg chg="addSp modSp add">
        <pc:chgData name="Cliff Lloyd" userId="721a2a7b3f0d6245" providerId="LiveId" clId="{121C6FE3-79BA-4B2A-93DE-1B4BC9123AF7}" dt="2019-04-03T22:57:10.323" v="25" actId="27614"/>
        <pc:sldMkLst>
          <pc:docMk/>
          <pc:sldMk cId="3725863816" sldId="305"/>
        </pc:sldMkLst>
        <pc:picChg chg="add mod">
          <ac:chgData name="Cliff Lloyd" userId="721a2a7b3f0d6245" providerId="LiveId" clId="{121C6FE3-79BA-4B2A-93DE-1B4BC9123AF7}" dt="2019-04-03T22:57:10.323" v="25" actId="27614"/>
          <ac:picMkLst>
            <pc:docMk/>
            <pc:sldMk cId="3725863816" sldId="305"/>
            <ac:picMk id="3" creationId="{F291C533-BD5C-4BE7-B721-F9117C6330EF}"/>
          </ac:picMkLst>
        </pc:picChg>
      </pc:sldChg>
      <pc:sldChg chg="addSp modSp add">
        <pc:chgData name="Cliff Lloyd" userId="721a2a7b3f0d6245" providerId="LiveId" clId="{121C6FE3-79BA-4B2A-93DE-1B4BC9123AF7}" dt="2019-04-03T22:56:58.201" v="23" actId="27614"/>
        <pc:sldMkLst>
          <pc:docMk/>
          <pc:sldMk cId="1230561563" sldId="306"/>
        </pc:sldMkLst>
        <pc:picChg chg="add mod">
          <ac:chgData name="Cliff Lloyd" userId="721a2a7b3f0d6245" providerId="LiveId" clId="{121C6FE3-79BA-4B2A-93DE-1B4BC9123AF7}" dt="2019-04-03T22:56:58.201" v="23" actId="27614"/>
          <ac:picMkLst>
            <pc:docMk/>
            <pc:sldMk cId="1230561563" sldId="306"/>
            <ac:picMk id="3" creationId="{455C2CD2-983C-40C7-A919-24F3754144E7}"/>
          </ac:picMkLst>
        </pc:picChg>
      </pc:sldChg>
      <pc:sldChg chg="addSp modSp add">
        <pc:chgData name="Cliff Lloyd" userId="721a2a7b3f0d6245" providerId="LiveId" clId="{121C6FE3-79BA-4B2A-93DE-1B4BC9123AF7}" dt="2019-04-03T22:56:47.814" v="21" actId="962"/>
        <pc:sldMkLst>
          <pc:docMk/>
          <pc:sldMk cId="2760021453" sldId="307"/>
        </pc:sldMkLst>
        <pc:picChg chg="add mod">
          <ac:chgData name="Cliff Lloyd" userId="721a2a7b3f0d6245" providerId="LiveId" clId="{121C6FE3-79BA-4B2A-93DE-1B4BC9123AF7}" dt="2019-04-03T22:56:47.814" v="21" actId="962"/>
          <ac:picMkLst>
            <pc:docMk/>
            <pc:sldMk cId="2760021453" sldId="307"/>
            <ac:picMk id="3" creationId="{87D40B72-A5D1-4806-92A8-10754406F7EC}"/>
          </ac:picMkLst>
        </pc:picChg>
      </pc:sldChg>
      <pc:sldChg chg="addSp modSp add">
        <pc:chgData name="Cliff Lloyd" userId="721a2a7b3f0d6245" providerId="LiveId" clId="{121C6FE3-79BA-4B2A-93DE-1B4BC9123AF7}" dt="2019-04-03T22:56:34.910" v="18" actId="962"/>
        <pc:sldMkLst>
          <pc:docMk/>
          <pc:sldMk cId="575196386" sldId="308"/>
        </pc:sldMkLst>
        <pc:picChg chg="add mod">
          <ac:chgData name="Cliff Lloyd" userId="721a2a7b3f0d6245" providerId="LiveId" clId="{121C6FE3-79BA-4B2A-93DE-1B4BC9123AF7}" dt="2019-04-03T22:56:34.910" v="18" actId="962"/>
          <ac:picMkLst>
            <pc:docMk/>
            <pc:sldMk cId="575196386" sldId="308"/>
            <ac:picMk id="3" creationId="{3FC58A86-EF5F-46A7-AA29-36027798E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4FA5-9EF4-4B97-B673-79C4081EA954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AFBF7-EFE4-4BA8-B871-0E2AC7FAD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1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at-valp.tneducation.net/reporting/state/dashboar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Attendance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Supervisors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EIS, TEDS and SIS Contracts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Cliff Lloyd | CIO | April 2019, Franklin, TN</a:t>
            </a:r>
          </a:p>
        </p:txBody>
      </p:sp>
    </p:spTree>
    <p:extLst>
      <p:ext uri="{BB962C8B-B14F-4D97-AF65-F5344CB8AC3E}">
        <p14:creationId xmlns:p14="http://schemas.microsoft.com/office/powerpoint/2010/main" val="59483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Frequently Asked Questions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61ED2-026A-46DF-B77B-31A8304BF444}"/>
              </a:ext>
            </a:extLst>
          </p:cNvPr>
          <p:cNvSpPr txBox="1"/>
          <p:nvPr/>
        </p:nvSpPr>
        <p:spPr>
          <a:xfrm>
            <a:off x="2743200" y="1295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How will we work with our state reporting data errors</a:t>
            </a:r>
          </a:p>
          <a:p>
            <a:r>
              <a:rPr lang="en-US" sz="2000" dirty="0"/>
              <a:t>       in TEDS?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5A8BC-F608-424F-BAEF-C6415100F7C2}"/>
              </a:ext>
            </a:extLst>
          </p:cNvPr>
          <p:cNvSpPr txBox="1"/>
          <p:nvPr/>
        </p:nvSpPr>
        <p:spPr>
          <a:xfrm>
            <a:off x="3124200" y="1981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I’m glad you asked!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C938F-1292-4934-9216-8843874A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4924" y="2262725"/>
            <a:ext cx="3763910" cy="18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Error Management Portal - Demo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4F5B7-E656-4FFA-B67B-D2DD510D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686050"/>
            <a:ext cx="2638425" cy="1733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7433CC-AC6E-411E-B127-0525D2581A7B}"/>
              </a:ext>
            </a:extLst>
          </p:cNvPr>
          <p:cNvSpPr/>
          <p:nvPr/>
        </p:nvSpPr>
        <p:spPr>
          <a:xfrm>
            <a:off x="1676400" y="4800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Demo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2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9C81D-822C-48B9-82BF-4339F6FAD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</p:spTree>
    <p:extLst>
      <p:ext uri="{BB962C8B-B14F-4D97-AF65-F5344CB8AC3E}">
        <p14:creationId xmlns:p14="http://schemas.microsoft.com/office/powerpoint/2010/main" val="428166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Other Topics of Interest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6453D-39F3-406A-9B75-0D46D55CF85D}"/>
              </a:ext>
            </a:extLst>
          </p:cNvPr>
          <p:cNvSpPr txBox="1"/>
          <p:nvPr/>
        </p:nvSpPr>
        <p:spPr>
          <a:xfrm>
            <a:off x="3352801" y="1219200"/>
            <a:ext cx="56387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SIS Contracts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SSO 2.0 and Legacy Login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err="1"/>
              <a:t>TNReady</a:t>
            </a:r>
            <a:endParaRPr lang="en-US" sz="3200" dirty="0"/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/>
              <a:t>What else?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B6032-9EF5-40B9-A9B6-C0436C404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Questions?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BDB72-84DF-427B-B2D9-6B04F0FDB05F}"/>
              </a:ext>
            </a:extLst>
          </p:cNvPr>
          <p:cNvSpPr txBox="1"/>
          <p:nvPr/>
        </p:nvSpPr>
        <p:spPr>
          <a:xfrm>
            <a:off x="304800" y="2895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cliff.lloyd@tn.gov</a:t>
            </a:r>
          </a:p>
        </p:txBody>
      </p:sp>
    </p:spTree>
    <p:extLst>
      <p:ext uri="{BB962C8B-B14F-4D97-AF65-F5344CB8AC3E}">
        <p14:creationId xmlns:p14="http://schemas.microsoft.com/office/powerpoint/2010/main" val="254757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6FB22DE-89DD-4731-BA32-B4C76160F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277DFD-3079-439B-9AF8-5CC5AF75CB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C58A86-EF5F-46A7-AA29-36027798E2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9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D40B72-A5D1-4806-92A8-10754406F7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5C2CD2-983C-40C7-A919-24F375414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9C81D-822C-48B9-82BF-4339F6FAD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EIS and TEDS</a:t>
            </a:r>
          </a:p>
        </p:txBody>
      </p:sp>
    </p:spTree>
    <p:extLst>
      <p:ext uri="{BB962C8B-B14F-4D97-AF65-F5344CB8AC3E}">
        <p14:creationId xmlns:p14="http://schemas.microsoft.com/office/powerpoint/2010/main" val="38380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91C533-BD5C-4BE7-B721-F9117C633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542A6B-23E1-4848-9538-2F5BEEEE0F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3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EIS, TEDS and Ed-Fi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37160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Last September we announced the TN Education Data System (TEDS) project and the eventual end-of-life of EIS. 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Top Level Notes: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are on track to release a </a:t>
            </a:r>
            <a:r>
              <a:rPr lang="en-US" sz="2400" u="sng" dirty="0"/>
              <a:t>limited</a:t>
            </a:r>
            <a:r>
              <a:rPr lang="en-US" sz="2400" dirty="0"/>
              <a:t> feature “V1” of TEDS on July 1</a:t>
            </a:r>
            <a:r>
              <a:rPr lang="en-US" sz="2400" baseline="30000" dirty="0"/>
              <a:t>st</a:t>
            </a:r>
            <a:r>
              <a:rPr lang="en-US" sz="2400" dirty="0"/>
              <a:t> 2019.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TEDS will run in </a:t>
            </a:r>
            <a:r>
              <a:rPr lang="en-US" sz="2400" u="sng" dirty="0"/>
              <a:t>parallel</a:t>
            </a:r>
            <a:r>
              <a:rPr lang="en-US" sz="2400" dirty="0"/>
              <a:t> to EIS for at least the 19/20 school year with EIS as </a:t>
            </a:r>
            <a:r>
              <a:rPr lang="en-US" sz="2400" u="sng" dirty="0"/>
              <a:t>primary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all goes according to plan we will sunset EIS for the 20/21 school year.</a:t>
            </a:r>
            <a:endParaRPr lang="en-US" sz="2000" dirty="0">
              <a:solidFill>
                <a:srgbClr val="004A8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9FBB-B26D-4B55-94C9-969FCCDF0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2" y="2743200"/>
            <a:ext cx="1509822" cy="1535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4D492-BC5C-4CCA-A1B8-ECBC5DC6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459" y="1455224"/>
            <a:ext cx="1731756" cy="18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Why do we need to replace EIS?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D1CDA-C361-43E1-990D-AC240715E0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1219200"/>
            <a:ext cx="193992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D5178-E268-4DFD-A4F8-9E9EA0FF8130}"/>
              </a:ext>
            </a:extLst>
          </p:cNvPr>
          <p:cNvSpPr txBox="1"/>
          <p:nvPr/>
        </p:nvSpPr>
        <p:spPr>
          <a:xfrm>
            <a:off x="533400" y="2438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EIS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40DCE-9F6E-4007-9A15-5F726FB32BEA}"/>
              </a:ext>
            </a:extLst>
          </p:cNvPr>
          <p:cNvSpPr txBox="1"/>
          <p:nvPr/>
        </p:nvSpPr>
        <p:spPr>
          <a:xfrm>
            <a:off x="2438400" y="1295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EIS is an 18 year-old technology that is no longer consistent with 2019-era user expectations of data availability and functionality.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level of EIS processing on many nights has outgrown the State’s shared Oracle platform and impacts systems in other agencies (and vice versa)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EIS data has become fragmented and is spread over multiple (often redundant) data “islands” introducing ambiguous “sources of the truth”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business rules that govern data transformations and reporting have become contradictory over time and are increasingly difficult to reconcile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Maintenance of the EIS code is difficult and the cost of support is growing higher</a:t>
            </a:r>
          </a:p>
        </p:txBody>
      </p:sp>
    </p:spTree>
    <p:extLst>
      <p:ext uri="{BB962C8B-B14F-4D97-AF65-F5344CB8AC3E}">
        <p14:creationId xmlns:p14="http://schemas.microsoft.com/office/powerpoint/2010/main" val="27137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Ultimate Objective of TEDS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B749A-61AB-423E-A554-5DECC83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986"/>
            <a:ext cx="3157849" cy="5119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B4474-14E4-40E4-A43E-99104B80EAA2}"/>
              </a:ext>
            </a:extLst>
          </p:cNvPr>
          <p:cNvSpPr txBox="1"/>
          <p:nvPr/>
        </p:nvSpPr>
        <p:spPr>
          <a:xfrm>
            <a:off x="3352801" y="1219200"/>
            <a:ext cx="56387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Creation of a single, agency data warehouse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Introduce a centralized business rules engine and single point of truth for all validation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Automatic, real time data integration with every district SIS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Dramatically simplified error reporting and data correction protocols for districts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Enhanced district visibility into received data, particularly data used for key processes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New support for advanced data analytics and on-demand data enquiries, including mobile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Enhanced security, performance and scalability</a:t>
            </a:r>
          </a:p>
          <a:p>
            <a:pPr marL="457200" indent="-457200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000" dirty="0"/>
              <a:t>Reduced operational cost to the state</a:t>
            </a:r>
          </a:p>
        </p:txBody>
      </p:sp>
    </p:spTree>
    <p:extLst>
      <p:ext uri="{BB962C8B-B14F-4D97-AF65-F5344CB8AC3E}">
        <p14:creationId xmlns:p14="http://schemas.microsoft.com/office/powerpoint/2010/main" val="6404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Five (Modest) Goals for TEDS V1 in 19/20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CC390-998A-4436-8558-F1C4543E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2743201" cy="2743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1B596-BBF4-42D0-9E8A-D24CB608669D}"/>
              </a:ext>
            </a:extLst>
          </p:cNvPr>
          <p:cNvSpPr txBox="1"/>
          <p:nvPr/>
        </p:nvSpPr>
        <p:spPr>
          <a:xfrm>
            <a:off x="3276601" y="1252478"/>
            <a:ext cx="56387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/>
              <a:t>Perfect our migration to Ed-Fi 3.X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/>
              <a:t>Build trust in TEDS at the district level that data sent equals data received 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/>
              <a:t>Perfect our new identity management system (State ID’s)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/>
              <a:t>Perfect our new user authentication system (SSO / Orion)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/>
              <a:t>Perfect the new error management portal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973E6-90DC-4435-8F44-A83D5F4C26DF}"/>
              </a:ext>
            </a:extLst>
          </p:cNvPr>
          <p:cNvSpPr/>
          <p:nvPr/>
        </p:nvSpPr>
        <p:spPr>
          <a:xfrm>
            <a:off x="609600" y="5105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50000"/>
                </a:schemeClr>
              </a:buClr>
            </a:pPr>
            <a:r>
              <a:rPr lang="en-US" b="1" dirty="0"/>
              <a:t>PLEASE NOTE:</a:t>
            </a:r>
            <a:r>
              <a:rPr lang="en-US" dirty="0"/>
              <a:t>   It is not a goal in 19/20 to attain equivalency with EIS.  EIS data reports will </a:t>
            </a:r>
            <a:r>
              <a:rPr lang="en-US" b="1" dirty="0"/>
              <a:t>not</a:t>
            </a:r>
            <a:r>
              <a:rPr lang="en-US" dirty="0"/>
              <a:t> be part of this release, however a new data visibility portal intended for data verification purposes will be in scope.</a:t>
            </a:r>
          </a:p>
        </p:txBody>
      </p:sp>
    </p:spTree>
    <p:extLst>
      <p:ext uri="{BB962C8B-B14F-4D97-AF65-F5344CB8AC3E}">
        <p14:creationId xmlns:p14="http://schemas.microsoft.com/office/powerpoint/2010/main" val="5278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Frequently Asked Questions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61ED2-026A-46DF-B77B-31A8304BF444}"/>
              </a:ext>
            </a:extLst>
          </p:cNvPr>
          <p:cNvSpPr txBox="1"/>
          <p:nvPr/>
        </p:nvSpPr>
        <p:spPr>
          <a:xfrm>
            <a:off x="2743200" y="1295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What system is considered the </a:t>
            </a:r>
            <a:r>
              <a:rPr lang="en-US" sz="2000" i="1" dirty="0"/>
              <a:t>primary</a:t>
            </a:r>
            <a:r>
              <a:rPr lang="en-US" sz="2000" dirty="0"/>
              <a:t> system for</a:t>
            </a:r>
          </a:p>
          <a:p>
            <a:r>
              <a:rPr lang="en-US" sz="2000" dirty="0"/>
              <a:t>       state reporting purposes in the 19/20 school year?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5A8BC-F608-424F-BAEF-C6415100F7C2}"/>
              </a:ext>
            </a:extLst>
          </p:cNvPr>
          <p:cNvSpPr txBox="1"/>
          <p:nvPr/>
        </p:nvSpPr>
        <p:spPr>
          <a:xfrm>
            <a:off x="3124200" y="196209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EIS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C938F-1292-4934-9216-8843874A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4924" y="2262725"/>
            <a:ext cx="3763910" cy="1829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0837D4-7349-4729-8198-3BC438E78063}"/>
              </a:ext>
            </a:extLst>
          </p:cNvPr>
          <p:cNvSpPr txBox="1"/>
          <p:nvPr/>
        </p:nvSpPr>
        <p:spPr>
          <a:xfrm>
            <a:off x="2743200" y="2360103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In the event of data discrepancies between EIS and</a:t>
            </a:r>
          </a:p>
          <a:p>
            <a:r>
              <a:rPr lang="en-US" sz="2000" dirty="0"/>
              <a:t>      TEDS, which system will prevail?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066C6-DA37-4A41-A014-514FE6725B6A}"/>
              </a:ext>
            </a:extLst>
          </p:cNvPr>
          <p:cNvSpPr txBox="1"/>
          <p:nvPr/>
        </p:nvSpPr>
        <p:spPr>
          <a:xfrm>
            <a:off x="3124200" y="3026793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EIS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40B81-A944-4667-A722-736FDB7AC99E}"/>
              </a:ext>
            </a:extLst>
          </p:cNvPr>
          <p:cNvSpPr txBox="1"/>
          <p:nvPr/>
        </p:nvSpPr>
        <p:spPr>
          <a:xfrm>
            <a:off x="2735510" y="342480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Will districts have to continue with EIS batch reporting</a:t>
            </a:r>
          </a:p>
          <a:p>
            <a:r>
              <a:rPr lang="en-US" sz="2000" dirty="0"/>
              <a:t>       in 19/20 in conjunction with Ed-Fi transmissions?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71D899-558F-4D6D-93A2-AB7A13FE8B03}"/>
              </a:ext>
            </a:extLst>
          </p:cNvPr>
          <p:cNvSpPr txBox="1"/>
          <p:nvPr/>
        </p:nvSpPr>
        <p:spPr>
          <a:xfrm>
            <a:off x="3116510" y="4091496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96FAD-DB75-4F16-8AB8-0A5CE587EC45}"/>
              </a:ext>
            </a:extLst>
          </p:cNvPr>
          <p:cNvSpPr txBox="1"/>
          <p:nvPr/>
        </p:nvSpPr>
        <p:spPr>
          <a:xfrm>
            <a:off x="2743200" y="449448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W</a:t>
            </a:r>
            <a:r>
              <a:rPr lang="en-US" sz="2000" dirty="0"/>
              <a:t>hat version of Ed-Fi have we standardized 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E435A-FEE2-4F16-9CF1-57EDC11EDDD1}"/>
              </a:ext>
            </a:extLst>
          </p:cNvPr>
          <p:cNvSpPr txBox="1"/>
          <p:nvPr/>
        </p:nvSpPr>
        <p:spPr>
          <a:xfrm>
            <a:off x="3124200" y="478149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3.1 – 3.1 includes a schema for formative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assessment data and grades</a:t>
            </a:r>
          </a:p>
        </p:txBody>
      </p:sp>
    </p:spTree>
    <p:extLst>
      <p:ext uri="{BB962C8B-B14F-4D97-AF65-F5344CB8AC3E}">
        <p14:creationId xmlns:p14="http://schemas.microsoft.com/office/powerpoint/2010/main" val="137173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Frequently Asked Questions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C938F-1292-4934-9216-8843874A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4924" y="2262725"/>
            <a:ext cx="3763910" cy="1829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B1C5E2-61FE-440A-894D-895115017DDE}"/>
              </a:ext>
            </a:extLst>
          </p:cNvPr>
          <p:cNvSpPr txBox="1"/>
          <p:nvPr/>
        </p:nvSpPr>
        <p:spPr>
          <a:xfrm>
            <a:off x="2743200" y="2286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What system is going to be used to provision SSO</a:t>
            </a:r>
          </a:p>
          <a:p>
            <a:r>
              <a:rPr lang="en-US" sz="2000" dirty="0"/>
              <a:t>      accounts in 19/20?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54E86-70CA-4885-A535-8952A67B0B0E}"/>
              </a:ext>
            </a:extLst>
          </p:cNvPr>
          <p:cNvSpPr txBox="1"/>
          <p:nvPr/>
        </p:nvSpPr>
        <p:spPr>
          <a:xfrm>
            <a:off x="3124200" y="295269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EIS </a:t>
            </a:r>
            <a:r>
              <a:rPr lang="en-US" sz="2000" b="1" i="1" dirty="0">
                <a:solidFill>
                  <a:srgbClr val="0070C0"/>
                </a:solidFill>
              </a:rPr>
              <a:t>and</a:t>
            </a:r>
            <a:r>
              <a:rPr lang="en-US" sz="2000" i="1" dirty="0">
                <a:solidFill>
                  <a:srgbClr val="0070C0"/>
                </a:solidFill>
              </a:rPr>
              <a:t> TEDS (whichever has the best data)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31294-B550-4879-B557-D9DB49BD146A}"/>
              </a:ext>
            </a:extLst>
          </p:cNvPr>
          <p:cNvSpPr txBox="1"/>
          <p:nvPr/>
        </p:nvSpPr>
        <p:spPr>
          <a:xfrm>
            <a:off x="2743200" y="1291104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Is SSO needed as part of TEDS?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C3D09-0494-4280-8C33-FCE2C094918D}"/>
              </a:ext>
            </a:extLst>
          </p:cNvPr>
          <p:cNvSpPr txBox="1"/>
          <p:nvPr/>
        </p:nvSpPr>
        <p:spPr>
          <a:xfrm>
            <a:off x="31242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Yes – SSO will be the only method of accessing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</a:rPr>
              <a:t>     TEDS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26E87-6F7B-46F7-89E6-15CFEC793955}"/>
              </a:ext>
            </a:extLst>
          </p:cNvPr>
          <p:cNvSpPr txBox="1"/>
          <p:nvPr/>
        </p:nvSpPr>
        <p:spPr>
          <a:xfrm>
            <a:off x="2734112" y="341082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Will TEDS have all the same data reports and enquiries</a:t>
            </a:r>
          </a:p>
          <a:p>
            <a:r>
              <a:rPr lang="en-US" sz="2000" dirty="0"/>
              <a:t>       as EIS does now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3BD1A6-1697-4BBD-9EF8-3353C80E1695}"/>
              </a:ext>
            </a:extLst>
          </p:cNvPr>
          <p:cNvSpPr txBox="1"/>
          <p:nvPr/>
        </p:nvSpPr>
        <p:spPr>
          <a:xfrm>
            <a:off x="3115112" y="40775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No. Duplicating all of the existing EIS reports and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</a:rPr>
              <a:t>     enquiries is not in scope for July 1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EE4F38-1F71-4666-B6C7-BBB3F96E3EAB}"/>
              </a:ext>
            </a:extLst>
          </p:cNvPr>
          <p:cNvSpPr txBox="1"/>
          <p:nvPr/>
        </p:nvSpPr>
        <p:spPr>
          <a:xfrm>
            <a:off x="2783048" y="4800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How will we see our data in TEDS V1?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660A18-F9BE-42DA-98FA-02980D65CE1A}"/>
              </a:ext>
            </a:extLst>
          </p:cNvPr>
          <p:cNvSpPr txBox="1"/>
          <p:nvPr/>
        </p:nvSpPr>
        <p:spPr>
          <a:xfrm>
            <a:off x="3164048" y="5136108"/>
            <a:ext cx="590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Through a new data visibility dashboard and through visibility tools specific to BEP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275734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Frequently Asked Questions</a:t>
            </a:r>
            <a:endParaRPr lang="en-US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61ED2-026A-46DF-B77B-31A8304BF444}"/>
              </a:ext>
            </a:extLst>
          </p:cNvPr>
          <p:cNvSpPr txBox="1"/>
          <p:nvPr/>
        </p:nvSpPr>
        <p:spPr>
          <a:xfrm>
            <a:off x="2743200" y="1295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Are we expected to fix errors in TEDS in timely</a:t>
            </a:r>
          </a:p>
          <a:p>
            <a:r>
              <a:rPr lang="en-US" sz="2000" dirty="0"/>
              <a:t>      manner?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5A8BC-F608-424F-BAEF-C6415100F7C2}"/>
              </a:ext>
            </a:extLst>
          </p:cNvPr>
          <p:cNvSpPr txBox="1"/>
          <p:nvPr/>
        </p:nvSpPr>
        <p:spPr>
          <a:xfrm>
            <a:off x="3124200" y="1962090"/>
            <a:ext cx="5638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No – EIS is the main system in 19/20 so the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business impact of errors in TEDs is low –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however, the point of the July release is to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iron out the kinks.  This means we do need to care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about errors so that we can understand why they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</a:rPr>
              <a:t>    are occurring and either explain them or fix them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C938F-1292-4934-9216-8843874A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4924" y="2262725"/>
            <a:ext cx="3763910" cy="1829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B2856-5F45-4C12-8042-EAC3C32BE2C3}"/>
              </a:ext>
            </a:extLst>
          </p:cNvPr>
          <p:cNvSpPr txBox="1"/>
          <p:nvPr/>
        </p:nvSpPr>
        <p:spPr>
          <a:xfrm>
            <a:off x="2787940" y="3901826"/>
            <a:ext cx="620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Q:  </a:t>
            </a:r>
            <a:r>
              <a:rPr lang="en-US" sz="2000" dirty="0"/>
              <a:t>Should we expect discrepancies between EIS and</a:t>
            </a:r>
          </a:p>
          <a:p>
            <a:r>
              <a:rPr lang="en-US" sz="2000" dirty="0"/>
              <a:t>      TEDS?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F7BB85-5454-463C-9000-19806E1EDBFA}"/>
              </a:ext>
            </a:extLst>
          </p:cNvPr>
          <p:cNvSpPr txBox="1"/>
          <p:nvPr/>
        </p:nvSpPr>
        <p:spPr>
          <a:xfrm>
            <a:off x="3168941" y="4572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A: </a:t>
            </a:r>
            <a:r>
              <a:rPr lang="en-US" sz="2000" i="1" dirty="0">
                <a:solidFill>
                  <a:srgbClr val="0070C0"/>
                </a:solidFill>
              </a:rPr>
              <a:t>Yes – EIS does a lot of data transformation and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applies contradicting rules – TEDS does not  </a:t>
            </a:r>
          </a:p>
        </p:txBody>
      </p:sp>
    </p:spTree>
    <p:extLst>
      <p:ext uri="{BB962C8B-B14F-4D97-AF65-F5344CB8AC3E}">
        <p14:creationId xmlns:p14="http://schemas.microsoft.com/office/powerpoint/2010/main" val="376257384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795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PermianSlabSerifTypeface</vt:lpstr>
      <vt:lpstr>Calibri</vt:lpstr>
      <vt:lpstr>Open Sans</vt:lpstr>
      <vt:lpstr>Segoe UI</vt:lpstr>
      <vt:lpstr>PowerPoint B</vt:lpstr>
      <vt:lpstr>Attendance  Supervisors Conference</vt:lpstr>
      <vt:lpstr>EIS and TEDS</vt:lpstr>
      <vt:lpstr>EIS, TEDS and Ed-Fi</vt:lpstr>
      <vt:lpstr>Why do we need to replace EIS?</vt:lpstr>
      <vt:lpstr>Ultimate Objective of TEDS</vt:lpstr>
      <vt:lpstr>Five (Modest) Goals for TEDS V1 in 19/20</vt:lpstr>
      <vt:lpstr>Frequently Asked Questions</vt:lpstr>
      <vt:lpstr>Frequently Asked Questions</vt:lpstr>
      <vt:lpstr>Frequently Asked Questions</vt:lpstr>
      <vt:lpstr>Frequently Asked Questions</vt:lpstr>
      <vt:lpstr>Error Management Portal - Demo</vt:lpstr>
      <vt:lpstr>Other Topics</vt:lpstr>
      <vt:lpstr>Other Topics of Interest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TN Attendance Committee</cp:lastModifiedBy>
  <cp:revision>142</cp:revision>
  <dcterms:created xsi:type="dcterms:W3CDTF">2015-04-23T14:06:28Z</dcterms:created>
  <dcterms:modified xsi:type="dcterms:W3CDTF">2019-04-04T13:26:54Z</dcterms:modified>
</cp:coreProperties>
</file>